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486785" y="3581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000" b="1"/>
              <a:t>SPIRIT LEADS WEBSITE SCHEMA</a:t>
            </a:r>
            <a:endParaRPr lang="en-GB" altLang="en-US" sz="2000" b="1"/>
          </a:p>
        </p:txBody>
      </p:sp>
      <p:grpSp>
        <p:nvGrpSpPr>
          <p:cNvPr id="24" name="Group 23"/>
          <p:cNvGrpSpPr/>
          <p:nvPr/>
        </p:nvGrpSpPr>
        <p:grpSpPr>
          <a:xfrm>
            <a:off x="138430" y="964565"/>
            <a:ext cx="2112089" cy="1881296"/>
            <a:chOff x="1049" y="2362"/>
            <a:chExt cx="3933" cy="3912"/>
          </a:xfrm>
        </p:grpSpPr>
        <p:sp>
          <p:nvSpPr>
            <p:cNvPr id="15" name="Text Box 14"/>
            <p:cNvSpPr txBox="1"/>
            <p:nvPr/>
          </p:nvSpPr>
          <p:spPr>
            <a:xfrm>
              <a:off x="1049" y="2362"/>
              <a:ext cx="1945" cy="39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pPr algn="ctr"/>
              <a:r>
                <a:rPr lang="en-GB" altLang="en-US" sz="900" b="1"/>
                <a:t>USERS</a:t>
              </a:r>
              <a:endParaRPr lang="en-GB" altLang="en-US" sz="900" b="1"/>
            </a:p>
            <a:p>
              <a:pPr algn="l"/>
              <a:r>
                <a:rPr lang="en-GB" altLang="en-US" sz="900"/>
                <a:t>user_id</a:t>
              </a:r>
              <a:endParaRPr lang="en-GB" altLang="en-US" sz="900" b="1"/>
            </a:p>
            <a:p>
              <a:pPr algn="l"/>
              <a:r>
                <a:rPr lang="en-GB" altLang="en-US" sz="900"/>
                <a:t>first_name</a:t>
              </a:r>
              <a:endParaRPr lang="en-GB" altLang="en-US" sz="900"/>
            </a:p>
            <a:p>
              <a:pPr algn="l"/>
              <a:r>
                <a:rPr lang="en-GB" altLang="en-US" sz="900"/>
                <a:t>last_name</a:t>
              </a:r>
              <a:endParaRPr lang="en-GB" altLang="en-US" sz="900"/>
            </a:p>
            <a:p>
              <a:pPr algn="l"/>
              <a:r>
                <a:rPr lang="en-GB" altLang="en-US" sz="900"/>
                <a:t>email</a:t>
              </a:r>
              <a:endParaRPr lang="en-GB" altLang="en-US" sz="900"/>
            </a:p>
            <a:p>
              <a:pPr algn="l"/>
              <a:r>
                <a:rPr lang="en-GB" altLang="en-US" sz="900"/>
                <a:t>phone</a:t>
              </a:r>
              <a:endParaRPr lang="en-GB" altLang="en-US" sz="900"/>
            </a:p>
            <a:p>
              <a:pPr algn="l"/>
              <a:r>
                <a:rPr lang="en-GB" altLang="en-US" sz="900"/>
                <a:t>gender</a:t>
              </a:r>
              <a:endParaRPr lang="en-GB" altLang="en-US" sz="900"/>
            </a:p>
            <a:p>
              <a:pPr algn="l"/>
              <a:r>
                <a:rPr lang="en-GB" altLang="en-US" sz="900"/>
                <a:t>address</a:t>
              </a:r>
              <a:endParaRPr lang="en-GB" altLang="en-US" sz="900"/>
            </a:p>
            <a:p>
              <a:pPr algn="l"/>
              <a:r>
                <a:rPr lang="en-GB" altLang="en-US" sz="900"/>
                <a:t>countries_id</a:t>
              </a:r>
              <a:endParaRPr lang="en-GB" altLang="en-US" sz="900"/>
            </a:p>
            <a:p>
              <a:pPr algn="l"/>
              <a:r>
                <a:rPr lang="en-GB" altLang="en-US" sz="900"/>
                <a:t>password</a:t>
              </a:r>
              <a:endParaRPr lang="en-GB" altLang="en-US" sz="900"/>
            </a:p>
            <a:p>
              <a:pPr algn="l"/>
              <a:r>
                <a:rPr lang="en-GB" altLang="en-US" sz="900"/>
                <a:t>confirm_password</a:t>
              </a:r>
              <a:endParaRPr lang="en-GB" altLang="en-US" sz="900"/>
            </a:p>
            <a:p>
              <a:pPr algn="l"/>
              <a:r>
                <a:rPr lang="en-GB" altLang="en-US" sz="900"/>
                <a:t>created_date</a:t>
              </a:r>
              <a:endParaRPr lang="en-GB" altLang="en-US" sz="900"/>
            </a:p>
            <a:p>
              <a:pPr algn="l"/>
              <a:endParaRPr lang="en-GB" altLang="en-US" sz="900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3477" y="3974"/>
              <a:ext cx="1505" cy="1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pPr algn="ctr"/>
              <a:r>
                <a:rPr lang="en-GB" altLang="en-US" sz="900" b="1"/>
                <a:t>COUNTRIES</a:t>
              </a:r>
              <a:endParaRPr lang="en-GB" altLang="en-US" sz="900" b="1"/>
            </a:p>
            <a:p>
              <a:pPr algn="l"/>
              <a:r>
                <a:rPr lang="en-GB" altLang="en-US" sz="900"/>
                <a:t>countries_id</a:t>
              </a:r>
              <a:endParaRPr lang="en-GB" altLang="en-US" sz="900"/>
            </a:p>
            <a:p>
              <a:pPr algn="l"/>
              <a:r>
                <a:rPr lang="en-GB" altLang="en-US" sz="900"/>
                <a:t>name</a:t>
              </a:r>
              <a:endParaRPr lang="en-GB" altLang="en-US" sz="9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997" y="3824"/>
              <a:ext cx="480" cy="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804910" y="1266190"/>
            <a:ext cx="2421140" cy="1642745"/>
            <a:chOff x="12278" y="2362"/>
            <a:chExt cx="4718" cy="3459"/>
          </a:xfrm>
        </p:grpSpPr>
        <p:sp>
          <p:nvSpPr>
            <p:cNvPr id="19" name="Text Box 18"/>
            <p:cNvSpPr txBox="1"/>
            <p:nvPr/>
          </p:nvSpPr>
          <p:spPr>
            <a:xfrm>
              <a:off x="12278" y="2362"/>
              <a:ext cx="2078" cy="34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pPr algn="ctr"/>
              <a:r>
                <a:rPr lang="en-GB" altLang="en-US" sz="900" b="1"/>
                <a:t>ENQUIRES</a:t>
              </a:r>
              <a:endParaRPr lang="en-GB" altLang="en-US" sz="900" b="1"/>
            </a:p>
            <a:p>
              <a:pPr algn="l"/>
              <a:r>
                <a:rPr lang="en-GB" altLang="en-US" sz="900"/>
                <a:t>enquires_id</a:t>
              </a:r>
              <a:endParaRPr lang="en-GB" altLang="en-US" sz="900"/>
            </a:p>
            <a:p>
              <a:pPr algn="l"/>
              <a:r>
                <a:rPr lang="en-GB" altLang="en-US" sz="900"/>
                <a:t>full_name</a:t>
              </a:r>
              <a:endParaRPr lang="en-GB" altLang="en-US" sz="900"/>
            </a:p>
            <a:p>
              <a:pPr algn="l"/>
              <a:r>
                <a:rPr lang="en-GB" altLang="en-US" sz="900"/>
                <a:t>email</a:t>
              </a:r>
              <a:endParaRPr lang="en-GB" altLang="en-US" sz="900"/>
            </a:p>
            <a:p>
              <a:pPr algn="l"/>
              <a:r>
                <a:rPr lang="en-GB" altLang="en-US" sz="900"/>
                <a:t>phone</a:t>
              </a:r>
              <a:endParaRPr lang="en-GB" altLang="en-US" sz="900"/>
            </a:p>
            <a:p>
              <a:pPr algn="l"/>
              <a:r>
                <a:rPr lang="en-GB" altLang="en-US" sz="900"/>
                <a:t>gender</a:t>
              </a:r>
              <a:endParaRPr lang="en-GB" altLang="en-US" sz="900"/>
            </a:p>
            <a:p>
              <a:pPr algn="l"/>
              <a:r>
                <a:rPr lang="en-GB" altLang="en-US" sz="900"/>
                <a:t>address</a:t>
              </a:r>
              <a:endParaRPr lang="en-GB" altLang="en-US" sz="900"/>
            </a:p>
            <a:p>
              <a:pPr algn="l"/>
              <a:r>
                <a:rPr lang="en-GB" altLang="en-US" sz="900"/>
                <a:t>referral_source_id</a:t>
              </a:r>
              <a:endParaRPr lang="en-GB" altLang="en-US" sz="900"/>
            </a:p>
            <a:p>
              <a:pPr algn="l"/>
              <a:r>
                <a:rPr lang="en-GB" altLang="en-US" sz="900"/>
                <a:t>subject</a:t>
              </a:r>
              <a:endParaRPr lang="en-GB" altLang="en-US" sz="900"/>
            </a:p>
            <a:p>
              <a:pPr algn="l"/>
              <a:r>
                <a:rPr lang="en-GB" altLang="en-US" sz="900"/>
                <a:t>message</a:t>
              </a:r>
              <a:endParaRPr lang="en-GB" altLang="en-US" sz="900"/>
            </a:p>
            <a:p>
              <a:pPr algn="l"/>
              <a:r>
                <a:rPr lang="en-GB" altLang="en-US" sz="900"/>
                <a:t>created_date</a:t>
              </a:r>
              <a:endParaRPr lang="en-GB" altLang="en-US" sz="900"/>
            </a:p>
            <a:p>
              <a:pPr algn="l"/>
              <a:endParaRPr lang="en-GB" altLang="en-US" sz="900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4761" y="4529"/>
              <a:ext cx="2235" cy="1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pPr algn="ctr"/>
              <a:r>
                <a:rPr lang="en-GB" altLang="en-US" sz="900" b="1"/>
                <a:t>REFERRAL SOURCE</a:t>
              </a:r>
              <a:endParaRPr lang="en-GB" altLang="en-US" sz="900" b="1"/>
            </a:p>
            <a:p>
              <a:pPr algn="l"/>
              <a:r>
                <a:rPr lang="en-GB" altLang="en-US" sz="900">
                  <a:sym typeface="+mn-ea"/>
                </a:rPr>
                <a:t>referral_source_id</a:t>
              </a:r>
              <a:endParaRPr lang="en-GB" altLang="en-US" sz="900">
                <a:sym typeface="+mn-ea"/>
              </a:endParaRPr>
            </a:p>
            <a:p>
              <a:pPr algn="l"/>
              <a:r>
                <a:rPr lang="en-GB" altLang="en-US" sz="900"/>
                <a:t>name</a:t>
              </a:r>
              <a:endParaRPr lang="en-GB" altLang="en-US" sz="90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4355" y="4439"/>
              <a:ext cx="406" cy="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021830" y="1059180"/>
            <a:ext cx="2592705" cy="1582420"/>
            <a:chOff x="12447" y="2362"/>
            <a:chExt cx="4612" cy="3010"/>
          </a:xfrm>
        </p:grpSpPr>
        <p:sp>
          <p:nvSpPr>
            <p:cNvPr id="26" name="Text Box 25"/>
            <p:cNvSpPr txBox="1"/>
            <p:nvPr/>
          </p:nvSpPr>
          <p:spPr>
            <a:xfrm>
              <a:off x="12447" y="2362"/>
              <a:ext cx="1909" cy="3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pPr algn="ctr"/>
              <a:r>
                <a:rPr lang="en-GB" altLang="en-US" sz="900" b="1"/>
                <a:t>Company</a:t>
              </a:r>
              <a:endParaRPr lang="en-GB" altLang="en-US" sz="900" b="1"/>
            </a:p>
            <a:p>
              <a:pPr algn="l"/>
              <a:r>
                <a:rPr lang="en-GB" altLang="en-US" sz="900"/>
                <a:t>company_id</a:t>
              </a:r>
              <a:endParaRPr lang="en-GB" altLang="en-US" sz="900"/>
            </a:p>
            <a:p>
              <a:pPr algn="l"/>
              <a:r>
                <a:rPr lang="en-GB" altLang="en-US" sz="900"/>
                <a:t>name</a:t>
              </a:r>
              <a:endParaRPr lang="en-GB" altLang="en-US" sz="900"/>
            </a:p>
            <a:p>
              <a:pPr algn="l"/>
              <a:r>
                <a:rPr lang="en-GB" altLang="en-US" sz="900"/>
                <a:t>email</a:t>
              </a:r>
              <a:endParaRPr lang="en-GB" altLang="en-US" sz="900"/>
            </a:p>
            <a:p>
              <a:pPr algn="l"/>
              <a:r>
                <a:rPr lang="en-GB" altLang="en-US" sz="900"/>
                <a:t>phone</a:t>
              </a:r>
              <a:endParaRPr lang="en-GB" altLang="en-US" sz="900"/>
            </a:p>
            <a:p>
              <a:pPr algn="l"/>
              <a:r>
                <a:rPr lang="en-GB" altLang="en-US" sz="900"/>
                <a:t>website_address</a:t>
              </a:r>
              <a:endParaRPr lang="en-GB" altLang="en-US" sz="900"/>
            </a:p>
            <a:p>
              <a:pPr algn="l"/>
              <a:r>
                <a:rPr lang="en-GB" altLang="en-US" sz="900"/>
                <a:t>home_address</a:t>
              </a:r>
              <a:endParaRPr lang="en-GB" altLang="en-US" sz="900"/>
            </a:p>
            <a:p>
              <a:pPr algn="l"/>
              <a:r>
                <a:rPr lang="en-GB" altLang="en-US" sz="900">
                  <a:sym typeface="+mn-ea"/>
                </a:rPr>
                <a:t>countries_id</a:t>
              </a:r>
              <a:endParaRPr lang="en-GB" altLang="en-US" sz="900">
                <a:sym typeface="+mn-ea"/>
              </a:endParaRPr>
            </a:p>
            <a:p>
              <a:pPr algn="l"/>
              <a:r>
                <a:rPr lang="en-GB" altLang="en-US" sz="900">
                  <a:sym typeface="+mn-ea"/>
                </a:rPr>
                <a:t>postal_code</a:t>
              </a:r>
              <a:endParaRPr lang="en-GB" altLang="en-US" sz="900"/>
            </a:p>
            <a:p>
              <a:pPr algn="l"/>
              <a:r>
                <a:rPr lang="en-GB" altLang="en-US" sz="900"/>
                <a:t>logo</a:t>
              </a:r>
              <a:endParaRPr lang="en-GB" altLang="en-US" sz="900"/>
            </a:p>
            <a:p>
              <a:pPr algn="l"/>
              <a:r>
                <a:rPr lang="en-GB" altLang="en-US" sz="900"/>
                <a:t>created_date</a:t>
              </a:r>
              <a:endParaRPr lang="en-GB" altLang="en-US" sz="900"/>
            </a:p>
            <a:p>
              <a:pPr algn="l"/>
              <a:endParaRPr lang="en-GB" altLang="en-US" sz="900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14761" y="3479"/>
              <a:ext cx="2298" cy="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pPr algn="l"/>
              <a:r>
                <a:rPr lang="en-GB" altLang="en-US" sz="900" b="1"/>
                <a:t>Company Overview </a:t>
              </a:r>
              <a:r>
                <a:rPr lang="en-GB" altLang="en-US" sz="900">
                  <a:sym typeface="+mn-ea"/>
                </a:rPr>
                <a:t>company_overview_id</a:t>
              </a:r>
              <a:endParaRPr lang="en-GB" altLang="en-US" sz="900">
                <a:sym typeface="+mn-ea"/>
              </a:endParaRPr>
            </a:p>
            <a:p>
              <a:pPr algn="l"/>
              <a:r>
                <a:rPr lang="en-GB" altLang="en-US" sz="900">
                  <a:sym typeface="+mn-ea"/>
                </a:rPr>
                <a:t>company_id</a:t>
              </a:r>
              <a:endParaRPr lang="en-GB" altLang="en-US" sz="900">
                <a:sym typeface="+mn-ea"/>
              </a:endParaRPr>
            </a:p>
            <a:p>
              <a:pPr algn="l"/>
              <a:r>
                <a:rPr lang="en-GB" altLang="en-US" sz="900"/>
                <a:t>vision</a:t>
              </a:r>
              <a:endParaRPr lang="en-GB" altLang="en-US" sz="900"/>
            </a:p>
            <a:p>
              <a:pPr algn="l"/>
              <a:r>
                <a:rPr lang="en-GB" altLang="en-US" sz="900"/>
                <a:t>mission</a:t>
              </a:r>
              <a:endParaRPr lang="en-GB" altLang="en-US" sz="90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4355" y="3389"/>
              <a:ext cx="406" cy="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4" name="Text Box 33"/>
          <p:cNvSpPr txBox="1"/>
          <p:nvPr>
            <p:custDataLst>
              <p:tags r:id="rId1"/>
            </p:custDataLst>
          </p:nvPr>
        </p:nvSpPr>
        <p:spPr>
          <a:xfrm>
            <a:off x="7937500" y="3032125"/>
            <a:ext cx="1073150" cy="107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GB" altLang="en-US" sz="900" b="1"/>
              <a:t>STAFFS</a:t>
            </a:r>
            <a:endParaRPr lang="en-GB" altLang="en-US" sz="900" b="1"/>
          </a:p>
          <a:p>
            <a:pPr algn="l"/>
            <a:r>
              <a:rPr lang="en-GB" altLang="en-US" sz="900"/>
              <a:t>staff_id</a:t>
            </a:r>
            <a:endParaRPr lang="en-GB" altLang="en-US" sz="900"/>
          </a:p>
          <a:p>
            <a:pPr algn="l"/>
            <a:r>
              <a:rPr lang="en-GB" altLang="en-US" sz="900"/>
              <a:t>name</a:t>
            </a:r>
            <a:endParaRPr lang="en-GB" altLang="en-US" sz="900"/>
          </a:p>
          <a:p>
            <a:pPr algn="l"/>
            <a:r>
              <a:rPr lang="en-GB" altLang="en-US" sz="900"/>
              <a:t>email</a:t>
            </a:r>
            <a:endParaRPr lang="en-GB" altLang="en-US" sz="900"/>
          </a:p>
          <a:p>
            <a:pPr algn="l"/>
            <a:r>
              <a:rPr lang="en-GB" altLang="en-US" sz="900"/>
              <a:t>job_title</a:t>
            </a:r>
            <a:endParaRPr lang="en-GB" altLang="en-US" sz="900"/>
          </a:p>
          <a:p>
            <a:pPr algn="l"/>
            <a:r>
              <a:rPr lang="en-GB" altLang="en-US" sz="900"/>
              <a:t>description</a:t>
            </a:r>
            <a:endParaRPr lang="en-GB" altLang="en-US" sz="900"/>
          </a:p>
          <a:p>
            <a:pPr algn="l"/>
            <a:r>
              <a:rPr lang="en-GB" altLang="en-US" sz="900"/>
              <a:t>created_date</a:t>
            </a:r>
            <a:endParaRPr lang="en-GB" altLang="en-US" sz="900"/>
          </a:p>
          <a:p>
            <a:pPr algn="l"/>
            <a:endParaRPr lang="en-GB" altLang="en-US" sz="900"/>
          </a:p>
        </p:txBody>
      </p:sp>
      <p:sp>
        <p:nvSpPr>
          <p:cNvPr id="35" name="Text Box 34"/>
          <p:cNvSpPr txBox="1"/>
          <p:nvPr>
            <p:custDataLst>
              <p:tags r:id="rId2"/>
            </p:custDataLst>
          </p:nvPr>
        </p:nvSpPr>
        <p:spPr>
          <a:xfrm>
            <a:off x="5648960" y="2493010"/>
            <a:ext cx="949960" cy="1538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GB" altLang="en-US" sz="900" b="1"/>
              <a:t>SERVICES</a:t>
            </a:r>
            <a:endParaRPr lang="en-GB" altLang="en-US" sz="900" b="1"/>
          </a:p>
          <a:p>
            <a:pPr algn="l"/>
            <a:r>
              <a:rPr lang="en-GB" altLang="en-US" sz="900"/>
              <a:t>service_id</a:t>
            </a:r>
            <a:endParaRPr lang="en-GB" altLang="en-US" sz="900"/>
          </a:p>
          <a:p>
            <a:pPr algn="l"/>
            <a:r>
              <a:rPr lang="en-GB" altLang="en-US" sz="900"/>
              <a:t>name</a:t>
            </a:r>
            <a:endParaRPr lang="en-GB" altLang="en-US" sz="900"/>
          </a:p>
          <a:p>
            <a:pPr algn="l"/>
            <a:r>
              <a:rPr lang="en-GB" altLang="en-US" sz="900"/>
              <a:t>email</a:t>
            </a:r>
            <a:endParaRPr lang="en-GB" altLang="en-US" sz="900"/>
          </a:p>
          <a:p>
            <a:pPr algn="l"/>
            <a:r>
              <a:rPr lang="en-GB" altLang="en-US" sz="900"/>
              <a:t>title</a:t>
            </a:r>
            <a:endParaRPr lang="en-GB" altLang="en-US" sz="900"/>
          </a:p>
          <a:p>
            <a:pPr algn="l"/>
            <a:r>
              <a:rPr lang="en-GB" altLang="en-US" sz="900"/>
              <a:t>description</a:t>
            </a:r>
            <a:endParaRPr lang="en-GB" altLang="en-US" sz="900"/>
          </a:p>
          <a:p>
            <a:pPr algn="l"/>
            <a:r>
              <a:rPr lang="en-GB" altLang="en-US" sz="900"/>
              <a:t>home_address</a:t>
            </a:r>
            <a:endParaRPr lang="en-GB" altLang="en-US" sz="900"/>
          </a:p>
          <a:p>
            <a:pPr algn="l"/>
            <a:r>
              <a:rPr lang="en-GB" altLang="en-US" sz="900">
                <a:sym typeface="+mn-ea"/>
              </a:rPr>
              <a:t>image</a:t>
            </a:r>
            <a:endParaRPr lang="en-GB" altLang="en-US" sz="900">
              <a:sym typeface="+mn-ea"/>
            </a:endParaRPr>
          </a:p>
          <a:p>
            <a:pPr algn="l"/>
            <a:r>
              <a:rPr lang="en-GB" altLang="en-US" sz="900"/>
              <a:t>created_date</a:t>
            </a:r>
            <a:endParaRPr lang="en-GB" altLang="en-US" sz="900"/>
          </a:p>
          <a:p>
            <a:pPr algn="l"/>
            <a:endParaRPr lang="en-GB" altLang="en-US" sz="9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Presentation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3</cp:revision>
  <dcterms:created xsi:type="dcterms:W3CDTF">2024-07-19T12:02:00Z</dcterms:created>
  <dcterms:modified xsi:type="dcterms:W3CDTF">2024-07-19T13:14:51Z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E2F1D7326A3A46F3A1DF34F8CAF66E0D_11</vt:lpwstr>
  </property>
  <property fmtid="{D5CDD505-2E9C-101B-9397-08002B2CF9AE}" pid="3" name="KSOProductBuildVer">
    <vt:lpwstr>1033-12.2.0.17153</vt:lpwstr>
  </property>
</Properties>
</file>