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/>
              <a:t>: 4101211040</a:t>
            </a:r>
            <a:r>
              <a:rPr lang="en-GB" sz="2800"/>
              <a:t>25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>
                <a:sym typeface="+mn-ea"/>
              </a:rPr>
              <a:t>Name </a:t>
            </a:r>
            <a:r>
              <a:rPr lang="en-GB" altLang="en-US" b="1" u="sng" spc="15">
                <a:sym typeface="+mn-ea"/>
              </a:rPr>
              <a:t>: Manoj.B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</a:t>
            </a:r>
            <a:r>
              <a:rPr lang="en-US" sz="2400" b="1"/>
              <a:t>: </a:t>
            </a:r>
            <a:r>
              <a:rPr lang="en-GB" sz="2400" b="1"/>
              <a:t>Manoj.B</a:t>
            </a:r>
            <a:r>
              <a:rPr lang="en-US" sz="2400" b="1"/>
              <a:t> </a:t>
            </a:r>
            <a:r>
              <a:rPr lang="en-US" sz="2400" b="1" dirty="0"/>
              <a:t>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: Manoj.B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Hari haran. R</cp:lastModifiedBy>
  <cp:revision>33</cp:revision>
  <dcterms:created xsi:type="dcterms:W3CDTF">2024-04-03T14:55:00Z</dcterms:created>
  <dcterms:modified xsi:type="dcterms:W3CDTF">2024-04-17T16:50:36Z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