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47" autoAdjust="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8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6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2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3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5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8C3A-D6CC-4204-B89F-5201989CA30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C053-E839-4641-8EB0-73F82332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Lego Set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Activities and Fragments:  </a:t>
            </a:r>
            <a:r>
              <a:rPr lang="en-US" dirty="0" smtClean="0"/>
              <a:t>7 Fragments and 4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Phone sizes use a fragment wrapped in an activity to create the different screen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Tablet sizes can display two fragments next to each other to better utilize screen space.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286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</a:t>
            </a:r>
            <a:r>
              <a:rPr lang="en-US" b="1" dirty="0" err="1" smtClean="0"/>
              <a:t>SQLiteDatabase</a:t>
            </a:r>
            <a:r>
              <a:rPr lang="en-US" b="1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 </a:t>
            </a:r>
            <a:r>
              <a:rPr lang="en-US" dirty="0" err="1" smtClean="0"/>
              <a:t>LegoSets</a:t>
            </a:r>
            <a:r>
              <a:rPr lang="en-US" dirty="0" smtClean="0"/>
              <a:t> and </a:t>
            </a:r>
            <a:r>
              <a:rPr lang="en-US" dirty="0" err="1" smtClean="0"/>
              <a:t>LegoThemes</a:t>
            </a:r>
            <a:r>
              <a:rPr lang="en-US" dirty="0" smtClean="0"/>
              <a:t> in tables in a database.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128356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Googles Material Design Guidelines: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RecyclerView</a:t>
            </a:r>
            <a:r>
              <a:rPr lang="en-US" dirty="0" smtClean="0"/>
              <a:t> to create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the specifications for Two line text list and single line text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Validating and general handling of what a user sees and how the program displays invalid input to the user.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876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Managing Layouts: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Utilizing Resource folder tags to have two layouts with the same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is used for small screens.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is used for large screens.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Lego Set Tracker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2016-06-06T21:39:04Z</dcterms:created>
  <dcterms:modified xsi:type="dcterms:W3CDTF">2016-06-06T21:39:33Z</dcterms:modified>
</cp:coreProperties>
</file>