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4"/>
  </p:sldMasterIdLst>
  <p:notesMasterIdLst>
    <p:notesMasterId r:id="rId26"/>
  </p:notesMasterIdLst>
  <p:sldIdLst>
    <p:sldId id="256" r:id="rId5"/>
    <p:sldId id="258" r:id="rId6"/>
    <p:sldId id="259" r:id="rId7"/>
    <p:sldId id="260" r:id="rId8"/>
    <p:sldId id="261" r:id="rId9"/>
    <p:sldId id="321" r:id="rId10"/>
    <p:sldId id="262" r:id="rId11"/>
    <p:sldId id="322" r:id="rId12"/>
    <p:sldId id="320" r:id="rId13"/>
    <p:sldId id="313" r:id="rId14"/>
    <p:sldId id="315" r:id="rId15"/>
    <p:sldId id="330" r:id="rId16"/>
    <p:sldId id="332" r:id="rId17"/>
    <p:sldId id="335" r:id="rId18"/>
    <p:sldId id="336" r:id="rId19"/>
    <p:sldId id="338" r:id="rId20"/>
    <p:sldId id="339" r:id="rId21"/>
    <p:sldId id="329" r:id="rId22"/>
    <p:sldId id="323" r:id="rId23"/>
    <p:sldId id="331" r:id="rId24"/>
    <p:sldId id="263"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98">
          <p15:clr>
            <a:srgbClr val="FF0000"/>
          </p15:clr>
        </p15:guide>
        <p15:guide id="2" pos="519">
          <p15:clr>
            <a:srgbClr val="FFFF00"/>
          </p15:clr>
        </p15:guide>
        <p15:guide id="3" orient="horz" pos="2889">
          <p15:clr>
            <a:srgbClr val="FFFF00"/>
          </p15:clr>
        </p15:guide>
        <p15:guide id="4" orient="horz" pos="347">
          <p15:clr>
            <a:srgbClr val="FFFF00"/>
          </p15:clr>
        </p15:guide>
        <p15:guide id="5" pos="5249">
          <p15:clr>
            <a:srgbClr val="FFFF00"/>
          </p15:clr>
        </p15:guide>
        <p15:guide id="6" pos="2888">
          <p15:clr>
            <a:srgbClr val="9AA0A6"/>
          </p15:clr>
        </p15:guide>
        <p15:guide id="7" orient="horz">
          <p15:clr>
            <a:srgbClr val="9AA0A6"/>
          </p15:clr>
        </p15:guide>
        <p15:guide id="8" orient="horz" pos="132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82"/>
    <a:srgbClr val="005A64"/>
    <a:srgbClr val="00AB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E4FA1F-B432-44FE-B080-B4C7988FFCDD}" v="38" dt="2021-07-18T12:33:58.098"/>
    <p1510:client id="{8FB2B38F-C19E-4E52-A6E5-4B91C732664E}" v="1370" dt="2021-07-17T14:18:48.068"/>
    <p1510:client id="{9B852D75-F9AA-4212-9C94-9E6800BB078B}" v="345" dt="2021-07-18T11:41:38.042"/>
  </p1510:revLst>
</p1510:revInfo>
</file>

<file path=ppt/tableStyles.xml><?xml version="1.0" encoding="utf-8"?>
<a:tblStyleLst xmlns:a="http://schemas.openxmlformats.org/drawingml/2006/main" def="{DA27AE79-A30A-456A-AA66-0B1ADF3E410B}">
  <a:tblStyle styleId="{DA27AE79-A30A-456A-AA66-0B1ADF3E41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60"/>
  </p:normalViewPr>
  <p:slideViewPr>
    <p:cSldViewPr snapToGrid="0">
      <p:cViewPr varScale="1">
        <p:scale>
          <a:sx n="138" d="100"/>
          <a:sy n="138" d="100"/>
        </p:scale>
        <p:origin x="894" y="114"/>
      </p:cViewPr>
      <p:guideLst>
        <p:guide orient="horz" pos="498"/>
        <p:guide pos="519"/>
        <p:guide orient="horz" pos="2889"/>
        <p:guide orient="horz" pos="347"/>
        <p:guide pos="5249"/>
        <p:guide pos="2888"/>
        <p:guide orient="horz"/>
        <p:guide orient="horz" pos="13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W Yee Lee" userId="S::yeelee.low.2020@mitb.smu.edu.sg::dfa2137b-22e7-47c4-ab5a-fff8f6811eeb" providerId="AD" clId="Web-{203497EE-DD10-4880-856B-B88BC29908DA}"/>
    <pc:docChg chg="modSld sldOrd">
      <pc:chgData name="LOW Yee Lee" userId="S::yeelee.low.2020@mitb.smu.edu.sg::dfa2137b-22e7-47c4-ab5a-fff8f6811eeb" providerId="AD" clId="Web-{203497EE-DD10-4880-856B-B88BC29908DA}" dt="2021-07-16T17:27:43.444" v="545" actId="20577"/>
      <pc:docMkLst>
        <pc:docMk/>
      </pc:docMkLst>
      <pc:sldChg chg="addSp modSp">
        <pc:chgData name="LOW Yee Lee" userId="S::yeelee.low.2020@mitb.smu.edu.sg::dfa2137b-22e7-47c4-ab5a-fff8f6811eeb" providerId="AD" clId="Web-{203497EE-DD10-4880-856B-B88BC29908DA}" dt="2021-07-16T17:00:27.381" v="10" actId="20577"/>
        <pc:sldMkLst>
          <pc:docMk/>
          <pc:sldMk cId="0" sldId="260"/>
        </pc:sldMkLst>
        <pc:spChg chg="mod">
          <ac:chgData name="LOW Yee Lee" userId="S::yeelee.low.2020@mitb.smu.edu.sg::dfa2137b-22e7-47c4-ab5a-fff8f6811eeb" providerId="AD" clId="Web-{203497EE-DD10-4880-856B-B88BC29908DA}" dt="2021-07-16T17:00:27.381" v="10" actId="20577"/>
          <ac:spMkLst>
            <pc:docMk/>
            <pc:sldMk cId="0" sldId="260"/>
            <ac:spMk id="221" creationId="{AC526D06-D084-47DD-9E88-4735115CAA54}"/>
          </ac:spMkLst>
        </pc:spChg>
        <pc:picChg chg="add mod">
          <ac:chgData name="LOW Yee Lee" userId="S::yeelee.low.2020@mitb.smu.edu.sg::dfa2137b-22e7-47c4-ab5a-fff8f6811eeb" providerId="AD" clId="Web-{203497EE-DD10-4880-856B-B88BC29908DA}" dt="2021-07-16T16:59:29.597" v="1" actId="1076"/>
          <ac:picMkLst>
            <pc:docMk/>
            <pc:sldMk cId="0" sldId="260"/>
            <ac:picMk id="2" creationId="{8962282B-285E-48E0-88D6-20B979108B6C}"/>
          </ac:picMkLst>
        </pc:picChg>
      </pc:sldChg>
      <pc:sldChg chg="modSp">
        <pc:chgData name="LOW Yee Lee" userId="S::yeelee.low.2020@mitb.smu.edu.sg::dfa2137b-22e7-47c4-ab5a-fff8f6811eeb" providerId="AD" clId="Web-{203497EE-DD10-4880-856B-B88BC29908DA}" dt="2021-07-16T17:06:01.945" v="116" actId="20577"/>
        <pc:sldMkLst>
          <pc:docMk/>
          <pc:sldMk cId="0" sldId="261"/>
        </pc:sldMkLst>
        <pc:spChg chg="mod">
          <ac:chgData name="LOW Yee Lee" userId="S::yeelee.low.2020@mitb.smu.edu.sg::dfa2137b-22e7-47c4-ab5a-fff8f6811eeb" providerId="AD" clId="Web-{203497EE-DD10-4880-856B-B88BC29908DA}" dt="2021-07-16T17:02:14.465" v="16" actId="20577"/>
          <ac:spMkLst>
            <pc:docMk/>
            <pc:sldMk cId="0" sldId="261"/>
            <ac:spMk id="932" creationId="{00000000-0000-0000-0000-000000000000}"/>
          </ac:spMkLst>
        </pc:spChg>
        <pc:spChg chg="mod">
          <ac:chgData name="LOW Yee Lee" userId="S::yeelee.low.2020@mitb.smu.edu.sg::dfa2137b-22e7-47c4-ab5a-fff8f6811eeb" providerId="AD" clId="Web-{203497EE-DD10-4880-856B-B88BC29908DA}" dt="2021-07-16T17:02:34.778" v="32" actId="20577"/>
          <ac:spMkLst>
            <pc:docMk/>
            <pc:sldMk cId="0" sldId="261"/>
            <ac:spMk id="933" creationId="{00000000-0000-0000-0000-000000000000}"/>
          </ac:spMkLst>
        </pc:spChg>
        <pc:spChg chg="mod">
          <ac:chgData name="LOW Yee Lee" userId="S::yeelee.low.2020@mitb.smu.edu.sg::dfa2137b-22e7-47c4-ab5a-fff8f6811eeb" providerId="AD" clId="Web-{203497EE-DD10-4880-856B-B88BC29908DA}" dt="2021-07-16T17:06:01.945" v="116" actId="20577"/>
          <ac:spMkLst>
            <pc:docMk/>
            <pc:sldMk cId="0" sldId="261"/>
            <ac:spMk id="934" creationId="{00000000-0000-0000-0000-000000000000}"/>
          </ac:spMkLst>
        </pc:spChg>
        <pc:spChg chg="mod">
          <ac:chgData name="LOW Yee Lee" userId="S::yeelee.low.2020@mitb.smu.edu.sg::dfa2137b-22e7-47c4-ab5a-fff8f6811eeb" providerId="AD" clId="Web-{203497EE-DD10-4880-856B-B88BC29908DA}" dt="2021-07-16T17:02:31.106" v="30" actId="20577"/>
          <ac:spMkLst>
            <pc:docMk/>
            <pc:sldMk cId="0" sldId="261"/>
            <ac:spMk id="935" creationId="{00000000-0000-0000-0000-000000000000}"/>
          </ac:spMkLst>
        </pc:spChg>
        <pc:spChg chg="mod">
          <ac:chgData name="LOW Yee Lee" userId="S::yeelee.low.2020@mitb.smu.edu.sg::dfa2137b-22e7-47c4-ab5a-fff8f6811eeb" providerId="AD" clId="Web-{203497EE-DD10-4880-856B-B88BC29908DA}" dt="2021-07-16T17:03:36.235" v="67" actId="20577"/>
          <ac:spMkLst>
            <pc:docMk/>
            <pc:sldMk cId="0" sldId="261"/>
            <ac:spMk id="936" creationId="{00000000-0000-0000-0000-000000000000}"/>
          </ac:spMkLst>
        </pc:spChg>
        <pc:spChg chg="mod">
          <ac:chgData name="LOW Yee Lee" userId="S::yeelee.low.2020@mitb.smu.edu.sg::dfa2137b-22e7-47c4-ab5a-fff8f6811eeb" providerId="AD" clId="Web-{203497EE-DD10-4880-856B-B88BC29908DA}" dt="2021-07-16T17:04:41.144" v="110" actId="20577"/>
          <ac:spMkLst>
            <pc:docMk/>
            <pc:sldMk cId="0" sldId="261"/>
            <ac:spMk id="937" creationId="{00000000-0000-0000-0000-000000000000}"/>
          </ac:spMkLst>
        </pc:spChg>
        <pc:spChg chg="mod">
          <ac:chgData name="LOW Yee Lee" userId="S::yeelee.low.2020@mitb.smu.edu.sg::dfa2137b-22e7-47c4-ab5a-fff8f6811eeb" providerId="AD" clId="Web-{203497EE-DD10-4880-856B-B88BC29908DA}" dt="2021-07-16T17:03:19.718" v="65" actId="20577"/>
          <ac:spMkLst>
            <pc:docMk/>
            <pc:sldMk cId="0" sldId="261"/>
            <ac:spMk id="938" creationId="{00000000-0000-0000-0000-000000000000}"/>
          </ac:spMkLst>
        </pc:spChg>
      </pc:sldChg>
      <pc:sldChg chg="modSp">
        <pc:chgData name="LOW Yee Lee" userId="S::yeelee.low.2020@mitb.smu.edu.sg::dfa2137b-22e7-47c4-ab5a-fff8f6811eeb" providerId="AD" clId="Web-{203497EE-DD10-4880-856B-B88BC29908DA}" dt="2021-07-16T17:13:46.755" v="244" actId="20577"/>
        <pc:sldMkLst>
          <pc:docMk/>
          <pc:sldMk cId="0" sldId="262"/>
        </pc:sldMkLst>
        <pc:spChg chg="mod">
          <ac:chgData name="LOW Yee Lee" userId="S::yeelee.low.2020@mitb.smu.edu.sg::dfa2137b-22e7-47c4-ab5a-fff8f6811eeb" providerId="AD" clId="Web-{203497EE-DD10-4880-856B-B88BC29908DA}" dt="2021-07-16T17:10:31.225" v="162" actId="20577"/>
          <ac:spMkLst>
            <pc:docMk/>
            <pc:sldMk cId="0" sldId="262"/>
            <ac:spMk id="1007" creationId="{00000000-0000-0000-0000-000000000000}"/>
          </ac:spMkLst>
        </pc:spChg>
        <pc:spChg chg="mod">
          <ac:chgData name="LOW Yee Lee" userId="S::yeelee.low.2020@mitb.smu.edu.sg::dfa2137b-22e7-47c4-ab5a-fff8f6811eeb" providerId="AD" clId="Web-{203497EE-DD10-4880-856B-B88BC29908DA}" dt="2021-07-16T17:10:18.693" v="160" actId="20577"/>
          <ac:spMkLst>
            <pc:docMk/>
            <pc:sldMk cId="0" sldId="262"/>
            <ac:spMk id="1008" creationId="{00000000-0000-0000-0000-000000000000}"/>
          </ac:spMkLst>
        </pc:spChg>
        <pc:spChg chg="mod">
          <ac:chgData name="LOW Yee Lee" userId="S::yeelee.low.2020@mitb.smu.edu.sg::dfa2137b-22e7-47c4-ab5a-fff8f6811eeb" providerId="AD" clId="Web-{203497EE-DD10-4880-856B-B88BC29908DA}" dt="2021-07-16T17:13:46.755" v="244" actId="20577"/>
          <ac:spMkLst>
            <pc:docMk/>
            <pc:sldMk cId="0" sldId="262"/>
            <ac:spMk id="1009" creationId="{00000000-0000-0000-0000-000000000000}"/>
          </ac:spMkLst>
        </pc:spChg>
        <pc:spChg chg="mod">
          <ac:chgData name="LOW Yee Lee" userId="S::yeelee.low.2020@mitb.smu.edu.sg::dfa2137b-22e7-47c4-ab5a-fff8f6811eeb" providerId="AD" clId="Web-{203497EE-DD10-4880-856B-B88BC29908DA}" dt="2021-07-16T17:06:32.306" v="118" actId="20577"/>
          <ac:spMkLst>
            <pc:docMk/>
            <pc:sldMk cId="0" sldId="262"/>
            <ac:spMk id="1010" creationId="{00000000-0000-0000-0000-000000000000}"/>
          </ac:spMkLst>
        </pc:spChg>
        <pc:spChg chg="mod">
          <ac:chgData name="LOW Yee Lee" userId="S::yeelee.low.2020@mitb.smu.edu.sg::dfa2137b-22e7-47c4-ab5a-fff8f6811eeb" providerId="AD" clId="Web-{203497EE-DD10-4880-856B-B88BC29908DA}" dt="2021-07-16T17:13:10.003" v="213" actId="20577"/>
          <ac:spMkLst>
            <pc:docMk/>
            <pc:sldMk cId="0" sldId="262"/>
            <ac:spMk id="1011" creationId="{00000000-0000-0000-0000-000000000000}"/>
          </ac:spMkLst>
        </pc:spChg>
        <pc:spChg chg="mod">
          <ac:chgData name="LOW Yee Lee" userId="S::yeelee.low.2020@mitb.smu.edu.sg::dfa2137b-22e7-47c4-ab5a-fff8f6811eeb" providerId="AD" clId="Web-{203497EE-DD10-4880-856B-B88BC29908DA}" dt="2021-07-16T17:08:12.530" v="133" actId="20577"/>
          <ac:spMkLst>
            <pc:docMk/>
            <pc:sldMk cId="0" sldId="262"/>
            <ac:spMk id="1012" creationId="{00000000-0000-0000-0000-000000000000}"/>
          </ac:spMkLst>
        </pc:spChg>
      </pc:sldChg>
      <pc:sldChg chg="ord">
        <pc:chgData name="LOW Yee Lee" userId="S::yeelee.low.2020@mitb.smu.edu.sg::dfa2137b-22e7-47c4-ab5a-fff8f6811eeb" providerId="AD" clId="Web-{203497EE-DD10-4880-856B-B88BC29908DA}" dt="2021-07-16T17:27:23.662" v="541"/>
        <pc:sldMkLst>
          <pc:docMk/>
          <pc:sldMk cId="861153126" sldId="315"/>
        </pc:sldMkLst>
      </pc:sldChg>
      <pc:sldChg chg="addSp delSp modSp">
        <pc:chgData name="LOW Yee Lee" userId="S::yeelee.low.2020@mitb.smu.edu.sg::dfa2137b-22e7-47c4-ab5a-fff8f6811eeb" providerId="AD" clId="Web-{203497EE-DD10-4880-856B-B88BC29908DA}" dt="2021-07-16T17:26:39.206" v="540" actId="20577"/>
        <pc:sldMkLst>
          <pc:docMk/>
          <pc:sldMk cId="3387213663" sldId="322"/>
        </pc:sldMkLst>
        <pc:spChg chg="add del mod">
          <ac:chgData name="LOW Yee Lee" userId="S::yeelee.low.2020@mitb.smu.edu.sg::dfa2137b-22e7-47c4-ab5a-fff8f6811eeb" providerId="AD" clId="Web-{203497EE-DD10-4880-856B-B88BC29908DA}" dt="2021-07-16T17:17:04.141" v="342"/>
          <ac:spMkLst>
            <pc:docMk/>
            <pc:sldMk cId="3387213663" sldId="322"/>
            <ac:spMk id="3" creationId="{C4EE03BC-0A58-44DB-8CB8-3EC360566FBB}"/>
          </ac:spMkLst>
        </pc:spChg>
        <pc:spChg chg="add del mod">
          <ac:chgData name="LOW Yee Lee" userId="S::yeelee.low.2020@mitb.smu.edu.sg::dfa2137b-22e7-47c4-ab5a-fff8f6811eeb" providerId="AD" clId="Web-{203497EE-DD10-4880-856B-B88BC29908DA}" dt="2021-07-16T17:17:02.969" v="341"/>
          <ac:spMkLst>
            <pc:docMk/>
            <pc:sldMk cId="3387213663" sldId="322"/>
            <ac:spMk id="5" creationId="{58280620-CCCD-4447-8EAF-9F20BDD9D8BD}"/>
          </ac:spMkLst>
        </pc:spChg>
        <pc:spChg chg="mod">
          <ac:chgData name="LOW Yee Lee" userId="S::yeelee.low.2020@mitb.smu.edu.sg::dfa2137b-22e7-47c4-ab5a-fff8f6811eeb" providerId="AD" clId="Web-{203497EE-DD10-4880-856B-B88BC29908DA}" dt="2021-07-16T17:14:12.991" v="252" actId="20577"/>
          <ac:spMkLst>
            <pc:docMk/>
            <pc:sldMk cId="3387213663" sldId="322"/>
            <ac:spMk id="1115" creationId="{00000000-0000-0000-0000-000000000000}"/>
          </ac:spMkLst>
        </pc:spChg>
        <pc:spChg chg="mod">
          <ac:chgData name="LOW Yee Lee" userId="S::yeelee.low.2020@mitb.smu.edu.sg::dfa2137b-22e7-47c4-ab5a-fff8f6811eeb" providerId="AD" clId="Web-{203497EE-DD10-4880-856B-B88BC29908DA}" dt="2021-07-16T17:14:23.023" v="260" actId="20577"/>
          <ac:spMkLst>
            <pc:docMk/>
            <pc:sldMk cId="3387213663" sldId="322"/>
            <ac:spMk id="1116" creationId="{00000000-0000-0000-0000-000000000000}"/>
          </ac:spMkLst>
        </pc:spChg>
        <pc:spChg chg="mod">
          <ac:chgData name="LOW Yee Lee" userId="S::yeelee.low.2020@mitb.smu.edu.sg::dfa2137b-22e7-47c4-ab5a-fff8f6811eeb" providerId="AD" clId="Web-{203497EE-DD10-4880-856B-B88BC29908DA}" dt="2021-07-16T17:14:30.633" v="269" actId="20577"/>
          <ac:spMkLst>
            <pc:docMk/>
            <pc:sldMk cId="3387213663" sldId="322"/>
            <ac:spMk id="1117" creationId="{00000000-0000-0000-0000-000000000000}"/>
          </ac:spMkLst>
        </pc:spChg>
        <pc:spChg chg="mod">
          <ac:chgData name="LOW Yee Lee" userId="S::yeelee.low.2020@mitb.smu.edu.sg::dfa2137b-22e7-47c4-ab5a-fff8f6811eeb" providerId="AD" clId="Web-{203497EE-DD10-4880-856B-B88BC29908DA}" dt="2021-07-16T17:14:41.008" v="279" actId="20577"/>
          <ac:spMkLst>
            <pc:docMk/>
            <pc:sldMk cId="3387213663" sldId="322"/>
            <ac:spMk id="1118" creationId="{00000000-0000-0000-0000-000000000000}"/>
          </ac:spMkLst>
        </pc:spChg>
        <pc:spChg chg="mod">
          <ac:chgData name="LOW Yee Lee" userId="S::yeelee.low.2020@mitb.smu.edu.sg::dfa2137b-22e7-47c4-ab5a-fff8f6811eeb" providerId="AD" clId="Web-{203497EE-DD10-4880-856B-B88BC29908DA}" dt="2021-07-16T17:23:30.348" v="438" actId="20577"/>
          <ac:spMkLst>
            <pc:docMk/>
            <pc:sldMk cId="3387213663" sldId="322"/>
            <ac:spMk id="1119" creationId="{00000000-0000-0000-0000-000000000000}"/>
          </ac:spMkLst>
        </pc:spChg>
        <pc:spChg chg="mod">
          <ac:chgData name="LOW Yee Lee" userId="S::yeelee.low.2020@mitb.smu.edu.sg::dfa2137b-22e7-47c4-ab5a-fff8f6811eeb" providerId="AD" clId="Web-{203497EE-DD10-4880-856B-B88BC29908DA}" dt="2021-07-16T17:24:23.351" v="468"/>
          <ac:spMkLst>
            <pc:docMk/>
            <pc:sldMk cId="3387213663" sldId="322"/>
            <ac:spMk id="1120" creationId="{00000000-0000-0000-0000-000000000000}"/>
          </ac:spMkLst>
        </pc:spChg>
        <pc:spChg chg="mod">
          <ac:chgData name="LOW Yee Lee" userId="S::yeelee.low.2020@mitb.smu.edu.sg::dfa2137b-22e7-47c4-ab5a-fff8f6811eeb" providerId="AD" clId="Web-{203497EE-DD10-4880-856B-B88BC29908DA}" dt="2021-07-16T17:25:11.432" v="500" actId="1076"/>
          <ac:spMkLst>
            <pc:docMk/>
            <pc:sldMk cId="3387213663" sldId="322"/>
            <ac:spMk id="1121" creationId="{00000000-0000-0000-0000-000000000000}"/>
          </ac:spMkLst>
        </pc:spChg>
        <pc:spChg chg="mod">
          <ac:chgData name="LOW Yee Lee" userId="S::yeelee.low.2020@mitb.smu.edu.sg::dfa2137b-22e7-47c4-ab5a-fff8f6811eeb" providerId="AD" clId="Web-{203497EE-DD10-4880-856B-B88BC29908DA}" dt="2021-07-16T17:25:53.376" v="518" actId="20577"/>
          <ac:spMkLst>
            <pc:docMk/>
            <pc:sldMk cId="3387213663" sldId="322"/>
            <ac:spMk id="1122" creationId="{00000000-0000-0000-0000-000000000000}"/>
          </ac:spMkLst>
        </pc:spChg>
        <pc:spChg chg="mod">
          <ac:chgData name="LOW Yee Lee" userId="S::yeelee.low.2020@mitb.smu.edu.sg::dfa2137b-22e7-47c4-ab5a-fff8f6811eeb" providerId="AD" clId="Web-{203497EE-DD10-4880-856B-B88BC29908DA}" dt="2021-07-16T17:16:38.561" v="337" actId="20577"/>
          <ac:spMkLst>
            <pc:docMk/>
            <pc:sldMk cId="3387213663" sldId="322"/>
            <ac:spMk id="1123" creationId="{00000000-0000-0000-0000-000000000000}"/>
          </ac:spMkLst>
        </pc:spChg>
        <pc:spChg chg="mod">
          <ac:chgData name="LOW Yee Lee" userId="S::yeelee.low.2020@mitb.smu.edu.sg::dfa2137b-22e7-47c4-ab5a-fff8f6811eeb" providerId="AD" clId="Web-{203497EE-DD10-4880-856B-B88BC29908DA}" dt="2021-07-16T17:16:54.875" v="338" actId="20577"/>
          <ac:spMkLst>
            <pc:docMk/>
            <pc:sldMk cId="3387213663" sldId="322"/>
            <ac:spMk id="1124" creationId="{00000000-0000-0000-0000-000000000000}"/>
          </ac:spMkLst>
        </pc:spChg>
        <pc:spChg chg="mod">
          <ac:chgData name="LOW Yee Lee" userId="S::yeelee.low.2020@mitb.smu.edu.sg::dfa2137b-22e7-47c4-ab5a-fff8f6811eeb" providerId="AD" clId="Web-{203497EE-DD10-4880-856B-B88BC29908DA}" dt="2021-07-16T17:26:39.206" v="540" actId="20577"/>
          <ac:spMkLst>
            <pc:docMk/>
            <pc:sldMk cId="3387213663" sldId="322"/>
            <ac:spMk id="1125" creationId="{00000000-0000-0000-0000-000000000000}"/>
          </ac:spMkLst>
        </pc:spChg>
        <pc:spChg chg="del">
          <ac:chgData name="LOW Yee Lee" userId="S::yeelee.low.2020@mitb.smu.edu.sg::dfa2137b-22e7-47c4-ab5a-fff8f6811eeb" providerId="AD" clId="Web-{203497EE-DD10-4880-856B-B88BC29908DA}" dt="2021-07-16T17:17:00" v="340"/>
          <ac:spMkLst>
            <pc:docMk/>
            <pc:sldMk cId="3387213663" sldId="322"/>
            <ac:spMk id="1126" creationId="{00000000-0000-0000-0000-000000000000}"/>
          </ac:spMkLst>
        </pc:spChg>
        <pc:spChg chg="del">
          <ac:chgData name="LOW Yee Lee" userId="S::yeelee.low.2020@mitb.smu.edu.sg::dfa2137b-22e7-47c4-ab5a-fff8f6811eeb" providerId="AD" clId="Web-{203497EE-DD10-4880-856B-B88BC29908DA}" dt="2021-07-16T17:16:59.125" v="339"/>
          <ac:spMkLst>
            <pc:docMk/>
            <pc:sldMk cId="3387213663" sldId="322"/>
            <ac:spMk id="1127" creationId="{00000000-0000-0000-0000-000000000000}"/>
          </ac:spMkLst>
        </pc:spChg>
        <pc:grpChg chg="add del mod">
          <ac:chgData name="LOW Yee Lee" userId="S::yeelee.low.2020@mitb.smu.edu.sg::dfa2137b-22e7-47c4-ab5a-fff8f6811eeb" providerId="AD" clId="Web-{203497EE-DD10-4880-856B-B88BC29908DA}" dt="2021-07-16T17:17:46.643" v="347"/>
          <ac:grpSpMkLst>
            <pc:docMk/>
            <pc:sldMk cId="3387213663" sldId="322"/>
            <ac:grpSpMk id="1128" creationId="{00000000-0000-0000-0000-000000000000}"/>
          </ac:grpSpMkLst>
        </pc:grpChg>
        <pc:cxnChg chg="topLvl">
          <ac:chgData name="LOW Yee Lee" userId="S::yeelee.low.2020@mitb.smu.edu.sg::dfa2137b-22e7-47c4-ab5a-fff8f6811eeb" providerId="AD" clId="Web-{203497EE-DD10-4880-856B-B88BC29908DA}" dt="2021-07-16T17:17:46.643" v="347"/>
          <ac:cxnSpMkLst>
            <pc:docMk/>
            <pc:sldMk cId="3387213663" sldId="322"/>
            <ac:cxnSpMk id="1129" creationId="{00000000-0000-0000-0000-000000000000}"/>
          </ac:cxnSpMkLst>
        </pc:cxnChg>
        <pc:cxnChg chg="topLvl">
          <ac:chgData name="LOW Yee Lee" userId="S::yeelee.low.2020@mitb.smu.edu.sg::dfa2137b-22e7-47c4-ab5a-fff8f6811eeb" providerId="AD" clId="Web-{203497EE-DD10-4880-856B-B88BC29908DA}" dt="2021-07-16T17:17:46.643" v="347"/>
          <ac:cxnSpMkLst>
            <pc:docMk/>
            <pc:sldMk cId="3387213663" sldId="322"/>
            <ac:cxnSpMk id="1130" creationId="{00000000-0000-0000-0000-000000000000}"/>
          </ac:cxnSpMkLst>
        </pc:cxnChg>
        <pc:cxnChg chg="topLvl">
          <ac:chgData name="LOW Yee Lee" userId="S::yeelee.low.2020@mitb.smu.edu.sg::dfa2137b-22e7-47c4-ab5a-fff8f6811eeb" providerId="AD" clId="Web-{203497EE-DD10-4880-856B-B88BC29908DA}" dt="2021-07-16T17:17:46.643" v="347"/>
          <ac:cxnSpMkLst>
            <pc:docMk/>
            <pc:sldMk cId="3387213663" sldId="322"/>
            <ac:cxnSpMk id="1131" creationId="{00000000-0000-0000-0000-000000000000}"/>
          </ac:cxnSpMkLst>
        </pc:cxnChg>
        <pc:cxnChg chg="mod topLvl">
          <ac:chgData name="LOW Yee Lee" userId="S::yeelee.low.2020@mitb.smu.edu.sg::dfa2137b-22e7-47c4-ab5a-fff8f6811eeb" providerId="AD" clId="Web-{203497EE-DD10-4880-856B-B88BC29908DA}" dt="2021-07-16T17:17:52.987" v="348" actId="14100"/>
          <ac:cxnSpMkLst>
            <pc:docMk/>
            <pc:sldMk cId="3387213663" sldId="322"/>
            <ac:cxnSpMk id="1132" creationId="{00000000-0000-0000-0000-000000000000}"/>
          </ac:cxnSpMkLst>
        </pc:cxnChg>
      </pc:sldChg>
      <pc:sldChg chg="modSp">
        <pc:chgData name="LOW Yee Lee" userId="S::yeelee.low.2020@mitb.smu.edu.sg::dfa2137b-22e7-47c4-ab5a-fff8f6811eeb" providerId="AD" clId="Web-{203497EE-DD10-4880-856B-B88BC29908DA}" dt="2021-07-16T17:27:43.444" v="545" actId="20577"/>
        <pc:sldMkLst>
          <pc:docMk/>
          <pc:sldMk cId="2267743407" sldId="326"/>
        </pc:sldMkLst>
        <pc:spChg chg="mod">
          <ac:chgData name="LOW Yee Lee" userId="S::yeelee.low.2020@mitb.smu.edu.sg::dfa2137b-22e7-47c4-ab5a-fff8f6811eeb" providerId="AD" clId="Web-{203497EE-DD10-4880-856B-B88BC29908DA}" dt="2021-07-16T17:27:43.444" v="545" actId="20577"/>
          <ac:spMkLst>
            <pc:docMk/>
            <pc:sldMk cId="2267743407" sldId="326"/>
            <ac:spMk id="2" creationId="{FBC81CBB-213D-4738-9B93-3111B46417C2}"/>
          </ac:spMkLst>
        </pc:spChg>
      </pc:sldChg>
    </pc:docChg>
  </pc:docChgLst>
  <pc:docChgLst>
    <pc:chgData name="WANG Jiayi" userId="5a63a4b2-bb31-41bb-ab8b-ee23e53fab35" providerId="ADAL" clId="{9B852D75-F9AA-4212-9C94-9E6800BB078B}"/>
    <pc:docChg chg="undo custSel addSld delSld modSld sldOrd modMainMaster">
      <pc:chgData name="WANG Jiayi" userId="5a63a4b2-bb31-41bb-ab8b-ee23e53fab35" providerId="ADAL" clId="{9B852D75-F9AA-4212-9C94-9E6800BB078B}" dt="2021-07-18T11:41:38.042" v="336" actId="403"/>
      <pc:docMkLst>
        <pc:docMk/>
      </pc:docMkLst>
      <pc:sldChg chg="modSp mod">
        <pc:chgData name="WANG Jiayi" userId="5a63a4b2-bb31-41bb-ab8b-ee23e53fab35" providerId="ADAL" clId="{9B852D75-F9AA-4212-9C94-9E6800BB078B}" dt="2021-07-18T05:43:33.650" v="230" actId="1076"/>
        <pc:sldMkLst>
          <pc:docMk/>
          <pc:sldMk cId="0" sldId="281"/>
        </pc:sldMkLst>
        <pc:grpChg chg="mod">
          <ac:chgData name="WANG Jiayi" userId="5a63a4b2-bb31-41bb-ab8b-ee23e53fab35" providerId="ADAL" clId="{9B852D75-F9AA-4212-9C94-9E6800BB078B}" dt="2021-07-18T05:43:33.650" v="230" actId="1076"/>
          <ac:grpSpMkLst>
            <pc:docMk/>
            <pc:sldMk cId="0" sldId="281"/>
            <ac:grpSpMk id="1992" creationId="{00000000-0000-0000-0000-000000000000}"/>
          </ac:grpSpMkLst>
        </pc:grpChg>
      </pc:sldChg>
      <pc:sldChg chg="delSp modSp mod">
        <pc:chgData name="WANG Jiayi" userId="5a63a4b2-bb31-41bb-ab8b-ee23e53fab35" providerId="ADAL" clId="{9B852D75-F9AA-4212-9C94-9E6800BB078B}" dt="2021-07-17T05:15:01.364" v="14" actId="478"/>
        <pc:sldMkLst>
          <pc:docMk/>
          <pc:sldMk cId="1572725165" sldId="320"/>
        </pc:sldMkLst>
        <pc:grpChg chg="del mod">
          <ac:chgData name="WANG Jiayi" userId="5a63a4b2-bb31-41bb-ab8b-ee23e53fab35" providerId="ADAL" clId="{9B852D75-F9AA-4212-9C94-9E6800BB078B}" dt="2021-07-17T05:15:01.364" v="14" actId="478"/>
          <ac:grpSpMkLst>
            <pc:docMk/>
            <pc:sldMk cId="1572725165" sldId="320"/>
            <ac:grpSpMk id="4" creationId="{FED95A79-387D-43F4-92C2-65CEBBDCA9F4}"/>
          </ac:grpSpMkLst>
        </pc:grpChg>
      </pc:sldChg>
      <pc:sldChg chg="modSp mod">
        <pc:chgData name="WANG Jiayi" userId="5a63a4b2-bb31-41bb-ab8b-ee23e53fab35" providerId="ADAL" clId="{9B852D75-F9AA-4212-9C94-9E6800BB078B}" dt="2021-07-18T05:32:39.493" v="90" actId="208"/>
        <pc:sldMkLst>
          <pc:docMk/>
          <pc:sldMk cId="3387213663" sldId="322"/>
        </pc:sldMkLst>
        <pc:spChg chg="mod">
          <ac:chgData name="WANG Jiayi" userId="5a63a4b2-bb31-41bb-ab8b-ee23e53fab35" providerId="ADAL" clId="{9B852D75-F9AA-4212-9C94-9E6800BB078B}" dt="2021-07-18T05:32:15.248" v="82" actId="207"/>
          <ac:spMkLst>
            <pc:docMk/>
            <pc:sldMk cId="3387213663" sldId="322"/>
            <ac:spMk id="1116" creationId="{00000000-0000-0000-0000-000000000000}"/>
          </ac:spMkLst>
        </pc:spChg>
        <pc:spChg chg="mod">
          <ac:chgData name="WANG Jiayi" userId="5a63a4b2-bb31-41bb-ab8b-ee23e53fab35" providerId="ADAL" clId="{9B852D75-F9AA-4212-9C94-9E6800BB078B}" dt="2021-07-18T05:32:18.703" v="83" actId="207"/>
          <ac:spMkLst>
            <pc:docMk/>
            <pc:sldMk cId="3387213663" sldId="322"/>
            <ac:spMk id="1117" creationId="{00000000-0000-0000-0000-000000000000}"/>
          </ac:spMkLst>
        </pc:spChg>
        <pc:spChg chg="mod">
          <ac:chgData name="WANG Jiayi" userId="5a63a4b2-bb31-41bb-ab8b-ee23e53fab35" providerId="ADAL" clId="{9B852D75-F9AA-4212-9C94-9E6800BB078B}" dt="2021-07-18T05:32:20.476" v="84" actId="207"/>
          <ac:spMkLst>
            <pc:docMk/>
            <pc:sldMk cId="3387213663" sldId="322"/>
            <ac:spMk id="1118" creationId="{00000000-0000-0000-0000-000000000000}"/>
          </ac:spMkLst>
        </pc:spChg>
        <pc:spChg chg="mod">
          <ac:chgData name="WANG Jiayi" userId="5a63a4b2-bb31-41bb-ab8b-ee23e53fab35" providerId="ADAL" clId="{9B852D75-F9AA-4212-9C94-9E6800BB078B}" dt="2021-07-18T05:32:25.083" v="86" actId="207"/>
          <ac:spMkLst>
            <pc:docMk/>
            <pc:sldMk cId="3387213663" sldId="322"/>
            <ac:spMk id="1123" creationId="{00000000-0000-0000-0000-000000000000}"/>
          </ac:spMkLst>
        </pc:spChg>
        <pc:spChg chg="mod">
          <ac:chgData name="WANG Jiayi" userId="5a63a4b2-bb31-41bb-ab8b-ee23e53fab35" providerId="ADAL" clId="{9B852D75-F9AA-4212-9C94-9E6800BB078B}" dt="2021-07-18T05:32:22.515" v="85" actId="207"/>
          <ac:spMkLst>
            <pc:docMk/>
            <pc:sldMk cId="3387213663" sldId="322"/>
            <ac:spMk id="1124" creationId="{00000000-0000-0000-0000-000000000000}"/>
          </ac:spMkLst>
        </pc:spChg>
        <pc:cxnChg chg="mod">
          <ac:chgData name="WANG Jiayi" userId="5a63a4b2-bb31-41bb-ab8b-ee23e53fab35" providerId="ADAL" clId="{9B852D75-F9AA-4212-9C94-9E6800BB078B}" dt="2021-07-18T05:32:34.763" v="88" actId="208"/>
          <ac:cxnSpMkLst>
            <pc:docMk/>
            <pc:sldMk cId="3387213663" sldId="322"/>
            <ac:cxnSpMk id="1129" creationId="{00000000-0000-0000-0000-000000000000}"/>
          </ac:cxnSpMkLst>
        </pc:cxnChg>
        <pc:cxnChg chg="mod">
          <ac:chgData name="WANG Jiayi" userId="5a63a4b2-bb31-41bb-ab8b-ee23e53fab35" providerId="ADAL" clId="{9B852D75-F9AA-4212-9C94-9E6800BB078B}" dt="2021-07-18T05:32:32.857" v="87" actId="208"/>
          <ac:cxnSpMkLst>
            <pc:docMk/>
            <pc:sldMk cId="3387213663" sldId="322"/>
            <ac:cxnSpMk id="1130" creationId="{00000000-0000-0000-0000-000000000000}"/>
          </ac:cxnSpMkLst>
        </pc:cxnChg>
        <pc:cxnChg chg="mod">
          <ac:chgData name="WANG Jiayi" userId="5a63a4b2-bb31-41bb-ab8b-ee23e53fab35" providerId="ADAL" clId="{9B852D75-F9AA-4212-9C94-9E6800BB078B}" dt="2021-07-18T05:32:39.493" v="90" actId="208"/>
          <ac:cxnSpMkLst>
            <pc:docMk/>
            <pc:sldMk cId="3387213663" sldId="322"/>
            <ac:cxnSpMk id="1131" creationId="{00000000-0000-0000-0000-000000000000}"/>
          </ac:cxnSpMkLst>
        </pc:cxnChg>
        <pc:cxnChg chg="mod">
          <ac:chgData name="WANG Jiayi" userId="5a63a4b2-bb31-41bb-ab8b-ee23e53fab35" providerId="ADAL" clId="{9B852D75-F9AA-4212-9C94-9E6800BB078B}" dt="2021-07-18T05:32:37.087" v="89" actId="208"/>
          <ac:cxnSpMkLst>
            <pc:docMk/>
            <pc:sldMk cId="3387213663" sldId="322"/>
            <ac:cxnSpMk id="1132" creationId="{00000000-0000-0000-0000-000000000000}"/>
          </ac:cxnSpMkLst>
        </pc:cxnChg>
      </pc:sldChg>
      <pc:sldChg chg="modSp mod">
        <pc:chgData name="WANG Jiayi" userId="5a63a4b2-bb31-41bb-ab8b-ee23e53fab35" providerId="ADAL" clId="{9B852D75-F9AA-4212-9C94-9E6800BB078B}" dt="2021-07-18T11:34:52.454" v="282" actId="1076"/>
        <pc:sldMkLst>
          <pc:docMk/>
          <pc:sldMk cId="1416374986" sldId="323"/>
        </pc:sldMkLst>
        <pc:spChg chg="mod">
          <ac:chgData name="WANG Jiayi" userId="5a63a4b2-bb31-41bb-ab8b-ee23e53fab35" providerId="ADAL" clId="{9B852D75-F9AA-4212-9C94-9E6800BB078B}" dt="2021-07-18T11:34:45.394" v="280" actId="1076"/>
          <ac:spMkLst>
            <pc:docMk/>
            <pc:sldMk cId="1416374986" sldId="323"/>
            <ac:spMk id="97" creationId="{584A3E4A-CB7B-4044-9B0F-F728B5B42C9C}"/>
          </ac:spMkLst>
        </pc:spChg>
        <pc:picChg chg="mod">
          <ac:chgData name="WANG Jiayi" userId="5a63a4b2-bb31-41bb-ab8b-ee23e53fab35" providerId="ADAL" clId="{9B852D75-F9AA-4212-9C94-9E6800BB078B}" dt="2021-07-18T11:34:52.454" v="282" actId="1076"/>
          <ac:picMkLst>
            <pc:docMk/>
            <pc:sldMk cId="1416374986" sldId="323"/>
            <ac:picMk id="99" creationId="{E5A4DA8C-D5E1-432C-BE69-E805ABA813F0}"/>
          </ac:picMkLst>
        </pc:picChg>
      </pc:sldChg>
      <pc:sldChg chg="addSp delSp modSp add del mod">
        <pc:chgData name="WANG Jiayi" userId="5a63a4b2-bb31-41bb-ab8b-ee23e53fab35" providerId="ADAL" clId="{9B852D75-F9AA-4212-9C94-9E6800BB078B}" dt="2021-07-18T05:40:11.561" v="203" actId="47"/>
        <pc:sldMkLst>
          <pc:docMk/>
          <pc:sldMk cId="0" sldId="327"/>
        </pc:sldMkLst>
        <pc:spChg chg="add del mod">
          <ac:chgData name="WANG Jiayi" userId="5a63a4b2-bb31-41bb-ab8b-ee23e53fab35" providerId="ADAL" clId="{9B852D75-F9AA-4212-9C94-9E6800BB078B}" dt="2021-07-17T05:22:30.140" v="78"/>
          <ac:spMkLst>
            <pc:docMk/>
            <pc:sldMk cId="0" sldId="327"/>
            <ac:spMk id="14" creationId="{03409C7B-B95A-49A0-BDC8-FD15DF26EF57}"/>
          </ac:spMkLst>
        </pc:spChg>
        <pc:grpChg chg="mod">
          <ac:chgData name="WANG Jiayi" userId="5a63a4b2-bb31-41bb-ab8b-ee23e53fab35" providerId="ADAL" clId="{9B852D75-F9AA-4212-9C94-9E6800BB078B}" dt="2021-07-18T05:34:42.002" v="113" actId="1076"/>
          <ac:grpSpMkLst>
            <pc:docMk/>
            <pc:sldMk cId="0" sldId="327"/>
            <ac:grpSpMk id="9" creationId="{35512B20-CFE6-4650-961B-95964D97303E}"/>
          </ac:grpSpMkLst>
        </pc:grpChg>
      </pc:sldChg>
      <pc:sldChg chg="addSp delSp add del mod ord">
        <pc:chgData name="WANG Jiayi" userId="5a63a4b2-bb31-41bb-ab8b-ee23e53fab35" providerId="ADAL" clId="{9B852D75-F9AA-4212-9C94-9E6800BB078B}" dt="2021-07-18T05:40:08.844" v="202" actId="47"/>
        <pc:sldMkLst>
          <pc:docMk/>
          <pc:sldMk cId="0" sldId="328"/>
        </pc:sldMkLst>
        <pc:spChg chg="add del">
          <ac:chgData name="WANG Jiayi" userId="5a63a4b2-bb31-41bb-ab8b-ee23e53fab35" providerId="ADAL" clId="{9B852D75-F9AA-4212-9C94-9E6800BB078B}" dt="2021-07-18T05:37:02.786" v="140" actId="22"/>
          <ac:spMkLst>
            <pc:docMk/>
            <pc:sldMk cId="0" sldId="328"/>
            <ac:spMk id="16" creationId="{6A2BE94E-89C7-4A50-BBBF-DB9E05FB53DC}"/>
          </ac:spMkLst>
        </pc:spChg>
      </pc:sldChg>
      <pc:sldChg chg="addSp delSp modSp add mod ord modAnim">
        <pc:chgData name="WANG Jiayi" userId="5a63a4b2-bb31-41bb-ab8b-ee23e53fab35" providerId="ADAL" clId="{9B852D75-F9AA-4212-9C94-9E6800BB078B}" dt="2021-07-18T11:41:16.288" v="334"/>
        <pc:sldMkLst>
          <pc:docMk/>
          <pc:sldMk cId="2233504195" sldId="329"/>
        </pc:sldMkLst>
        <pc:spChg chg="add del mod">
          <ac:chgData name="WANG Jiayi" userId="5a63a4b2-bb31-41bb-ab8b-ee23e53fab35" providerId="ADAL" clId="{9B852D75-F9AA-4212-9C94-9E6800BB078B}" dt="2021-07-18T05:40:36.090" v="207" actId="478"/>
          <ac:spMkLst>
            <pc:docMk/>
            <pc:sldMk cId="2233504195" sldId="329"/>
            <ac:spMk id="9" creationId="{ED8E749A-1976-429D-B564-1BB1A8280117}"/>
          </ac:spMkLst>
        </pc:spChg>
        <pc:spChg chg="del mod">
          <ac:chgData name="WANG Jiayi" userId="5a63a4b2-bb31-41bb-ab8b-ee23e53fab35" providerId="ADAL" clId="{9B852D75-F9AA-4212-9C94-9E6800BB078B}" dt="2021-07-18T05:40:01.584" v="199" actId="478"/>
          <ac:spMkLst>
            <pc:docMk/>
            <pc:sldMk cId="2233504195" sldId="329"/>
            <ac:spMk id="10" creationId="{9A633BBA-6E4D-45E0-AC4E-2C879651388F}"/>
          </ac:spMkLst>
        </pc:spChg>
        <pc:spChg chg="add del mod">
          <ac:chgData name="WANG Jiayi" userId="5a63a4b2-bb31-41bb-ab8b-ee23e53fab35" providerId="ADAL" clId="{9B852D75-F9AA-4212-9C94-9E6800BB078B}" dt="2021-07-18T05:46:03.810" v="266" actId="478"/>
          <ac:spMkLst>
            <pc:docMk/>
            <pc:sldMk cId="2233504195" sldId="329"/>
            <ac:spMk id="11" creationId="{B18DC4DC-04C4-4AED-8EC1-A5286BA01D11}"/>
          </ac:spMkLst>
        </pc:spChg>
        <pc:spChg chg="mod">
          <ac:chgData name="WANG Jiayi" userId="5a63a4b2-bb31-41bb-ab8b-ee23e53fab35" providerId="ADAL" clId="{9B852D75-F9AA-4212-9C94-9E6800BB078B}" dt="2021-07-18T05:46:24.985" v="272" actId="1076"/>
          <ac:spMkLst>
            <pc:docMk/>
            <pc:sldMk cId="2233504195" sldId="329"/>
            <ac:spMk id="32" creationId="{AE4657AB-F4F8-47F0-AD6F-4AEE7717F0DA}"/>
          </ac:spMkLst>
        </pc:spChg>
        <pc:spChg chg="add mod">
          <ac:chgData name="WANG Jiayi" userId="5a63a4b2-bb31-41bb-ab8b-ee23e53fab35" providerId="ADAL" clId="{9B852D75-F9AA-4212-9C94-9E6800BB078B}" dt="2021-07-18T05:39:59.259" v="198"/>
          <ac:spMkLst>
            <pc:docMk/>
            <pc:sldMk cId="2233504195" sldId="329"/>
            <ac:spMk id="194" creationId="{F954263D-1869-4659-BE39-5FDEA0B8F8B1}"/>
          </ac:spMkLst>
        </pc:spChg>
        <pc:spChg chg="add mod">
          <ac:chgData name="WANG Jiayi" userId="5a63a4b2-bb31-41bb-ab8b-ee23e53fab35" providerId="ADAL" clId="{9B852D75-F9AA-4212-9C94-9E6800BB078B}" dt="2021-07-18T05:46:37.256" v="275" actId="1076"/>
          <ac:spMkLst>
            <pc:docMk/>
            <pc:sldMk cId="2233504195" sldId="329"/>
            <ac:spMk id="195" creationId="{157E3BA4-784D-4372-8135-9AC0A344456E}"/>
          </ac:spMkLst>
        </pc:spChg>
        <pc:grpChg chg="mod">
          <ac:chgData name="WANG Jiayi" userId="5a63a4b2-bb31-41bb-ab8b-ee23e53fab35" providerId="ADAL" clId="{9B852D75-F9AA-4212-9C94-9E6800BB078B}" dt="2021-07-18T05:46:24.985" v="272" actId="1076"/>
          <ac:grpSpMkLst>
            <pc:docMk/>
            <pc:sldMk cId="2233504195" sldId="329"/>
            <ac:grpSpMk id="2" creationId="{072FEA7A-AB21-42D7-81E2-16B14131A767}"/>
          </ac:grpSpMkLst>
        </pc:grpChg>
        <pc:grpChg chg="mod">
          <ac:chgData name="WANG Jiayi" userId="5a63a4b2-bb31-41bb-ab8b-ee23e53fab35" providerId="ADAL" clId="{9B852D75-F9AA-4212-9C94-9E6800BB078B}" dt="2021-07-18T05:46:24.985" v="272" actId="1076"/>
          <ac:grpSpMkLst>
            <pc:docMk/>
            <pc:sldMk cId="2233504195" sldId="329"/>
            <ac:grpSpMk id="3" creationId="{A76B776A-F838-4435-91E0-C519BD47EE92}"/>
          </ac:grpSpMkLst>
        </pc:grpChg>
        <pc:grpChg chg="mod">
          <ac:chgData name="WANG Jiayi" userId="5a63a4b2-bb31-41bb-ab8b-ee23e53fab35" providerId="ADAL" clId="{9B852D75-F9AA-4212-9C94-9E6800BB078B}" dt="2021-07-18T05:46:24.985" v="272" actId="1076"/>
          <ac:grpSpMkLst>
            <pc:docMk/>
            <pc:sldMk cId="2233504195" sldId="329"/>
            <ac:grpSpMk id="4" creationId="{FAD7810F-6206-4CE6-BE18-1C9F8942D462}"/>
          </ac:grpSpMkLst>
        </pc:grpChg>
        <pc:grpChg chg="mod">
          <ac:chgData name="WANG Jiayi" userId="5a63a4b2-bb31-41bb-ab8b-ee23e53fab35" providerId="ADAL" clId="{9B852D75-F9AA-4212-9C94-9E6800BB078B}" dt="2021-07-18T05:46:24.985" v="272" actId="1076"/>
          <ac:grpSpMkLst>
            <pc:docMk/>
            <pc:sldMk cId="2233504195" sldId="329"/>
            <ac:grpSpMk id="7" creationId="{DCE15E30-0530-4D62-8BCF-6CF20C2589E9}"/>
          </ac:grpSpMkLst>
        </pc:grpChg>
        <pc:grpChg chg="mod">
          <ac:chgData name="WANG Jiayi" userId="5a63a4b2-bb31-41bb-ab8b-ee23e53fab35" providerId="ADAL" clId="{9B852D75-F9AA-4212-9C94-9E6800BB078B}" dt="2021-07-18T05:46:24.985" v="272" actId="1076"/>
          <ac:grpSpMkLst>
            <pc:docMk/>
            <pc:sldMk cId="2233504195" sldId="329"/>
            <ac:grpSpMk id="16" creationId="{8A0D7BAE-4ED9-40CF-8438-A0BE5DC9E3D9}"/>
          </ac:grpSpMkLst>
        </pc:grpChg>
      </pc:sldChg>
      <pc:sldChg chg="addSp delSp modSp add mod ord modAnim">
        <pc:chgData name="WANG Jiayi" userId="5a63a4b2-bb31-41bb-ab8b-ee23e53fab35" providerId="ADAL" clId="{9B852D75-F9AA-4212-9C94-9E6800BB078B}" dt="2021-07-18T11:41:01.932" v="331"/>
        <pc:sldMkLst>
          <pc:docMk/>
          <pc:sldMk cId="1108097119" sldId="338"/>
        </pc:sldMkLst>
        <pc:spChg chg="mod">
          <ac:chgData name="WANG Jiayi" userId="5a63a4b2-bb31-41bb-ab8b-ee23e53fab35" providerId="ADAL" clId="{9B852D75-F9AA-4212-9C94-9E6800BB078B}" dt="2021-07-18T05:33:37.554" v="100"/>
          <ac:spMkLst>
            <pc:docMk/>
            <pc:sldMk cId="1108097119" sldId="338"/>
            <ac:spMk id="2" creationId="{E96E37F6-2D19-4FBA-AC7C-FD50B991C1BB}"/>
          </ac:spMkLst>
        </pc:spChg>
        <pc:spChg chg="mod">
          <ac:chgData name="WANG Jiayi" userId="5a63a4b2-bb31-41bb-ab8b-ee23e53fab35" providerId="ADAL" clId="{9B852D75-F9AA-4212-9C94-9E6800BB078B}" dt="2021-07-18T05:41:53.833" v="214" actId="164"/>
          <ac:spMkLst>
            <pc:docMk/>
            <pc:sldMk cId="1108097119" sldId="338"/>
            <ac:spMk id="4" creationId="{A987F087-A292-4859-AB74-DD847C64D92C}"/>
          </ac:spMkLst>
        </pc:spChg>
        <pc:spChg chg="mod">
          <ac:chgData name="WANG Jiayi" userId="5a63a4b2-bb31-41bb-ab8b-ee23e53fab35" providerId="ADAL" clId="{9B852D75-F9AA-4212-9C94-9E6800BB078B}" dt="2021-07-18T11:39:43.373" v="312" actId="20577"/>
          <ac:spMkLst>
            <pc:docMk/>
            <pc:sldMk cId="1108097119" sldId="338"/>
            <ac:spMk id="5" creationId="{93F12C4E-A734-4101-9B34-19A5CC2073A4}"/>
          </ac:spMkLst>
        </pc:spChg>
        <pc:spChg chg="mod">
          <ac:chgData name="WANG Jiayi" userId="5a63a4b2-bb31-41bb-ab8b-ee23e53fab35" providerId="ADAL" clId="{9B852D75-F9AA-4212-9C94-9E6800BB078B}" dt="2021-07-18T05:41:57.540" v="215" actId="164"/>
          <ac:spMkLst>
            <pc:docMk/>
            <pc:sldMk cId="1108097119" sldId="338"/>
            <ac:spMk id="6" creationId="{82295C43-A007-49F6-A59B-E1733BCA6AD7}"/>
          </ac:spMkLst>
        </pc:spChg>
        <pc:spChg chg="del">
          <ac:chgData name="WANG Jiayi" userId="5a63a4b2-bb31-41bb-ab8b-ee23e53fab35" providerId="ADAL" clId="{9B852D75-F9AA-4212-9C94-9E6800BB078B}" dt="2021-07-18T05:34:08.161" v="107" actId="478"/>
          <ac:spMkLst>
            <pc:docMk/>
            <pc:sldMk cId="1108097119" sldId="338"/>
            <ac:spMk id="8" creationId="{67828641-6242-4A85-8936-67FBCC789A82}"/>
          </ac:spMkLst>
        </pc:spChg>
        <pc:spChg chg="del">
          <ac:chgData name="WANG Jiayi" userId="5a63a4b2-bb31-41bb-ab8b-ee23e53fab35" providerId="ADAL" clId="{9B852D75-F9AA-4212-9C94-9E6800BB078B}" dt="2021-07-18T05:34:52.901" v="117" actId="478"/>
          <ac:spMkLst>
            <pc:docMk/>
            <pc:sldMk cId="1108097119" sldId="338"/>
            <ac:spMk id="12" creationId="{2D27030F-AD0E-412C-899E-2F9F8FED6541}"/>
          </ac:spMkLst>
        </pc:spChg>
        <pc:spChg chg="mod">
          <ac:chgData name="WANG Jiayi" userId="5a63a4b2-bb31-41bb-ab8b-ee23e53fab35" providerId="ADAL" clId="{9B852D75-F9AA-4212-9C94-9E6800BB078B}" dt="2021-07-18T11:40:40.202" v="329" actId="115"/>
          <ac:spMkLst>
            <pc:docMk/>
            <pc:sldMk cId="1108097119" sldId="338"/>
            <ac:spMk id="13" creationId="{8B07C9E5-E024-49D6-8594-0A8B5CC3D1AA}"/>
          </ac:spMkLst>
        </pc:spChg>
        <pc:spChg chg="mod">
          <ac:chgData name="WANG Jiayi" userId="5a63a4b2-bb31-41bb-ab8b-ee23e53fab35" providerId="ADAL" clId="{9B852D75-F9AA-4212-9C94-9E6800BB078B}" dt="2021-07-18T05:44:30.704" v="243"/>
          <ac:spMkLst>
            <pc:docMk/>
            <pc:sldMk cId="1108097119" sldId="338"/>
            <ac:spMk id="15" creationId="{5AEC11AC-1690-4DF8-A81C-59927536661E}"/>
          </ac:spMkLst>
        </pc:spChg>
        <pc:spChg chg="mod">
          <ac:chgData name="WANG Jiayi" userId="5a63a4b2-bb31-41bb-ab8b-ee23e53fab35" providerId="ADAL" clId="{9B852D75-F9AA-4212-9C94-9E6800BB078B}" dt="2021-07-18T05:44:30.704" v="243"/>
          <ac:spMkLst>
            <pc:docMk/>
            <pc:sldMk cId="1108097119" sldId="338"/>
            <ac:spMk id="16" creationId="{2B407607-63CB-4654-A170-61817DEF004F}"/>
          </ac:spMkLst>
        </pc:spChg>
        <pc:spChg chg="mod">
          <ac:chgData name="WANG Jiayi" userId="5a63a4b2-bb31-41bb-ab8b-ee23e53fab35" providerId="ADAL" clId="{9B852D75-F9AA-4212-9C94-9E6800BB078B}" dt="2021-07-18T05:44:30.704" v="243"/>
          <ac:spMkLst>
            <pc:docMk/>
            <pc:sldMk cId="1108097119" sldId="338"/>
            <ac:spMk id="17" creationId="{69D5FC77-1564-4F70-9778-4607B774DF56}"/>
          </ac:spMkLst>
        </pc:spChg>
        <pc:spChg chg="mod">
          <ac:chgData name="WANG Jiayi" userId="5a63a4b2-bb31-41bb-ab8b-ee23e53fab35" providerId="ADAL" clId="{9B852D75-F9AA-4212-9C94-9E6800BB078B}" dt="2021-07-18T05:44:30.704" v="243"/>
          <ac:spMkLst>
            <pc:docMk/>
            <pc:sldMk cId="1108097119" sldId="338"/>
            <ac:spMk id="18" creationId="{9FC085BC-EB28-4600-85FC-EB527857EE7C}"/>
          </ac:spMkLst>
        </pc:spChg>
        <pc:spChg chg="mod">
          <ac:chgData name="WANG Jiayi" userId="5a63a4b2-bb31-41bb-ab8b-ee23e53fab35" providerId="ADAL" clId="{9B852D75-F9AA-4212-9C94-9E6800BB078B}" dt="2021-07-18T05:44:30.704" v="243"/>
          <ac:spMkLst>
            <pc:docMk/>
            <pc:sldMk cId="1108097119" sldId="338"/>
            <ac:spMk id="19" creationId="{F29A97B6-2D37-4354-98A6-56274E05942E}"/>
          </ac:spMkLst>
        </pc:spChg>
        <pc:spChg chg="mod">
          <ac:chgData name="WANG Jiayi" userId="5a63a4b2-bb31-41bb-ab8b-ee23e53fab35" providerId="ADAL" clId="{9B852D75-F9AA-4212-9C94-9E6800BB078B}" dt="2021-07-18T05:44:30.704" v="243"/>
          <ac:spMkLst>
            <pc:docMk/>
            <pc:sldMk cId="1108097119" sldId="338"/>
            <ac:spMk id="20" creationId="{5A641541-97EE-4AD8-85E9-EBC8EDC44F72}"/>
          </ac:spMkLst>
        </pc:spChg>
        <pc:spChg chg="mod">
          <ac:chgData name="WANG Jiayi" userId="5a63a4b2-bb31-41bb-ab8b-ee23e53fab35" providerId="ADAL" clId="{9B852D75-F9AA-4212-9C94-9E6800BB078B}" dt="2021-07-18T05:44:30.704" v="243"/>
          <ac:spMkLst>
            <pc:docMk/>
            <pc:sldMk cId="1108097119" sldId="338"/>
            <ac:spMk id="21" creationId="{C09179F6-ED07-4583-8D16-003B198A685C}"/>
          </ac:spMkLst>
        </pc:spChg>
        <pc:spChg chg="mod">
          <ac:chgData name="WANG Jiayi" userId="5a63a4b2-bb31-41bb-ab8b-ee23e53fab35" providerId="ADAL" clId="{9B852D75-F9AA-4212-9C94-9E6800BB078B}" dt="2021-07-18T05:44:41.071" v="249"/>
          <ac:spMkLst>
            <pc:docMk/>
            <pc:sldMk cId="1108097119" sldId="338"/>
            <ac:spMk id="23" creationId="{9FA43CF5-FB0F-49C2-9933-0AB7016873FC}"/>
          </ac:spMkLst>
        </pc:spChg>
        <pc:spChg chg="mod">
          <ac:chgData name="WANG Jiayi" userId="5a63a4b2-bb31-41bb-ab8b-ee23e53fab35" providerId="ADAL" clId="{9B852D75-F9AA-4212-9C94-9E6800BB078B}" dt="2021-07-18T05:44:41.071" v="249"/>
          <ac:spMkLst>
            <pc:docMk/>
            <pc:sldMk cId="1108097119" sldId="338"/>
            <ac:spMk id="24" creationId="{3EDA5D8D-4CB7-4CAD-AF11-880965C233DF}"/>
          </ac:spMkLst>
        </pc:spChg>
        <pc:spChg chg="mod">
          <ac:chgData name="WANG Jiayi" userId="5a63a4b2-bb31-41bb-ab8b-ee23e53fab35" providerId="ADAL" clId="{9B852D75-F9AA-4212-9C94-9E6800BB078B}" dt="2021-07-18T05:44:41.071" v="249"/>
          <ac:spMkLst>
            <pc:docMk/>
            <pc:sldMk cId="1108097119" sldId="338"/>
            <ac:spMk id="25" creationId="{D6205404-C9BA-4088-B127-0774E6B5A14F}"/>
          </ac:spMkLst>
        </pc:spChg>
        <pc:spChg chg="mod">
          <ac:chgData name="WANG Jiayi" userId="5a63a4b2-bb31-41bb-ab8b-ee23e53fab35" providerId="ADAL" clId="{9B852D75-F9AA-4212-9C94-9E6800BB078B}" dt="2021-07-18T05:44:41.071" v="249"/>
          <ac:spMkLst>
            <pc:docMk/>
            <pc:sldMk cId="1108097119" sldId="338"/>
            <ac:spMk id="26" creationId="{9FB5159D-2D5D-4B49-8E86-9B99F8B4DB25}"/>
          </ac:spMkLst>
        </pc:spChg>
        <pc:spChg chg="mod">
          <ac:chgData name="WANG Jiayi" userId="5a63a4b2-bb31-41bb-ab8b-ee23e53fab35" providerId="ADAL" clId="{9B852D75-F9AA-4212-9C94-9E6800BB078B}" dt="2021-07-18T05:44:41.071" v="249"/>
          <ac:spMkLst>
            <pc:docMk/>
            <pc:sldMk cId="1108097119" sldId="338"/>
            <ac:spMk id="27" creationId="{1452E1EF-8451-44F4-AF9D-52236EE70B05}"/>
          </ac:spMkLst>
        </pc:spChg>
        <pc:spChg chg="mod">
          <ac:chgData name="WANG Jiayi" userId="5a63a4b2-bb31-41bb-ab8b-ee23e53fab35" providerId="ADAL" clId="{9B852D75-F9AA-4212-9C94-9E6800BB078B}" dt="2021-07-18T05:44:41.071" v="249"/>
          <ac:spMkLst>
            <pc:docMk/>
            <pc:sldMk cId="1108097119" sldId="338"/>
            <ac:spMk id="28" creationId="{87D5BED4-2E9A-4F20-B96B-18D94F8CBF78}"/>
          </ac:spMkLst>
        </pc:spChg>
        <pc:spChg chg="mod">
          <ac:chgData name="WANG Jiayi" userId="5a63a4b2-bb31-41bb-ab8b-ee23e53fab35" providerId="ADAL" clId="{9B852D75-F9AA-4212-9C94-9E6800BB078B}" dt="2021-07-18T05:44:41.071" v="249"/>
          <ac:spMkLst>
            <pc:docMk/>
            <pc:sldMk cId="1108097119" sldId="338"/>
            <ac:spMk id="29" creationId="{F8903925-E6DE-4C20-82FF-9E6F1BAA265E}"/>
          </ac:spMkLst>
        </pc:spChg>
        <pc:spChg chg="mod">
          <ac:chgData name="WANG Jiayi" userId="5a63a4b2-bb31-41bb-ab8b-ee23e53fab35" providerId="ADAL" clId="{9B852D75-F9AA-4212-9C94-9E6800BB078B}" dt="2021-07-18T05:44:41.071" v="249"/>
          <ac:spMkLst>
            <pc:docMk/>
            <pc:sldMk cId="1108097119" sldId="338"/>
            <ac:spMk id="30" creationId="{07A17CBD-8882-4D72-96E3-099D720D710D}"/>
          </ac:spMkLst>
        </pc:spChg>
        <pc:spChg chg="mod">
          <ac:chgData name="WANG Jiayi" userId="5a63a4b2-bb31-41bb-ab8b-ee23e53fab35" providerId="ADAL" clId="{9B852D75-F9AA-4212-9C94-9E6800BB078B}" dt="2021-07-18T05:44:41.071" v="249"/>
          <ac:spMkLst>
            <pc:docMk/>
            <pc:sldMk cId="1108097119" sldId="338"/>
            <ac:spMk id="31" creationId="{B1C9B413-1DF6-4D24-9626-73BA7A71EFA5}"/>
          </ac:spMkLst>
        </pc:spChg>
        <pc:spChg chg="mod">
          <ac:chgData name="WANG Jiayi" userId="5a63a4b2-bb31-41bb-ab8b-ee23e53fab35" providerId="ADAL" clId="{9B852D75-F9AA-4212-9C94-9E6800BB078B}" dt="2021-07-18T05:44:41.071" v="249"/>
          <ac:spMkLst>
            <pc:docMk/>
            <pc:sldMk cId="1108097119" sldId="338"/>
            <ac:spMk id="32" creationId="{A90D2D7B-61A7-434A-B758-680CA21B3B68}"/>
          </ac:spMkLst>
        </pc:spChg>
        <pc:grpChg chg="add mod">
          <ac:chgData name="WANG Jiayi" userId="5a63a4b2-bb31-41bb-ab8b-ee23e53fab35" providerId="ADAL" clId="{9B852D75-F9AA-4212-9C94-9E6800BB078B}" dt="2021-07-18T11:39:47.826" v="313" actId="1076"/>
          <ac:grpSpMkLst>
            <pc:docMk/>
            <pc:sldMk cId="1108097119" sldId="338"/>
            <ac:grpSpMk id="7" creationId="{3DD80EF4-A070-45F8-B279-5E2158C8857E}"/>
          </ac:grpSpMkLst>
        </pc:grpChg>
        <pc:grpChg chg="add mod">
          <ac:chgData name="WANG Jiayi" userId="5a63a4b2-bb31-41bb-ab8b-ee23e53fab35" providerId="ADAL" clId="{9B852D75-F9AA-4212-9C94-9E6800BB078B}" dt="2021-07-18T11:39:50.762" v="314" actId="1076"/>
          <ac:grpSpMkLst>
            <pc:docMk/>
            <pc:sldMk cId="1108097119" sldId="338"/>
            <ac:grpSpMk id="9" creationId="{E6B7719B-FC8C-481B-8D1F-97970AD86137}"/>
          </ac:grpSpMkLst>
        </pc:grpChg>
        <pc:grpChg chg="add del mod">
          <ac:chgData name="WANG Jiayi" userId="5a63a4b2-bb31-41bb-ab8b-ee23e53fab35" providerId="ADAL" clId="{9B852D75-F9AA-4212-9C94-9E6800BB078B}" dt="2021-07-18T05:44:36.927" v="246" actId="21"/>
          <ac:grpSpMkLst>
            <pc:docMk/>
            <pc:sldMk cId="1108097119" sldId="338"/>
            <ac:grpSpMk id="14" creationId="{CBC7972D-18F9-47DA-A5BA-EF87FAF07A94}"/>
          </ac:grpSpMkLst>
        </pc:grpChg>
        <pc:grpChg chg="add mod">
          <ac:chgData name="WANG Jiayi" userId="5a63a4b2-bb31-41bb-ab8b-ee23e53fab35" providerId="ADAL" clId="{9B852D75-F9AA-4212-9C94-9E6800BB078B}" dt="2021-07-18T11:39:56.678" v="315" actId="1076"/>
          <ac:grpSpMkLst>
            <pc:docMk/>
            <pc:sldMk cId="1108097119" sldId="338"/>
            <ac:grpSpMk id="22" creationId="{715CB50F-C0A9-4DA3-B8A1-E9CB7A8DB6A6}"/>
          </ac:grpSpMkLst>
        </pc:grpChg>
        <pc:cxnChg chg="add del mod">
          <ac:chgData name="WANG Jiayi" userId="5a63a4b2-bb31-41bb-ab8b-ee23e53fab35" providerId="ADAL" clId="{9B852D75-F9AA-4212-9C94-9E6800BB078B}" dt="2021-07-18T05:36:46.412" v="136" actId="478"/>
          <ac:cxnSpMkLst>
            <pc:docMk/>
            <pc:sldMk cId="1108097119" sldId="338"/>
            <ac:cxnSpMk id="3" creationId="{10AA43BF-17D4-4D59-B33B-100A81CFCE08}"/>
          </ac:cxnSpMkLst>
        </pc:cxnChg>
      </pc:sldChg>
      <pc:sldChg chg="addSp delSp modSp add mod modAnim">
        <pc:chgData name="WANG Jiayi" userId="5a63a4b2-bb31-41bb-ab8b-ee23e53fab35" providerId="ADAL" clId="{9B852D75-F9AA-4212-9C94-9E6800BB078B}" dt="2021-07-18T11:41:38.042" v="336" actId="403"/>
        <pc:sldMkLst>
          <pc:docMk/>
          <pc:sldMk cId="1171080196" sldId="339"/>
        </pc:sldMkLst>
        <pc:spChg chg="mod">
          <ac:chgData name="WANG Jiayi" userId="5a63a4b2-bb31-41bb-ab8b-ee23e53fab35" providerId="ADAL" clId="{9B852D75-F9AA-4212-9C94-9E6800BB078B}" dt="2021-07-18T05:37:16.660" v="144"/>
          <ac:spMkLst>
            <pc:docMk/>
            <pc:sldMk cId="1171080196" sldId="339"/>
            <ac:spMk id="2" creationId="{E96E37F6-2D19-4FBA-AC7C-FD50B991C1BB}"/>
          </ac:spMkLst>
        </pc:spChg>
        <pc:spChg chg="del">
          <ac:chgData name="WANG Jiayi" userId="5a63a4b2-bb31-41bb-ab8b-ee23e53fab35" providerId="ADAL" clId="{9B852D75-F9AA-4212-9C94-9E6800BB078B}" dt="2021-07-18T05:37:59.237" v="155" actId="478"/>
          <ac:spMkLst>
            <pc:docMk/>
            <pc:sldMk cId="1171080196" sldId="339"/>
            <ac:spMk id="4" creationId="{A987F087-A292-4859-AB74-DD847C64D92C}"/>
          </ac:spMkLst>
        </pc:spChg>
        <pc:spChg chg="mod">
          <ac:chgData name="WANG Jiayi" userId="5a63a4b2-bb31-41bb-ab8b-ee23e53fab35" providerId="ADAL" clId="{9B852D75-F9AA-4212-9C94-9E6800BB078B}" dt="2021-07-18T11:41:35.115" v="335" actId="403"/>
          <ac:spMkLst>
            <pc:docMk/>
            <pc:sldMk cId="1171080196" sldId="339"/>
            <ac:spMk id="5" creationId="{93F12C4E-A734-4101-9B34-19A5CC2073A4}"/>
          </ac:spMkLst>
        </pc:spChg>
        <pc:spChg chg="del">
          <ac:chgData name="WANG Jiayi" userId="5a63a4b2-bb31-41bb-ab8b-ee23e53fab35" providerId="ADAL" clId="{9B852D75-F9AA-4212-9C94-9E6800BB078B}" dt="2021-07-18T05:38:00.349" v="156" actId="478"/>
          <ac:spMkLst>
            <pc:docMk/>
            <pc:sldMk cId="1171080196" sldId="339"/>
            <ac:spMk id="6" creationId="{82295C43-A007-49F6-A59B-E1733BCA6AD7}"/>
          </ac:spMkLst>
        </pc:spChg>
        <pc:spChg chg="add mod">
          <ac:chgData name="WANG Jiayi" userId="5a63a4b2-bb31-41bb-ab8b-ee23e53fab35" providerId="ADAL" clId="{9B852D75-F9AA-4212-9C94-9E6800BB078B}" dt="2021-07-18T05:45:13.893" v="260" actId="1076"/>
          <ac:spMkLst>
            <pc:docMk/>
            <pc:sldMk cId="1171080196" sldId="339"/>
            <ac:spMk id="7" creationId="{4FC4DDB4-E5FC-4D8E-9E55-33709F005E4F}"/>
          </ac:spMkLst>
        </pc:spChg>
        <pc:spChg chg="add mod">
          <ac:chgData name="WANG Jiayi" userId="5a63a4b2-bb31-41bb-ab8b-ee23e53fab35" providerId="ADAL" clId="{9B852D75-F9AA-4212-9C94-9E6800BB078B}" dt="2021-07-18T05:42:04.265" v="217" actId="164"/>
          <ac:spMkLst>
            <pc:docMk/>
            <pc:sldMk cId="1171080196" sldId="339"/>
            <ac:spMk id="8" creationId="{E2E2F7AA-5F7E-48F8-8E39-02F9882ED7C1}"/>
          </ac:spMkLst>
        </pc:spChg>
        <pc:spChg chg="mod">
          <ac:chgData name="WANG Jiayi" userId="5a63a4b2-bb31-41bb-ab8b-ee23e53fab35" providerId="ADAL" clId="{9B852D75-F9AA-4212-9C94-9E6800BB078B}" dt="2021-07-18T05:43:52.913" v="231"/>
          <ac:spMkLst>
            <pc:docMk/>
            <pc:sldMk cId="1171080196" sldId="339"/>
            <ac:spMk id="12" creationId="{4F20C956-DB90-4F63-997F-3D41C2C12A2A}"/>
          </ac:spMkLst>
        </pc:spChg>
        <pc:spChg chg="mod">
          <ac:chgData name="WANG Jiayi" userId="5a63a4b2-bb31-41bb-ab8b-ee23e53fab35" providerId="ADAL" clId="{9B852D75-F9AA-4212-9C94-9E6800BB078B}" dt="2021-07-18T11:41:38.042" v="336" actId="403"/>
          <ac:spMkLst>
            <pc:docMk/>
            <pc:sldMk cId="1171080196" sldId="339"/>
            <ac:spMk id="13" creationId="{8B07C9E5-E024-49D6-8594-0A8B5CC3D1AA}"/>
          </ac:spMkLst>
        </pc:spChg>
        <pc:spChg chg="mod">
          <ac:chgData name="WANG Jiayi" userId="5a63a4b2-bb31-41bb-ab8b-ee23e53fab35" providerId="ADAL" clId="{9B852D75-F9AA-4212-9C94-9E6800BB078B}" dt="2021-07-18T05:43:52.913" v="231"/>
          <ac:spMkLst>
            <pc:docMk/>
            <pc:sldMk cId="1171080196" sldId="339"/>
            <ac:spMk id="14" creationId="{D9FA90CD-AB04-4B6D-AC9B-891BC8020F80}"/>
          </ac:spMkLst>
        </pc:spChg>
        <pc:spChg chg="mod">
          <ac:chgData name="WANG Jiayi" userId="5a63a4b2-bb31-41bb-ab8b-ee23e53fab35" providerId="ADAL" clId="{9B852D75-F9AA-4212-9C94-9E6800BB078B}" dt="2021-07-18T05:43:52.913" v="231"/>
          <ac:spMkLst>
            <pc:docMk/>
            <pc:sldMk cId="1171080196" sldId="339"/>
            <ac:spMk id="15" creationId="{E3F22C8F-EB88-4858-AFC2-599576FD6D3D}"/>
          </ac:spMkLst>
        </pc:spChg>
        <pc:spChg chg="mod">
          <ac:chgData name="WANG Jiayi" userId="5a63a4b2-bb31-41bb-ab8b-ee23e53fab35" providerId="ADAL" clId="{9B852D75-F9AA-4212-9C94-9E6800BB078B}" dt="2021-07-18T05:43:52.913" v="231"/>
          <ac:spMkLst>
            <pc:docMk/>
            <pc:sldMk cId="1171080196" sldId="339"/>
            <ac:spMk id="16" creationId="{73637A9E-C86F-4C24-A1C5-E41F362B4693}"/>
          </ac:spMkLst>
        </pc:spChg>
        <pc:spChg chg="mod">
          <ac:chgData name="WANG Jiayi" userId="5a63a4b2-bb31-41bb-ab8b-ee23e53fab35" providerId="ADAL" clId="{9B852D75-F9AA-4212-9C94-9E6800BB078B}" dt="2021-07-18T05:43:52.913" v="231"/>
          <ac:spMkLst>
            <pc:docMk/>
            <pc:sldMk cId="1171080196" sldId="339"/>
            <ac:spMk id="17" creationId="{868F73C3-380F-4970-B817-A894A6CD5929}"/>
          </ac:spMkLst>
        </pc:spChg>
        <pc:spChg chg="mod">
          <ac:chgData name="WANG Jiayi" userId="5a63a4b2-bb31-41bb-ab8b-ee23e53fab35" providerId="ADAL" clId="{9B852D75-F9AA-4212-9C94-9E6800BB078B}" dt="2021-07-18T05:43:52.913" v="231"/>
          <ac:spMkLst>
            <pc:docMk/>
            <pc:sldMk cId="1171080196" sldId="339"/>
            <ac:spMk id="18" creationId="{C0F58026-1D60-4F75-869D-D2844875A2EF}"/>
          </ac:spMkLst>
        </pc:spChg>
        <pc:spChg chg="mod">
          <ac:chgData name="WANG Jiayi" userId="5a63a4b2-bb31-41bb-ab8b-ee23e53fab35" providerId="ADAL" clId="{9B852D75-F9AA-4212-9C94-9E6800BB078B}" dt="2021-07-18T05:43:52.913" v="231"/>
          <ac:spMkLst>
            <pc:docMk/>
            <pc:sldMk cId="1171080196" sldId="339"/>
            <ac:spMk id="19" creationId="{3672D088-6DB6-4D1F-B297-79667865C58F}"/>
          </ac:spMkLst>
        </pc:spChg>
        <pc:spChg chg="mod">
          <ac:chgData name="WANG Jiayi" userId="5a63a4b2-bb31-41bb-ab8b-ee23e53fab35" providerId="ADAL" clId="{9B852D75-F9AA-4212-9C94-9E6800BB078B}" dt="2021-07-18T05:43:52.913" v="231"/>
          <ac:spMkLst>
            <pc:docMk/>
            <pc:sldMk cId="1171080196" sldId="339"/>
            <ac:spMk id="20" creationId="{2687807F-74C8-4C2E-8D75-001F36621477}"/>
          </ac:spMkLst>
        </pc:spChg>
        <pc:spChg chg="mod">
          <ac:chgData name="WANG Jiayi" userId="5a63a4b2-bb31-41bb-ab8b-ee23e53fab35" providerId="ADAL" clId="{9B852D75-F9AA-4212-9C94-9E6800BB078B}" dt="2021-07-18T05:43:52.913" v="231"/>
          <ac:spMkLst>
            <pc:docMk/>
            <pc:sldMk cId="1171080196" sldId="339"/>
            <ac:spMk id="21" creationId="{74B35E22-51A7-4122-BB95-AD6779D68EAD}"/>
          </ac:spMkLst>
        </pc:spChg>
        <pc:spChg chg="mod">
          <ac:chgData name="WANG Jiayi" userId="5a63a4b2-bb31-41bb-ab8b-ee23e53fab35" providerId="ADAL" clId="{9B852D75-F9AA-4212-9C94-9E6800BB078B}" dt="2021-07-18T05:43:52.913" v="231"/>
          <ac:spMkLst>
            <pc:docMk/>
            <pc:sldMk cId="1171080196" sldId="339"/>
            <ac:spMk id="22" creationId="{BC7EC595-BEF3-4A0E-8237-0EB5C05CC477}"/>
          </ac:spMkLst>
        </pc:spChg>
        <pc:spChg chg="mod">
          <ac:chgData name="WANG Jiayi" userId="5a63a4b2-bb31-41bb-ab8b-ee23e53fab35" providerId="ADAL" clId="{9B852D75-F9AA-4212-9C94-9E6800BB078B}" dt="2021-07-18T05:44:38.199" v="247"/>
          <ac:spMkLst>
            <pc:docMk/>
            <pc:sldMk cId="1171080196" sldId="339"/>
            <ac:spMk id="24" creationId="{F6E22931-665A-433C-8E99-E8C3B985E1F9}"/>
          </ac:spMkLst>
        </pc:spChg>
        <pc:spChg chg="mod">
          <ac:chgData name="WANG Jiayi" userId="5a63a4b2-bb31-41bb-ab8b-ee23e53fab35" providerId="ADAL" clId="{9B852D75-F9AA-4212-9C94-9E6800BB078B}" dt="2021-07-18T05:44:38.199" v="247"/>
          <ac:spMkLst>
            <pc:docMk/>
            <pc:sldMk cId="1171080196" sldId="339"/>
            <ac:spMk id="25" creationId="{C9D3CF3F-500C-42BA-AFEC-773BA242EB04}"/>
          </ac:spMkLst>
        </pc:spChg>
        <pc:spChg chg="mod">
          <ac:chgData name="WANG Jiayi" userId="5a63a4b2-bb31-41bb-ab8b-ee23e53fab35" providerId="ADAL" clId="{9B852D75-F9AA-4212-9C94-9E6800BB078B}" dt="2021-07-18T05:44:38.199" v="247"/>
          <ac:spMkLst>
            <pc:docMk/>
            <pc:sldMk cId="1171080196" sldId="339"/>
            <ac:spMk id="26" creationId="{8DBA0E99-B3D5-47E4-B324-34B4BD7C36CA}"/>
          </ac:spMkLst>
        </pc:spChg>
        <pc:spChg chg="mod">
          <ac:chgData name="WANG Jiayi" userId="5a63a4b2-bb31-41bb-ab8b-ee23e53fab35" providerId="ADAL" clId="{9B852D75-F9AA-4212-9C94-9E6800BB078B}" dt="2021-07-18T05:44:38.199" v="247"/>
          <ac:spMkLst>
            <pc:docMk/>
            <pc:sldMk cId="1171080196" sldId="339"/>
            <ac:spMk id="27" creationId="{DEF817ED-18FC-4274-A617-A09249AE8BF6}"/>
          </ac:spMkLst>
        </pc:spChg>
        <pc:spChg chg="mod">
          <ac:chgData name="WANG Jiayi" userId="5a63a4b2-bb31-41bb-ab8b-ee23e53fab35" providerId="ADAL" clId="{9B852D75-F9AA-4212-9C94-9E6800BB078B}" dt="2021-07-18T05:44:38.199" v="247"/>
          <ac:spMkLst>
            <pc:docMk/>
            <pc:sldMk cId="1171080196" sldId="339"/>
            <ac:spMk id="28" creationId="{04DAB70A-97F5-4FA5-99F7-A19491680793}"/>
          </ac:spMkLst>
        </pc:spChg>
        <pc:spChg chg="mod">
          <ac:chgData name="WANG Jiayi" userId="5a63a4b2-bb31-41bb-ab8b-ee23e53fab35" providerId="ADAL" clId="{9B852D75-F9AA-4212-9C94-9E6800BB078B}" dt="2021-07-18T05:44:38.199" v="247"/>
          <ac:spMkLst>
            <pc:docMk/>
            <pc:sldMk cId="1171080196" sldId="339"/>
            <ac:spMk id="29" creationId="{E19901BE-6B7E-46D1-BE5F-2A506423D3B8}"/>
          </ac:spMkLst>
        </pc:spChg>
        <pc:spChg chg="mod">
          <ac:chgData name="WANG Jiayi" userId="5a63a4b2-bb31-41bb-ab8b-ee23e53fab35" providerId="ADAL" clId="{9B852D75-F9AA-4212-9C94-9E6800BB078B}" dt="2021-07-18T05:44:38.199" v="247"/>
          <ac:spMkLst>
            <pc:docMk/>
            <pc:sldMk cId="1171080196" sldId="339"/>
            <ac:spMk id="30" creationId="{93882FF6-8040-4523-99E5-31454294DB1C}"/>
          </ac:spMkLst>
        </pc:spChg>
        <pc:spChg chg="mod">
          <ac:chgData name="WANG Jiayi" userId="5a63a4b2-bb31-41bb-ab8b-ee23e53fab35" providerId="ADAL" clId="{9B852D75-F9AA-4212-9C94-9E6800BB078B}" dt="2021-07-18T05:45:04.444" v="255"/>
          <ac:spMkLst>
            <pc:docMk/>
            <pc:sldMk cId="1171080196" sldId="339"/>
            <ac:spMk id="32" creationId="{197AFFBE-949E-44C2-BDF0-713546CE734D}"/>
          </ac:spMkLst>
        </pc:spChg>
        <pc:spChg chg="mod">
          <ac:chgData name="WANG Jiayi" userId="5a63a4b2-bb31-41bb-ab8b-ee23e53fab35" providerId="ADAL" clId="{9B852D75-F9AA-4212-9C94-9E6800BB078B}" dt="2021-07-18T05:45:04.444" v="255"/>
          <ac:spMkLst>
            <pc:docMk/>
            <pc:sldMk cId="1171080196" sldId="339"/>
            <ac:spMk id="33" creationId="{1B773078-01FE-4633-8CAF-6DDC8DDC41DD}"/>
          </ac:spMkLst>
        </pc:spChg>
        <pc:spChg chg="mod">
          <ac:chgData name="WANG Jiayi" userId="5a63a4b2-bb31-41bb-ab8b-ee23e53fab35" providerId="ADAL" clId="{9B852D75-F9AA-4212-9C94-9E6800BB078B}" dt="2021-07-18T05:45:04.444" v="255"/>
          <ac:spMkLst>
            <pc:docMk/>
            <pc:sldMk cId="1171080196" sldId="339"/>
            <ac:spMk id="34" creationId="{0C2A7F0A-A1E7-4BD6-BDC3-ECC1D46A1BD8}"/>
          </ac:spMkLst>
        </pc:spChg>
        <pc:spChg chg="mod">
          <ac:chgData name="WANG Jiayi" userId="5a63a4b2-bb31-41bb-ab8b-ee23e53fab35" providerId="ADAL" clId="{9B852D75-F9AA-4212-9C94-9E6800BB078B}" dt="2021-07-18T05:45:04.444" v="255"/>
          <ac:spMkLst>
            <pc:docMk/>
            <pc:sldMk cId="1171080196" sldId="339"/>
            <ac:spMk id="35" creationId="{A6BEF24B-0434-4B9B-A50C-ACD0912D26F5}"/>
          </ac:spMkLst>
        </pc:spChg>
        <pc:spChg chg="mod">
          <ac:chgData name="WANG Jiayi" userId="5a63a4b2-bb31-41bb-ab8b-ee23e53fab35" providerId="ADAL" clId="{9B852D75-F9AA-4212-9C94-9E6800BB078B}" dt="2021-07-18T05:45:04.444" v="255"/>
          <ac:spMkLst>
            <pc:docMk/>
            <pc:sldMk cId="1171080196" sldId="339"/>
            <ac:spMk id="36" creationId="{44D6DFB7-0E74-4573-AF0E-8B7F7E45DB6D}"/>
          </ac:spMkLst>
        </pc:spChg>
        <pc:spChg chg="mod">
          <ac:chgData name="WANG Jiayi" userId="5a63a4b2-bb31-41bb-ab8b-ee23e53fab35" providerId="ADAL" clId="{9B852D75-F9AA-4212-9C94-9E6800BB078B}" dt="2021-07-18T05:45:04.444" v="255"/>
          <ac:spMkLst>
            <pc:docMk/>
            <pc:sldMk cId="1171080196" sldId="339"/>
            <ac:spMk id="37" creationId="{F8E627B8-E309-4229-BFC6-C84B53A47B8A}"/>
          </ac:spMkLst>
        </pc:spChg>
        <pc:spChg chg="mod">
          <ac:chgData name="WANG Jiayi" userId="5a63a4b2-bb31-41bb-ab8b-ee23e53fab35" providerId="ADAL" clId="{9B852D75-F9AA-4212-9C94-9E6800BB078B}" dt="2021-07-18T05:45:04.444" v="255"/>
          <ac:spMkLst>
            <pc:docMk/>
            <pc:sldMk cId="1171080196" sldId="339"/>
            <ac:spMk id="38" creationId="{3C0F261F-819E-45E5-9ACB-9F06B6B593C9}"/>
          </ac:spMkLst>
        </pc:spChg>
        <pc:spChg chg="mod">
          <ac:chgData name="WANG Jiayi" userId="5a63a4b2-bb31-41bb-ab8b-ee23e53fab35" providerId="ADAL" clId="{9B852D75-F9AA-4212-9C94-9E6800BB078B}" dt="2021-07-18T05:45:04.444" v="255"/>
          <ac:spMkLst>
            <pc:docMk/>
            <pc:sldMk cId="1171080196" sldId="339"/>
            <ac:spMk id="39" creationId="{A66876E1-47FC-431A-B574-4480EF37D24E}"/>
          </ac:spMkLst>
        </pc:spChg>
        <pc:spChg chg="mod">
          <ac:chgData name="WANG Jiayi" userId="5a63a4b2-bb31-41bb-ab8b-ee23e53fab35" providerId="ADAL" clId="{9B852D75-F9AA-4212-9C94-9E6800BB078B}" dt="2021-07-18T05:45:04.444" v="255"/>
          <ac:spMkLst>
            <pc:docMk/>
            <pc:sldMk cId="1171080196" sldId="339"/>
            <ac:spMk id="40" creationId="{8ED7AB46-7A71-4B3A-B3E3-470530915D9D}"/>
          </ac:spMkLst>
        </pc:spChg>
        <pc:spChg chg="mod">
          <ac:chgData name="WANG Jiayi" userId="5a63a4b2-bb31-41bb-ab8b-ee23e53fab35" providerId="ADAL" clId="{9B852D75-F9AA-4212-9C94-9E6800BB078B}" dt="2021-07-18T05:45:04.444" v="255"/>
          <ac:spMkLst>
            <pc:docMk/>
            <pc:sldMk cId="1171080196" sldId="339"/>
            <ac:spMk id="41" creationId="{16330553-EED4-422A-8A99-E9A55DB145F2}"/>
          </ac:spMkLst>
        </pc:spChg>
        <pc:spChg chg="mod">
          <ac:chgData name="WANG Jiayi" userId="5a63a4b2-bb31-41bb-ab8b-ee23e53fab35" providerId="ADAL" clId="{9B852D75-F9AA-4212-9C94-9E6800BB078B}" dt="2021-07-18T05:45:04.444" v="255"/>
          <ac:spMkLst>
            <pc:docMk/>
            <pc:sldMk cId="1171080196" sldId="339"/>
            <ac:spMk id="42" creationId="{C009D363-C7D4-4B85-85E8-B8D3BEFD8F82}"/>
          </ac:spMkLst>
        </pc:spChg>
        <pc:spChg chg="mod">
          <ac:chgData name="WANG Jiayi" userId="5a63a4b2-bb31-41bb-ab8b-ee23e53fab35" providerId="ADAL" clId="{9B852D75-F9AA-4212-9C94-9E6800BB078B}" dt="2021-07-18T05:45:04.444" v="255"/>
          <ac:spMkLst>
            <pc:docMk/>
            <pc:sldMk cId="1171080196" sldId="339"/>
            <ac:spMk id="43" creationId="{A38FE854-A499-4A72-9C21-6C62D9BCD467}"/>
          </ac:spMkLst>
        </pc:spChg>
        <pc:spChg chg="mod">
          <ac:chgData name="WANG Jiayi" userId="5a63a4b2-bb31-41bb-ab8b-ee23e53fab35" providerId="ADAL" clId="{9B852D75-F9AA-4212-9C94-9E6800BB078B}" dt="2021-07-18T05:45:04.444" v="255"/>
          <ac:spMkLst>
            <pc:docMk/>
            <pc:sldMk cId="1171080196" sldId="339"/>
            <ac:spMk id="44" creationId="{20FD84DD-E0BE-4298-B614-B96C7213A73F}"/>
          </ac:spMkLst>
        </pc:spChg>
        <pc:spChg chg="mod">
          <ac:chgData name="WANG Jiayi" userId="5a63a4b2-bb31-41bb-ab8b-ee23e53fab35" providerId="ADAL" clId="{9B852D75-F9AA-4212-9C94-9E6800BB078B}" dt="2021-07-18T05:45:04.444" v="255"/>
          <ac:spMkLst>
            <pc:docMk/>
            <pc:sldMk cId="1171080196" sldId="339"/>
            <ac:spMk id="45" creationId="{CC976F23-7242-40FF-85EE-52829FFF00C5}"/>
          </ac:spMkLst>
        </pc:spChg>
        <pc:spChg chg="mod">
          <ac:chgData name="WANG Jiayi" userId="5a63a4b2-bb31-41bb-ab8b-ee23e53fab35" providerId="ADAL" clId="{9B852D75-F9AA-4212-9C94-9E6800BB078B}" dt="2021-07-18T05:45:04.444" v="255"/>
          <ac:spMkLst>
            <pc:docMk/>
            <pc:sldMk cId="1171080196" sldId="339"/>
            <ac:spMk id="46" creationId="{CC279595-1902-4E40-9F2F-BE0DB33E6220}"/>
          </ac:spMkLst>
        </pc:spChg>
        <pc:spChg chg="mod">
          <ac:chgData name="WANG Jiayi" userId="5a63a4b2-bb31-41bb-ab8b-ee23e53fab35" providerId="ADAL" clId="{9B852D75-F9AA-4212-9C94-9E6800BB078B}" dt="2021-07-18T05:45:04.444" v="255"/>
          <ac:spMkLst>
            <pc:docMk/>
            <pc:sldMk cId="1171080196" sldId="339"/>
            <ac:spMk id="47" creationId="{553DDF4B-7CEB-4777-81D2-276A684831DD}"/>
          </ac:spMkLst>
        </pc:spChg>
        <pc:grpChg chg="add mod">
          <ac:chgData name="WANG Jiayi" userId="5a63a4b2-bb31-41bb-ab8b-ee23e53fab35" providerId="ADAL" clId="{9B852D75-F9AA-4212-9C94-9E6800BB078B}" dt="2021-07-18T05:45:15.883" v="261" actId="1076"/>
          <ac:grpSpMkLst>
            <pc:docMk/>
            <pc:sldMk cId="1171080196" sldId="339"/>
            <ac:grpSpMk id="3" creationId="{873C3607-0378-4FD0-84D2-43E334505C2E}"/>
          </ac:grpSpMkLst>
        </pc:grpChg>
        <pc:grpChg chg="add mod">
          <ac:chgData name="WANG Jiayi" userId="5a63a4b2-bb31-41bb-ab8b-ee23e53fab35" providerId="ADAL" clId="{9B852D75-F9AA-4212-9C94-9E6800BB078B}" dt="2021-07-18T05:45:18.516" v="262" actId="1076"/>
          <ac:grpSpMkLst>
            <pc:docMk/>
            <pc:sldMk cId="1171080196" sldId="339"/>
            <ac:grpSpMk id="9" creationId="{8D5D8EA2-DB5D-4C29-8ED8-8DBF6F81D03B}"/>
          </ac:grpSpMkLst>
        </pc:grpChg>
        <pc:grpChg chg="add del mod">
          <ac:chgData name="WANG Jiayi" userId="5a63a4b2-bb31-41bb-ab8b-ee23e53fab35" providerId="ADAL" clId="{9B852D75-F9AA-4212-9C94-9E6800BB078B}" dt="2021-07-18T05:44:39.202" v="248" actId="21"/>
          <ac:grpSpMkLst>
            <pc:docMk/>
            <pc:sldMk cId="1171080196" sldId="339"/>
            <ac:grpSpMk id="11" creationId="{A6654FD1-1522-4256-9C82-F4E00A6CC53C}"/>
          </ac:grpSpMkLst>
        </pc:grpChg>
        <pc:grpChg chg="add del mod">
          <ac:chgData name="WANG Jiayi" userId="5a63a4b2-bb31-41bb-ab8b-ee23e53fab35" providerId="ADAL" clId="{9B852D75-F9AA-4212-9C94-9E6800BB078B}" dt="2021-07-18T05:44:52.775" v="254" actId="478"/>
          <ac:grpSpMkLst>
            <pc:docMk/>
            <pc:sldMk cId="1171080196" sldId="339"/>
            <ac:grpSpMk id="23" creationId="{80C4CDCD-B980-452E-938E-6BBB9BD05910}"/>
          </ac:grpSpMkLst>
        </pc:grpChg>
        <pc:grpChg chg="add mod">
          <ac:chgData name="WANG Jiayi" userId="5a63a4b2-bb31-41bb-ab8b-ee23e53fab35" providerId="ADAL" clId="{9B852D75-F9AA-4212-9C94-9E6800BB078B}" dt="2021-07-18T05:45:09.128" v="258" actId="14100"/>
          <ac:grpSpMkLst>
            <pc:docMk/>
            <pc:sldMk cId="1171080196" sldId="339"/>
            <ac:grpSpMk id="31" creationId="{B09CC15A-0518-4C42-9C7C-ED7D23DAB395}"/>
          </ac:grpSpMkLst>
        </pc:grpChg>
      </pc:sldChg>
      <pc:sldMasterChg chg="modSldLayout">
        <pc:chgData name="WANG Jiayi" userId="5a63a4b2-bb31-41bb-ab8b-ee23e53fab35" providerId="ADAL" clId="{9B852D75-F9AA-4212-9C94-9E6800BB078B}" dt="2021-07-18T11:33:54.285" v="279" actId="1076"/>
        <pc:sldMasterMkLst>
          <pc:docMk/>
          <pc:sldMasterMk cId="0" sldId="2147483677"/>
        </pc:sldMasterMkLst>
        <pc:sldLayoutChg chg="addSp delSp modSp mod">
          <pc:chgData name="WANG Jiayi" userId="5a63a4b2-bb31-41bb-ab8b-ee23e53fab35" providerId="ADAL" clId="{9B852D75-F9AA-4212-9C94-9E6800BB078B}" dt="2021-07-18T11:33:54.285" v="279" actId="1076"/>
          <pc:sldLayoutMkLst>
            <pc:docMk/>
            <pc:sldMasterMk cId="0" sldId="2147483677"/>
            <pc:sldLayoutMk cId="0" sldId="2147483649"/>
          </pc:sldLayoutMkLst>
          <pc:spChg chg="add del mod ord">
            <ac:chgData name="WANG Jiayi" userId="5a63a4b2-bb31-41bb-ab8b-ee23e53fab35" providerId="ADAL" clId="{9B852D75-F9AA-4212-9C94-9E6800BB078B}" dt="2021-07-17T05:18:33.876" v="54" actId="478"/>
            <ac:spMkLst>
              <pc:docMk/>
              <pc:sldMasterMk cId="0" sldId="2147483677"/>
              <pc:sldLayoutMk cId="0" sldId="2147483649"/>
              <ac:spMk id="4" creationId="{60BD556E-9DBF-4628-8937-927F8FDF3F03}"/>
            </ac:spMkLst>
          </pc:spChg>
          <pc:spChg chg="add del mod">
            <ac:chgData name="WANG Jiayi" userId="5a63a4b2-bb31-41bb-ab8b-ee23e53fab35" providerId="ADAL" clId="{9B852D75-F9AA-4212-9C94-9E6800BB078B}" dt="2021-07-17T05:19:19.574" v="57" actId="478"/>
            <ac:spMkLst>
              <pc:docMk/>
              <pc:sldMasterMk cId="0" sldId="2147483677"/>
              <pc:sldLayoutMk cId="0" sldId="2147483649"/>
              <ac:spMk id="5" creationId="{A1A81C98-5330-45C9-9533-A5749DC54908}"/>
            </ac:spMkLst>
          </pc:spChg>
          <pc:spChg chg="add mod">
            <ac:chgData name="WANG Jiayi" userId="5a63a4b2-bb31-41bb-ab8b-ee23e53fab35" providerId="ADAL" clId="{9B852D75-F9AA-4212-9C94-9E6800BB078B}" dt="2021-07-17T05:19:38.147" v="65" actId="1035"/>
            <ac:spMkLst>
              <pc:docMk/>
              <pc:sldMasterMk cId="0" sldId="2147483677"/>
              <pc:sldLayoutMk cId="0" sldId="2147483649"/>
              <ac:spMk id="6" creationId="{46B3DD1C-3098-4896-B363-C64026FE5864}"/>
            </ac:spMkLst>
          </pc:spChg>
          <pc:spChg chg="del mod">
            <ac:chgData name="WANG Jiayi" userId="5a63a4b2-bb31-41bb-ab8b-ee23e53fab35" providerId="ADAL" clId="{9B852D75-F9AA-4212-9C94-9E6800BB078B}" dt="2021-07-17T05:16:23.887" v="23" actId="478"/>
            <ac:spMkLst>
              <pc:docMk/>
              <pc:sldMasterMk cId="0" sldId="2147483677"/>
              <pc:sldLayoutMk cId="0" sldId="2147483649"/>
              <ac:spMk id="29" creationId="{00000000-0000-0000-0000-000000000000}"/>
            </ac:spMkLst>
          </pc:spChg>
          <pc:spChg chg="mod ord">
            <ac:chgData name="WANG Jiayi" userId="5a63a4b2-bb31-41bb-ab8b-ee23e53fab35" providerId="ADAL" clId="{9B852D75-F9AA-4212-9C94-9E6800BB078B}" dt="2021-07-17T05:20:03.328" v="67" actId="166"/>
            <ac:spMkLst>
              <pc:docMk/>
              <pc:sldMasterMk cId="0" sldId="2147483677"/>
              <pc:sldLayoutMk cId="0" sldId="2147483649"/>
              <ac:spMk id="33" creationId="{00000000-0000-0000-0000-000000000000}"/>
            </ac:spMkLst>
          </pc:spChg>
          <pc:picChg chg="add mod ord">
            <ac:chgData name="WANG Jiayi" userId="5a63a4b2-bb31-41bb-ab8b-ee23e53fab35" providerId="ADAL" clId="{9B852D75-F9AA-4212-9C94-9E6800BB078B}" dt="2021-07-18T11:33:54.285" v="279" actId="1076"/>
            <ac:picMkLst>
              <pc:docMk/>
              <pc:sldMasterMk cId="0" sldId="2147483677"/>
              <pc:sldLayoutMk cId="0" sldId="2147483649"/>
              <ac:picMk id="3" creationId="{3E680707-7DF1-4B81-A26C-531661BAA4F2}"/>
            </ac:picMkLst>
          </pc:picChg>
        </pc:sldLayoutChg>
        <pc:sldLayoutChg chg="delSp mod">
          <pc:chgData name="WANG Jiayi" userId="5a63a4b2-bb31-41bb-ab8b-ee23e53fab35" providerId="ADAL" clId="{9B852D75-F9AA-4212-9C94-9E6800BB078B}" dt="2021-07-17T05:08:03.324" v="3" actId="478"/>
          <pc:sldLayoutMkLst>
            <pc:docMk/>
            <pc:sldMasterMk cId="0" sldId="2147483677"/>
            <pc:sldLayoutMk cId="0" sldId="2147483672"/>
          </pc:sldLayoutMkLst>
          <pc:spChg chg="del">
            <ac:chgData name="WANG Jiayi" userId="5a63a4b2-bb31-41bb-ab8b-ee23e53fab35" providerId="ADAL" clId="{9B852D75-F9AA-4212-9C94-9E6800BB078B}" dt="2021-07-17T05:07:59.260" v="1" actId="478"/>
            <ac:spMkLst>
              <pc:docMk/>
              <pc:sldMasterMk cId="0" sldId="2147483677"/>
              <pc:sldLayoutMk cId="0" sldId="2147483672"/>
              <ac:spMk id="522" creationId="{00000000-0000-0000-0000-000000000000}"/>
            </ac:spMkLst>
          </pc:spChg>
          <pc:spChg chg="del">
            <ac:chgData name="WANG Jiayi" userId="5a63a4b2-bb31-41bb-ab8b-ee23e53fab35" providerId="ADAL" clId="{9B852D75-F9AA-4212-9C94-9E6800BB078B}" dt="2021-07-17T05:08:01.541" v="2" actId="478"/>
            <ac:spMkLst>
              <pc:docMk/>
              <pc:sldMasterMk cId="0" sldId="2147483677"/>
              <pc:sldLayoutMk cId="0" sldId="2147483672"/>
              <ac:spMk id="523" creationId="{00000000-0000-0000-0000-000000000000}"/>
            </ac:spMkLst>
          </pc:spChg>
          <pc:grpChg chg="del">
            <ac:chgData name="WANG Jiayi" userId="5a63a4b2-bb31-41bb-ab8b-ee23e53fab35" providerId="ADAL" clId="{9B852D75-F9AA-4212-9C94-9E6800BB078B}" dt="2021-07-17T05:08:03.324" v="3" actId="478"/>
            <ac:grpSpMkLst>
              <pc:docMk/>
              <pc:sldMasterMk cId="0" sldId="2147483677"/>
              <pc:sldLayoutMk cId="0" sldId="2147483672"/>
              <ac:grpSpMk id="524" creationId="{00000000-0000-0000-0000-000000000000}"/>
            </ac:grpSpMkLst>
          </pc:grpChg>
        </pc:sldLayoutChg>
      </pc:sldMasterChg>
    </pc:docChg>
  </pc:docChgLst>
  <pc:docChgLst>
    <pc:chgData name="LOW Yee Lee" userId="S::yeelee.low.2020@mitb.smu.edu.sg::dfa2137b-22e7-47c4-ab5a-fff8f6811eeb" providerId="AD" clId="Web-{8FB2B38F-C19E-4E52-A6E5-4B91C732664E}"/>
    <pc:docChg chg="addSld modSld">
      <pc:chgData name="LOW Yee Lee" userId="S::yeelee.low.2020@mitb.smu.edu.sg::dfa2137b-22e7-47c4-ab5a-fff8f6811eeb" providerId="AD" clId="Web-{8FB2B38F-C19E-4E52-A6E5-4B91C732664E}" dt="2021-07-17T14:18:47.709" v="1346" actId="20577"/>
      <pc:docMkLst>
        <pc:docMk/>
      </pc:docMkLst>
      <pc:sldChg chg="modSp">
        <pc:chgData name="LOW Yee Lee" userId="S::yeelee.low.2020@mitb.smu.edu.sg::dfa2137b-22e7-47c4-ab5a-fff8f6811eeb" providerId="AD" clId="Web-{8FB2B38F-C19E-4E52-A6E5-4B91C732664E}" dt="2021-07-17T13:39:45.466" v="16"/>
        <pc:sldMkLst>
          <pc:docMk/>
          <pc:sldMk cId="1054719194" sldId="313"/>
        </pc:sldMkLst>
        <pc:spChg chg="mod">
          <ac:chgData name="LOW Yee Lee" userId="S::yeelee.low.2020@mitb.smu.edu.sg::dfa2137b-22e7-47c4-ab5a-fff8f6811eeb" providerId="AD" clId="Web-{8FB2B38F-C19E-4E52-A6E5-4B91C732664E}" dt="2021-07-17T13:39:45.466" v="16"/>
          <ac:spMkLst>
            <pc:docMk/>
            <pc:sldMk cId="1054719194" sldId="313"/>
            <ac:spMk id="5" creationId="{93F12C4E-A734-4101-9B34-19A5CC2073A4}"/>
          </ac:spMkLst>
        </pc:spChg>
      </pc:sldChg>
      <pc:sldChg chg="addSp delSp">
        <pc:chgData name="LOW Yee Lee" userId="S::yeelee.low.2020@mitb.smu.edu.sg::dfa2137b-22e7-47c4-ab5a-fff8f6811eeb" providerId="AD" clId="Web-{8FB2B38F-C19E-4E52-A6E5-4B91C732664E}" dt="2021-07-17T13:33:55.114" v="5"/>
        <pc:sldMkLst>
          <pc:docMk/>
          <pc:sldMk cId="1572725165" sldId="320"/>
        </pc:sldMkLst>
        <pc:spChg chg="add del">
          <ac:chgData name="LOW Yee Lee" userId="S::yeelee.low.2020@mitb.smu.edu.sg::dfa2137b-22e7-47c4-ab5a-fff8f6811eeb" providerId="AD" clId="Web-{8FB2B38F-C19E-4E52-A6E5-4B91C732664E}" dt="2021-07-17T13:33:49.302" v="3"/>
          <ac:spMkLst>
            <pc:docMk/>
            <pc:sldMk cId="1572725165" sldId="320"/>
            <ac:spMk id="2" creationId="{AF6CC6AE-FF9E-47E0-9EDA-95C94BDFB957}"/>
          </ac:spMkLst>
        </pc:spChg>
        <pc:spChg chg="add del">
          <ac:chgData name="LOW Yee Lee" userId="S::yeelee.low.2020@mitb.smu.edu.sg::dfa2137b-22e7-47c4-ab5a-fff8f6811eeb" providerId="AD" clId="Web-{8FB2B38F-C19E-4E52-A6E5-4B91C732664E}" dt="2021-07-17T13:33:49.052" v="2"/>
          <ac:spMkLst>
            <pc:docMk/>
            <pc:sldMk cId="1572725165" sldId="320"/>
            <ac:spMk id="3" creationId="{13564505-ABCF-43FE-9C96-676B067951FC}"/>
          </ac:spMkLst>
        </pc:spChg>
        <pc:spChg chg="add del">
          <ac:chgData name="LOW Yee Lee" userId="S::yeelee.low.2020@mitb.smu.edu.sg::dfa2137b-22e7-47c4-ab5a-fff8f6811eeb" providerId="AD" clId="Web-{8FB2B38F-C19E-4E52-A6E5-4B91C732664E}" dt="2021-07-17T13:33:55.114" v="5"/>
          <ac:spMkLst>
            <pc:docMk/>
            <pc:sldMk cId="1572725165" sldId="320"/>
            <ac:spMk id="4" creationId="{642EC4DE-45B7-4848-8EB0-66383A941DC3}"/>
          </ac:spMkLst>
        </pc:spChg>
      </pc:sldChg>
      <pc:sldChg chg="modSp">
        <pc:chgData name="LOW Yee Lee" userId="S::yeelee.low.2020@mitb.smu.edu.sg::dfa2137b-22e7-47c4-ab5a-fff8f6811eeb" providerId="AD" clId="Web-{8FB2B38F-C19E-4E52-A6E5-4B91C732664E}" dt="2021-07-17T13:40:01.904" v="21" actId="20577"/>
        <pc:sldMkLst>
          <pc:docMk/>
          <pc:sldMk cId="1416374986" sldId="323"/>
        </pc:sldMkLst>
        <pc:spChg chg="mod">
          <ac:chgData name="LOW Yee Lee" userId="S::yeelee.low.2020@mitb.smu.edu.sg::dfa2137b-22e7-47c4-ab5a-fff8f6811eeb" providerId="AD" clId="Web-{8FB2B38F-C19E-4E52-A6E5-4B91C732664E}" dt="2021-07-17T13:40:01.904" v="21" actId="20577"/>
          <ac:spMkLst>
            <pc:docMk/>
            <pc:sldMk cId="1416374986" sldId="323"/>
            <ac:spMk id="97" creationId="{584A3E4A-CB7B-4044-9B0F-F728B5B42C9C}"/>
          </ac:spMkLst>
        </pc:spChg>
      </pc:sldChg>
      <pc:sldChg chg="modSp add replId">
        <pc:chgData name="LOW Yee Lee" userId="S::yeelee.low.2020@mitb.smu.edu.sg::dfa2137b-22e7-47c4-ab5a-fff8f6811eeb" providerId="AD" clId="Web-{8FB2B38F-C19E-4E52-A6E5-4B91C732664E}" dt="2021-07-17T14:18:47.709" v="1346" actId="20577"/>
        <pc:sldMkLst>
          <pc:docMk/>
          <pc:sldMk cId="2990778161" sldId="331"/>
        </pc:sldMkLst>
        <pc:spChg chg="mod">
          <ac:chgData name="LOW Yee Lee" userId="S::yeelee.low.2020@mitb.smu.edu.sg::dfa2137b-22e7-47c4-ab5a-fff8f6811eeb" providerId="AD" clId="Web-{8FB2B38F-C19E-4E52-A6E5-4B91C732664E}" dt="2021-07-17T13:50:09.184" v="75" actId="20577"/>
          <ac:spMkLst>
            <pc:docMk/>
            <pc:sldMk cId="2990778161" sldId="331"/>
            <ac:spMk id="2" creationId="{E96E37F6-2D19-4FBA-AC7C-FD50B991C1BB}"/>
          </ac:spMkLst>
        </pc:spChg>
        <pc:spChg chg="mod">
          <ac:chgData name="LOW Yee Lee" userId="S::yeelee.low.2020@mitb.smu.edu.sg::dfa2137b-22e7-47c4-ab5a-fff8f6811eeb" providerId="AD" clId="Web-{8FB2B38F-C19E-4E52-A6E5-4B91C732664E}" dt="2021-07-17T13:47:28.118" v="66" actId="20577"/>
          <ac:spMkLst>
            <pc:docMk/>
            <pc:sldMk cId="2990778161" sldId="331"/>
            <ac:spMk id="4" creationId="{A987F087-A292-4859-AB74-DD847C64D92C}"/>
          </ac:spMkLst>
        </pc:spChg>
        <pc:spChg chg="mod">
          <ac:chgData name="LOW Yee Lee" userId="S::yeelee.low.2020@mitb.smu.edu.sg::dfa2137b-22e7-47c4-ab5a-fff8f6811eeb" providerId="AD" clId="Web-{8FB2B38F-C19E-4E52-A6E5-4B91C732664E}" dt="2021-07-17T14:07:27.490" v="550" actId="14100"/>
          <ac:spMkLst>
            <pc:docMk/>
            <pc:sldMk cId="2990778161" sldId="331"/>
            <ac:spMk id="5" creationId="{93F12C4E-A734-4101-9B34-19A5CC2073A4}"/>
          </ac:spMkLst>
        </pc:spChg>
        <pc:spChg chg="mod">
          <ac:chgData name="LOW Yee Lee" userId="S::yeelee.low.2020@mitb.smu.edu.sg::dfa2137b-22e7-47c4-ab5a-fff8f6811eeb" providerId="AD" clId="Web-{8FB2B38F-C19E-4E52-A6E5-4B91C732664E}" dt="2021-07-17T13:47:24.274" v="56" actId="20577"/>
          <ac:spMkLst>
            <pc:docMk/>
            <pc:sldMk cId="2990778161" sldId="331"/>
            <ac:spMk id="6" creationId="{82295C43-A007-49F6-A59B-E1733BCA6AD7}"/>
          </ac:spMkLst>
        </pc:spChg>
        <pc:spChg chg="mod">
          <ac:chgData name="LOW Yee Lee" userId="S::yeelee.low.2020@mitb.smu.edu.sg::dfa2137b-22e7-47c4-ab5a-fff8f6811eeb" providerId="AD" clId="Web-{8FB2B38F-C19E-4E52-A6E5-4B91C732664E}" dt="2021-07-17T13:40:36.296" v="31" actId="20577"/>
          <ac:spMkLst>
            <pc:docMk/>
            <pc:sldMk cId="2990778161" sldId="331"/>
            <ac:spMk id="8" creationId="{67828641-6242-4A85-8936-67FBCC789A82}"/>
          </ac:spMkLst>
        </pc:spChg>
        <pc:spChg chg="mod">
          <ac:chgData name="LOW Yee Lee" userId="S::yeelee.low.2020@mitb.smu.edu.sg::dfa2137b-22e7-47c4-ab5a-fff8f6811eeb" providerId="AD" clId="Web-{8FB2B38F-C19E-4E52-A6E5-4B91C732664E}" dt="2021-07-17T14:18:47.709" v="1346" actId="20577"/>
          <ac:spMkLst>
            <pc:docMk/>
            <pc:sldMk cId="2990778161" sldId="331"/>
            <ac:spMk id="12" creationId="{2D27030F-AD0E-412C-899E-2F9F8FED6541}"/>
          </ac:spMkLst>
        </pc:spChg>
        <pc:spChg chg="mod">
          <ac:chgData name="LOW Yee Lee" userId="S::yeelee.low.2020@mitb.smu.edu.sg::dfa2137b-22e7-47c4-ab5a-fff8f6811eeb" providerId="AD" clId="Web-{8FB2B38F-C19E-4E52-A6E5-4B91C732664E}" dt="2021-07-17T14:16:29.315" v="1267" actId="20577"/>
          <ac:spMkLst>
            <pc:docMk/>
            <pc:sldMk cId="2990778161" sldId="331"/>
            <ac:spMk id="13" creationId="{8B07C9E5-E024-49D6-8594-0A8B5CC3D1AA}"/>
          </ac:spMkLst>
        </pc:spChg>
      </pc:sldChg>
    </pc:docChg>
  </pc:docChgLst>
  <pc:docChgLst>
    <pc:chgData name="WANG Jiayi" userId="S::jiayiwang.2020@mitb.smu.edu.sg::5a63a4b2-bb31-41bb-ab8b-ee23e53fab35" providerId="AD" clId="Web-{7A4F3E33-FE14-4444-878C-419F9CC5DB08}"/>
    <pc:docChg chg="modSld">
      <pc:chgData name="WANG Jiayi" userId="S::jiayiwang.2020@mitb.smu.edu.sg::5a63a4b2-bb31-41bb-ab8b-ee23e53fab35" providerId="AD" clId="Web-{7A4F3E33-FE14-4444-878C-419F9CC5DB08}" dt="2021-07-16T14:44:10.622" v="1"/>
      <pc:docMkLst>
        <pc:docMk/>
      </pc:docMkLst>
      <pc:sldChg chg="addSp delSp modSp">
        <pc:chgData name="WANG Jiayi" userId="S::jiayiwang.2020@mitb.smu.edu.sg::5a63a4b2-bb31-41bb-ab8b-ee23e53fab35" providerId="AD" clId="Web-{7A4F3E33-FE14-4444-878C-419F9CC5DB08}" dt="2021-07-16T14:44:10.622" v="1"/>
        <pc:sldMkLst>
          <pc:docMk/>
          <pc:sldMk cId="0" sldId="312"/>
        </pc:sldMkLst>
        <pc:picChg chg="add del mod">
          <ac:chgData name="WANG Jiayi" userId="S::jiayiwang.2020@mitb.smu.edu.sg::5a63a4b2-bb31-41bb-ab8b-ee23e53fab35" providerId="AD" clId="Web-{7A4F3E33-FE14-4444-878C-419F9CC5DB08}" dt="2021-07-16T14:44:10.622" v="1"/>
          <ac:picMkLst>
            <pc:docMk/>
            <pc:sldMk cId="0" sldId="312"/>
            <ac:picMk id="2" creationId="{0A5AEDDE-4350-4C10-9A81-722DD642A85C}"/>
          </ac:picMkLst>
        </pc:picChg>
      </pc:sldChg>
    </pc:docChg>
  </pc:docChgLst>
  <pc:docChgLst>
    <pc:chgData name="Manmit S/o Narmal SINGH" userId="1f624974-9c16-43eb-9551-f7366468cd2b" providerId="ADAL" clId="{34E4FA1F-B432-44FE-B080-B4C7988FFCDD}"/>
    <pc:docChg chg="undo custSel addSld delSld modSld sldOrd">
      <pc:chgData name="Manmit S/o Narmal SINGH" userId="1f624974-9c16-43eb-9551-f7366468cd2b" providerId="ADAL" clId="{34E4FA1F-B432-44FE-B080-B4C7988FFCDD}" dt="2021-07-18T12:50:55.154" v="1283" actId="1076"/>
      <pc:docMkLst>
        <pc:docMk/>
      </pc:docMkLst>
      <pc:sldChg chg="addSp delSp modSp mod">
        <pc:chgData name="Manmit S/o Narmal SINGH" userId="1f624974-9c16-43eb-9551-f7366468cd2b" providerId="ADAL" clId="{34E4FA1F-B432-44FE-B080-B4C7988FFCDD}" dt="2021-07-18T04:01:41.085" v="123" actId="1076"/>
        <pc:sldMkLst>
          <pc:docMk/>
          <pc:sldMk cId="0" sldId="258"/>
        </pc:sldMkLst>
        <pc:spChg chg="add del">
          <ac:chgData name="Manmit S/o Narmal SINGH" userId="1f624974-9c16-43eb-9551-f7366468cd2b" providerId="ADAL" clId="{34E4FA1F-B432-44FE-B080-B4C7988FFCDD}" dt="2021-07-18T03:56:15.857" v="82" actId="478"/>
          <ac:spMkLst>
            <pc:docMk/>
            <pc:sldMk cId="0" sldId="258"/>
            <ac:spMk id="2" creationId="{474745F0-F429-4975-BBC4-DD1555DE524A}"/>
          </ac:spMkLst>
        </pc:spChg>
        <pc:spChg chg="add del mod ord">
          <ac:chgData name="Manmit S/o Narmal SINGH" userId="1f624974-9c16-43eb-9551-f7366468cd2b" providerId="ADAL" clId="{34E4FA1F-B432-44FE-B080-B4C7988FFCDD}" dt="2021-07-18T03:56:57.179" v="94" actId="11529"/>
          <ac:spMkLst>
            <pc:docMk/>
            <pc:sldMk cId="0" sldId="258"/>
            <ac:spMk id="3" creationId="{EB47E692-4A53-4186-90B8-C86BD85302DC}"/>
          </ac:spMkLst>
        </pc:spChg>
        <pc:spChg chg="mod">
          <ac:chgData name="Manmit S/o Narmal SINGH" userId="1f624974-9c16-43eb-9551-f7366468cd2b" providerId="ADAL" clId="{34E4FA1F-B432-44FE-B080-B4C7988FFCDD}" dt="2021-07-18T03:56:55.039" v="89" actId="3062"/>
          <ac:spMkLst>
            <pc:docMk/>
            <pc:sldMk cId="0" sldId="258"/>
            <ac:spMk id="668" creationId="{00000000-0000-0000-0000-000000000000}"/>
          </ac:spMkLst>
        </pc:spChg>
        <pc:spChg chg="mod">
          <ac:chgData name="Manmit S/o Narmal SINGH" userId="1f624974-9c16-43eb-9551-f7366468cd2b" providerId="ADAL" clId="{34E4FA1F-B432-44FE-B080-B4C7988FFCDD}" dt="2021-07-18T03:56:55.039" v="89" actId="3062"/>
          <ac:spMkLst>
            <pc:docMk/>
            <pc:sldMk cId="0" sldId="258"/>
            <ac:spMk id="669" creationId="{00000000-0000-0000-0000-000000000000}"/>
          </ac:spMkLst>
        </pc:spChg>
        <pc:spChg chg="mod">
          <ac:chgData name="Manmit S/o Narmal SINGH" userId="1f624974-9c16-43eb-9551-f7366468cd2b" providerId="ADAL" clId="{34E4FA1F-B432-44FE-B080-B4C7988FFCDD}" dt="2021-07-18T03:56:55.039" v="89" actId="3062"/>
          <ac:spMkLst>
            <pc:docMk/>
            <pc:sldMk cId="0" sldId="258"/>
            <ac:spMk id="671" creationId="{00000000-0000-0000-0000-000000000000}"/>
          </ac:spMkLst>
        </pc:spChg>
        <pc:spChg chg="mod">
          <ac:chgData name="Manmit S/o Narmal SINGH" userId="1f624974-9c16-43eb-9551-f7366468cd2b" providerId="ADAL" clId="{34E4FA1F-B432-44FE-B080-B4C7988FFCDD}" dt="2021-07-18T03:56:55.039" v="89" actId="3062"/>
          <ac:spMkLst>
            <pc:docMk/>
            <pc:sldMk cId="0" sldId="258"/>
            <ac:spMk id="672" creationId="{00000000-0000-0000-0000-000000000000}"/>
          </ac:spMkLst>
        </pc:spChg>
        <pc:spChg chg="mod">
          <ac:chgData name="Manmit S/o Narmal SINGH" userId="1f624974-9c16-43eb-9551-f7366468cd2b" providerId="ADAL" clId="{34E4FA1F-B432-44FE-B080-B4C7988FFCDD}" dt="2021-07-18T03:56:55.039" v="89" actId="3062"/>
          <ac:spMkLst>
            <pc:docMk/>
            <pc:sldMk cId="0" sldId="258"/>
            <ac:spMk id="674" creationId="{00000000-0000-0000-0000-000000000000}"/>
          </ac:spMkLst>
        </pc:spChg>
        <pc:spChg chg="mod">
          <ac:chgData name="Manmit S/o Narmal SINGH" userId="1f624974-9c16-43eb-9551-f7366468cd2b" providerId="ADAL" clId="{34E4FA1F-B432-44FE-B080-B4C7988FFCDD}" dt="2021-07-18T03:56:55.039" v="89" actId="3062"/>
          <ac:spMkLst>
            <pc:docMk/>
            <pc:sldMk cId="0" sldId="258"/>
            <ac:spMk id="675" creationId="{00000000-0000-0000-0000-000000000000}"/>
          </ac:spMkLst>
        </pc:spChg>
        <pc:spChg chg="mod">
          <ac:chgData name="Manmit S/o Narmal SINGH" userId="1f624974-9c16-43eb-9551-f7366468cd2b" providerId="ADAL" clId="{34E4FA1F-B432-44FE-B080-B4C7988FFCDD}" dt="2021-07-18T03:56:55.039" v="89" actId="3062"/>
          <ac:spMkLst>
            <pc:docMk/>
            <pc:sldMk cId="0" sldId="258"/>
            <ac:spMk id="677" creationId="{00000000-0000-0000-0000-000000000000}"/>
          </ac:spMkLst>
        </pc:spChg>
        <pc:spChg chg="mod">
          <ac:chgData name="Manmit S/o Narmal SINGH" userId="1f624974-9c16-43eb-9551-f7366468cd2b" providerId="ADAL" clId="{34E4FA1F-B432-44FE-B080-B4C7988FFCDD}" dt="2021-07-18T03:56:55.039" v="89" actId="3062"/>
          <ac:spMkLst>
            <pc:docMk/>
            <pc:sldMk cId="0" sldId="258"/>
            <ac:spMk id="678" creationId="{00000000-0000-0000-0000-000000000000}"/>
          </ac:spMkLst>
        </pc:spChg>
        <pc:spChg chg="mod">
          <ac:chgData name="Manmit S/o Narmal SINGH" userId="1f624974-9c16-43eb-9551-f7366468cd2b" providerId="ADAL" clId="{34E4FA1F-B432-44FE-B080-B4C7988FFCDD}" dt="2021-07-18T04:00:51.226" v="113" actId="1076"/>
          <ac:spMkLst>
            <pc:docMk/>
            <pc:sldMk cId="0" sldId="258"/>
            <ac:spMk id="679" creationId="{00000000-0000-0000-0000-000000000000}"/>
          </ac:spMkLst>
        </pc:spChg>
        <pc:spChg chg="mod">
          <ac:chgData name="Manmit S/o Narmal SINGH" userId="1f624974-9c16-43eb-9551-f7366468cd2b" providerId="ADAL" clId="{34E4FA1F-B432-44FE-B080-B4C7988FFCDD}" dt="2021-07-18T04:01:41.085" v="123" actId="1076"/>
          <ac:spMkLst>
            <pc:docMk/>
            <pc:sldMk cId="0" sldId="258"/>
            <ac:spMk id="680" creationId="{00000000-0000-0000-0000-000000000000}"/>
          </ac:spMkLst>
        </pc:spChg>
        <pc:spChg chg="mod">
          <ac:chgData name="Manmit S/o Narmal SINGH" userId="1f624974-9c16-43eb-9551-f7366468cd2b" providerId="ADAL" clId="{34E4FA1F-B432-44FE-B080-B4C7988FFCDD}" dt="2021-07-18T04:01:41.085" v="123" actId="1076"/>
          <ac:spMkLst>
            <pc:docMk/>
            <pc:sldMk cId="0" sldId="258"/>
            <ac:spMk id="681" creationId="{00000000-0000-0000-0000-000000000000}"/>
          </ac:spMkLst>
        </pc:spChg>
        <pc:spChg chg="mod">
          <ac:chgData name="Manmit S/o Narmal SINGH" userId="1f624974-9c16-43eb-9551-f7366468cd2b" providerId="ADAL" clId="{34E4FA1F-B432-44FE-B080-B4C7988FFCDD}" dt="2021-07-18T04:01:41.085" v="123" actId="1076"/>
          <ac:spMkLst>
            <pc:docMk/>
            <pc:sldMk cId="0" sldId="258"/>
            <ac:spMk id="684" creationId="{00000000-0000-0000-0000-000000000000}"/>
          </ac:spMkLst>
        </pc:spChg>
        <pc:spChg chg="mod">
          <ac:chgData name="Manmit S/o Narmal SINGH" userId="1f624974-9c16-43eb-9551-f7366468cd2b" providerId="ADAL" clId="{34E4FA1F-B432-44FE-B080-B4C7988FFCDD}" dt="2021-07-18T04:01:41.085" v="123" actId="1076"/>
          <ac:spMkLst>
            <pc:docMk/>
            <pc:sldMk cId="0" sldId="258"/>
            <ac:spMk id="687" creationId="{00000000-0000-0000-0000-000000000000}"/>
          </ac:spMkLst>
        </pc:spChg>
        <pc:spChg chg="mod">
          <ac:chgData name="Manmit S/o Narmal SINGH" userId="1f624974-9c16-43eb-9551-f7366468cd2b" providerId="ADAL" clId="{34E4FA1F-B432-44FE-B080-B4C7988FFCDD}" dt="2021-07-18T04:01:41.085" v="123" actId="1076"/>
          <ac:spMkLst>
            <pc:docMk/>
            <pc:sldMk cId="0" sldId="258"/>
            <ac:spMk id="688" creationId="{00000000-0000-0000-0000-000000000000}"/>
          </ac:spMkLst>
        </pc:spChg>
        <pc:spChg chg="mod">
          <ac:chgData name="Manmit S/o Narmal SINGH" userId="1f624974-9c16-43eb-9551-f7366468cd2b" providerId="ADAL" clId="{34E4FA1F-B432-44FE-B080-B4C7988FFCDD}" dt="2021-07-18T04:01:41.085" v="123" actId="1076"/>
          <ac:spMkLst>
            <pc:docMk/>
            <pc:sldMk cId="0" sldId="258"/>
            <ac:spMk id="689" creationId="{00000000-0000-0000-0000-000000000000}"/>
          </ac:spMkLst>
        </pc:spChg>
        <pc:spChg chg="mod">
          <ac:chgData name="Manmit S/o Narmal SINGH" userId="1f624974-9c16-43eb-9551-f7366468cd2b" providerId="ADAL" clId="{34E4FA1F-B432-44FE-B080-B4C7988FFCDD}" dt="2021-07-18T04:01:41.085" v="123" actId="1076"/>
          <ac:spMkLst>
            <pc:docMk/>
            <pc:sldMk cId="0" sldId="258"/>
            <ac:spMk id="690" creationId="{00000000-0000-0000-0000-000000000000}"/>
          </ac:spMkLst>
        </pc:spChg>
        <pc:spChg chg="mod">
          <ac:chgData name="Manmit S/o Narmal SINGH" userId="1f624974-9c16-43eb-9551-f7366468cd2b" providerId="ADAL" clId="{34E4FA1F-B432-44FE-B080-B4C7988FFCDD}" dt="2021-07-18T04:01:41.085" v="123" actId="1076"/>
          <ac:spMkLst>
            <pc:docMk/>
            <pc:sldMk cId="0" sldId="258"/>
            <ac:spMk id="691" creationId="{00000000-0000-0000-0000-000000000000}"/>
          </ac:spMkLst>
        </pc:spChg>
        <pc:grpChg chg="mod">
          <ac:chgData name="Manmit S/o Narmal SINGH" userId="1f624974-9c16-43eb-9551-f7366468cd2b" providerId="ADAL" clId="{34E4FA1F-B432-44FE-B080-B4C7988FFCDD}" dt="2021-07-18T04:01:41.085" v="123" actId="1076"/>
          <ac:grpSpMkLst>
            <pc:docMk/>
            <pc:sldMk cId="0" sldId="258"/>
            <ac:grpSpMk id="667" creationId="{00000000-0000-0000-0000-000000000000}"/>
          </ac:grpSpMkLst>
        </pc:grpChg>
        <pc:grpChg chg="mod">
          <ac:chgData name="Manmit S/o Narmal SINGH" userId="1f624974-9c16-43eb-9551-f7366468cd2b" providerId="ADAL" clId="{34E4FA1F-B432-44FE-B080-B4C7988FFCDD}" dt="2021-07-18T04:01:41.085" v="123" actId="1076"/>
          <ac:grpSpMkLst>
            <pc:docMk/>
            <pc:sldMk cId="0" sldId="258"/>
            <ac:grpSpMk id="670" creationId="{00000000-0000-0000-0000-000000000000}"/>
          </ac:grpSpMkLst>
        </pc:grpChg>
        <pc:grpChg chg="mod">
          <ac:chgData name="Manmit S/o Narmal SINGH" userId="1f624974-9c16-43eb-9551-f7366468cd2b" providerId="ADAL" clId="{34E4FA1F-B432-44FE-B080-B4C7988FFCDD}" dt="2021-07-18T04:01:41.085" v="123" actId="1076"/>
          <ac:grpSpMkLst>
            <pc:docMk/>
            <pc:sldMk cId="0" sldId="258"/>
            <ac:grpSpMk id="673" creationId="{00000000-0000-0000-0000-000000000000}"/>
          </ac:grpSpMkLst>
        </pc:grpChg>
        <pc:grpChg chg="mod">
          <ac:chgData name="Manmit S/o Narmal SINGH" userId="1f624974-9c16-43eb-9551-f7366468cd2b" providerId="ADAL" clId="{34E4FA1F-B432-44FE-B080-B4C7988FFCDD}" dt="2021-07-18T04:01:41.085" v="123" actId="1076"/>
          <ac:grpSpMkLst>
            <pc:docMk/>
            <pc:sldMk cId="0" sldId="258"/>
            <ac:grpSpMk id="676" creationId="{00000000-0000-0000-0000-000000000000}"/>
          </ac:grpSpMkLst>
        </pc:grpChg>
      </pc:sldChg>
      <pc:sldChg chg="delSp modSp mod ord">
        <pc:chgData name="Manmit S/o Narmal SINGH" userId="1f624974-9c16-43eb-9551-f7366468cd2b" providerId="ADAL" clId="{34E4FA1F-B432-44FE-B080-B4C7988FFCDD}" dt="2021-07-18T04:03:51.715" v="155" actId="478"/>
        <pc:sldMkLst>
          <pc:docMk/>
          <pc:sldMk cId="0" sldId="259"/>
        </pc:sldMkLst>
        <pc:spChg chg="mod">
          <ac:chgData name="Manmit S/o Narmal SINGH" userId="1f624974-9c16-43eb-9551-f7366468cd2b" providerId="ADAL" clId="{34E4FA1F-B432-44FE-B080-B4C7988FFCDD}" dt="2021-07-18T03:59:34.951" v="104" actId="1076"/>
          <ac:spMkLst>
            <pc:docMk/>
            <pc:sldMk cId="0" sldId="259"/>
            <ac:spMk id="699" creationId="{00000000-0000-0000-0000-000000000000}"/>
          </ac:spMkLst>
        </pc:spChg>
        <pc:spChg chg="mod">
          <ac:chgData name="Manmit S/o Narmal SINGH" userId="1f624974-9c16-43eb-9551-f7366468cd2b" providerId="ADAL" clId="{34E4FA1F-B432-44FE-B080-B4C7988FFCDD}" dt="2021-07-18T04:03:43.827" v="154" actId="1076"/>
          <ac:spMkLst>
            <pc:docMk/>
            <pc:sldMk cId="0" sldId="259"/>
            <ac:spMk id="707" creationId="{00000000-0000-0000-0000-000000000000}"/>
          </ac:spMkLst>
        </pc:spChg>
        <pc:grpChg chg="mod">
          <ac:chgData name="Manmit S/o Narmal SINGH" userId="1f624974-9c16-43eb-9551-f7366468cd2b" providerId="ADAL" clId="{34E4FA1F-B432-44FE-B080-B4C7988FFCDD}" dt="2021-07-18T03:59:34.951" v="104" actId="1076"/>
          <ac:grpSpMkLst>
            <pc:docMk/>
            <pc:sldMk cId="0" sldId="259"/>
            <ac:grpSpMk id="696" creationId="{00000000-0000-0000-0000-000000000000}"/>
          </ac:grpSpMkLst>
        </pc:grpChg>
        <pc:grpChg chg="del">
          <ac:chgData name="Manmit S/o Narmal SINGH" userId="1f624974-9c16-43eb-9551-f7366468cd2b" providerId="ADAL" clId="{34E4FA1F-B432-44FE-B080-B4C7988FFCDD}" dt="2021-07-18T03:54:15.732" v="75" actId="478"/>
          <ac:grpSpMkLst>
            <pc:docMk/>
            <pc:sldMk cId="0" sldId="259"/>
            <ac:grpSpMk id="702" creationId="{00000000-0000-0000-0000-000000000000}"/>
          </ac:grpSpMkLst>
        </pc:grpChg>
        <pc:picChg chg="del mod">
          <ac:chgData name="Manmit S/o Narmal SINGH" userId="1f624974-9c16-43eb-9551-f7366468cd2b" providerId="ADAL" clId="{34E4FA1F-B432-44FE-B080-B4C7988FFCDD}" dt="2021-07-18T04:03:51.715" v="155" actId="478"/>
          <ac:picMkLst>
            <pc:docMk/>
            <pc:sldMk cId="0" sldId="259"/>
            <ac:picMk id="700" creationId="{00000000-0000-0000-0000-000000000000}"/>
          </ac:picMkLst>
        </pc:picChg>
      </pc:sldChg>
      <pc:sldChg chg="addSp delSp modSp mod">
        <pc:chgData name="Manmit S/o Narmal SINGH" userId="1f624974-9c16-43eb-9551-f7366468cd2b" providerId="ADAL" clId="{34E4FA1F-B432-44FE-B080-B4C7988FFCDD}" dt="2021-07-18T04:02:13.623" v="125" actId="1076"/>
        <pc:sldMkLst>
          <pc:docMk/>
          <pc:sldMk cId="0" sldId="260"/>
        </pc:sldMkLst>
        <pc:spChg chg="add del mod">
          <ac:chgData name="Manmit S/o Narmal SINGH" userId="1f624974-9c16-43eb-9551-f7366468cd2b" providerId="ADAL" clId="{34E4FA1F-B432-44FE-B080-B4C7988FFCDD}" dt="2021-07-15T12:36:04.944" v="6" actId="478"/>
          <ac:spMkLst>
            <pc:docMk/>
            <pc:sldMk cId="0" sldId="260"/>
            <ac:spMk id="3" creationId="{9AE631F3-4EE2-4FDA-9C17-3C989E63777B}"/>
          </ac:spMkLst>
        </pc:spChg>
        <pc:spChg chg="add del mod">
          <ac:chgData name="Manmit S/o Narmal SINGH" userId="1f624974-9c16-43eb-9551-f7366468cd2b" providerId="ADAL" clId="{34E4FA1F-B432-44FE-B080-B4C7988FFCDD}" dt="2021-07-15T12:36:08.897" v="8" actId="478"/>
          <ac:spMkLst>
            <pc:docMk/>
            <pc:sldMk cId="0" sldId="260"/>
            <ac:spMk id="5" creationId="{50932523-446D-45A3-B114-960D8332DAE8}"/>
          </ac:spMkLst>
        </pc:spChg>
        <pc:spChg chg="add mod">
          <ac:chgData name="Manmit S/o Narmal SINGH" userId="1f624974-9c16-43eb-9551-f7366468cd2b" providerId="ADAL" clId="{34E4FA1F-B432-44FE-B080-B4C7988FFCDD}" dt="2021-07-18T04:02:13.623" v="125" actId="1076"/>
          <ac:spMkLst>
            <pc:docMk/>
            <pc:sldMk cId="0" sldId="260"/>
            <ac:spMk id="221" creationId="{AC526D06-D084-47DD-9E88-4735115CAA54}"/>
          </ac:spMkLst>
        </pc:spChg>
        <pc:spChg chg="del">
          <ac:chgData name="Manmit S/o Narmal SINGH" userId="1f624974-9c16-43eb-9551-f7366468cd2b" providerId="ADAL" clId="{34E4FA1F-B432-44FE-B080-B4C7988FFCDD}" dt="2021-07-15T12:36:01.835" v="5" actId="478"/>
          <ac:spMkLst>
            <pc:docMk/>
            <pc:sldMk cId="0" sldId="260"/>
            <ac:spMk id="712" creationId="{00000000-0000-0000-0000-000000000000}"/>
          </ac:spMkLst>
        </pc:spChg>
        <pc:spChg chg="del">
          <ac:chgData name="Manmit S/o Narmal SINGH" userId="1f624974-9c16-43eb-9551-f7366468cd2b" providerId="ADAL" clId="{34E4FA1F-B432-44FE-B080-B4C7988FFCDD}" dt="2021-07-15T12:36:07.050" v="7" actId="478"/>
          <ac:spMkLst>
            <pc:docMk/>
            <pc:sldMk cId="0" sldId="260"/>
            <ac:spMk id="926" creationId="{00000000-0000-0000-0000-000000000000}"/>
          </ac:spMkLst>
        </pc:spChg>
        <pc:grpChg chg="mod">
          <ac:chgData name="Manmit S/o Narmal SINGH" userId="1f624974-9c16-43eb-9551-f7366468cd2b" providerId="ADAL" clId="{34E4FA1F-B432-44FE-B080-B4C7988FFCDD}" dt="2021-07-15T12:36:38.471" v="15" actId="1076"/>
          <ac:grpSpMkLst>
            <pc:docMk/>
            <pc:sldMk cId="0" sldId="260"/>
            <ac:grpSpMk id="713" creationId="{00000000-0000-0000-0000-000000000000}"/>
          </ac:grpSpMkLst>
        </pc:grpChg>
        <pc:picChg chg="mod">
          <ac:chgData name="Manmit S/o Narmal SINGH" userId="1f624974-9c16-43eb-9551-f7366468cd2b" providerId="ADAL" clId="{34E4FA1F-B432-44FE-B080-B4C7988FFCDD}" dt="2021-07-18T04:02:11.114" v="124" actId="1076"/>
          <ac:picMkLst>
            <pc:docMk/>
            <pc:sldMk cId="0" sldId="260"/>
            <ac:picMk id="2" creationId="{8962282B-285E-48E0-88D6-20B979108B6C}"/>
          </ac:picMkLst>
        </pc:picChg>
      </pc:sldChg>
      <pc:sldChg chg="modSp mod">
        <pc:chgData name="Manmit S/o Narmal SINGH" userId="1f624974-9c16-43eb-9551-f7366468cd2b" providerId="ADAL" clId="{34E4FA1F-B432-44FE-B080-B4C7988FFCDD}" dt="2021-07-18T12:39:08.424" v="916" actId="2711"/>
        <pc:sldMkLst>
          <pc:docMk/>
          <pc:sldMk cId="0" sldId="261"/>
        </pc:sldMkLst>
        <pc:spChg chg="mod">
          <ac:chgData name="Manmit S/o Narmal SINGH" userId="1f624974-9c16-43eb-9551-f7366468cd2b" providerId="ADAL" clId="{34E4FA1F-B432-44FE-B080-B4C7988FFCDD}" dt="2021-07-18T12:39:08.424" v="916" actId="2711"/>
          <ac:spMkLst>
            <pc:docMk/>
            <pc:sldMk cId="0" sldId="261"/>
            <ac:spMk id="932"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33"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34"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35"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36"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37"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38"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40"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41"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42"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43"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44"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45"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46"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47"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48"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49"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50"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51"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52"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53"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54"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55"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56"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57"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58"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60"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61"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62"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63"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64"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65"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66"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67"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68"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69"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70"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71"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72"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73"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74"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75"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76"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77"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78"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80"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81"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82"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83"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84"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85"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86"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87"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88"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89"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90"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91"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92"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93"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94"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95"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96"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97" creationId="{00000000-0000-0000-0000-000000000000}"/>
          </ac:spMkLst>
        </pc:spChg>
        <pc:spChg chg="mod">
          <ac:chgData name="Manmit S/o Narmal SINGH" userId="1f624974-9c16-43eb-9551-f7366468cd2b" providerId="ADAL" clId="{34E4FA1F-B432-44FE-B080-B4C7988FFCDD}" dt="2021-07-18T12:39:08.424" v="916" actId="2711"/>
          <ac:spMkLst>
            <pc:docMk/>
            <pc:sldMk cId="0" sldId="261"/>
            <ac:spMk id="998" creationId="{00000000-0000-0000-0000-000000000000}"/>
          </ac:spMkLst>
        </pc:spChg>
        <pc:grpChg chg="mod">
          <ac:chgData name="Manmit S/o Narmal SINGH" userId="1f624974-9c16-43eb-9551-f7366468cd2b" providerId="ADAL" clId="{34E4FA1F-B432-44FE-B080-B4C7988FFCDD}" dt="2021-07-18T04:03:10.633" v="139" actId="1076"/>
          <ac:grpSpMkLst>
            <pc:docMk/>
            <pc:sldMk cId="0" sldId="261"/>
            <ac:grpSpMk id="939" creationId="{00000000-0000-0000-0000-000000000000}"/>
          </ac:grpSpMkLst>
        </pc:grpChg>
        <pc:grpChg chg="mod">
          <ac:chgData name="Manmit S/o Narmal SINGH" userId="1f624974-9c16-43eb-9551-f7366468cd2b" providerId="ADAL" clId="{34E4FA1F-B432-44FE-B080-B4C7988FFCDD}" dt="2021-07-18T04:03:13.139" v="140" actId="1076"/>
          <ac:grpSpMkLst>
            <pc:docMk/>
            <pc:sldMk cId="0" sldId="261"/>
            <ac:grpSpMk id="959" creationId="{00000000-0000-0000-0000-000000000000}"/>
          </ac:grpSpMkLst>
        </pc:grpChg>
        <pc:grpChg chg="mod">
          <ac:chgData name="Manmit S/o Narmal SINGH" userId="1f624974-9c16-43eb-9551-f7366468cd2b" providerId="ADAL" clId="{34E4FA1F-B432-44FE-B080-B4C7988FFCDD}" dt="2021-07-18T04:03:18.318" v="141" actId="1076"/>
          <ac:grpSpMkLst>
            <pc:docMk/>
            <pc:sldMk cId="0" sldId="261"/>
            <ac:grpSpMk id="979" creationId="{00000000-0000-0000-0000-000000000000}"/>
          </ac:grpSpMkLst>
        </pc:grpChg>
        <pc:cxnChg chg="mod">
          <ac:chgData name="Manmit S/o Narmal SINGH" userId="1f624974-9c16-43eb-9551-f7366468cd2b" providerId="ADAL" clId="{34E4FA1F-B432-44FE-B080-B4C7988FFCDD}" dt="2021-07-18T04:02:42.051" v="133" actId="1076"/>
          <ac:cxnSpMkLst>
            <pc:docMk/>
            <pc:sldMk cId="0" sldId="261"/>
            <ac:cxnSpMk id="931" creationId="{00000000-0000-0000-0000-000000000000}"/>
          </ac:cxnSpMkLst>
        </pc:cxnChg>
      </pc:sldChg>
      <pc:sldChg chg="modSp mod">
        <pc:chgData name="Manmit S/o Narmal SINGH" userId="1f624974-9c16-43eb-9551-f7366468cd2b" providerId="ADAL" clId="{34E4FA1F-B432-44FE-B080-B4C7988FFCDD}" dt="2021-07-18T04:11:12.056" v="192" actId="1076"/>
        <pc:sldMkLst>
          <pc:docMk/>
          <pc:sldMk cId="0" sldId="262"/>
        </pc:sldMkLst>
        <pc:spChg chg="mod">
          <ac:chgData name="Manmit S/o Narmal SINGH" userId="1f624974-9c16-43eb-9551-f7366468cd2b" providerId="ADAL" clId="{34E4FA1F-B432-44FE-B080-B4C7988FFCDD}" dt="2021-07-18T04:11:12.056" v="192" actId="1076"/>
          <ac:spMkLst>
            <pc:docMk/>
            <pc:sldMk cId="0" sldId="262"/>
            <ac:spMk id="1006" creationId="{00000000-0000-0000-0000-000000000000}"/>
          </ac:spMkLst>
        </pc:spChg>
      </pc:sldChg>
      <pc:sldChg chg="modSp mod">
        <pc:chgData name="Manmit S/o Narmal SINGH" userId="1f624974-9c16-43eb-9551-f7366468cd2b" providerId="ADAL" clId="{34E4FA1F-B432-44FE-B080-B4C7988FFCDD}" dt="2021-07-15T12:33:00.916" v="3" actId="14100"/>
        <pc:sldMkLst>
          <pc:docMk/>
          <pc:sldMk cId="0" sldId="291"/>
        </pc:sldMkLst>
        <pc:grpChg chg="mod">
          <ac:chgData name="Manmit S/o Narmal SINGH" userId="1f624974-9c16-43eb-9551-f7366468cd2b" providerId="ADAL" clId="{34E4FA1F-B432-44FE-B080-B4C7988FFCDD}" dt="2021-07-15T12:33:00.916" v="3" actId="14100"/>
          <ac:grpSpMkLst>
            <pc:docMk/>
            <pc:sldMk cId="0" sldId="291"/>
            <ac:grpSpMk id="12544" creationId="{00000000-0000-0000-0000-000000000000}"/>
          </ac:grpSpMkLst>
        </pc:grpChg>
      </pc:sldChg>
      <pc:sldChg chg="modSp mod">
        <pc:chgData name="Manmit S/o Narmal SINGH" userId="1f624974-9c16-43eb-9551-f7366468cd2b" providerId="ADAL" clId="{34E4FA1F-B432-44FE-B080-B4C7988FFCDD}" dt="2021-07-15T12:33:30.011" v="4" actId="1076"/>
        <pc:sldMkLst>
          <pc:docMk/>
          <pc:sldMk cId="0" sldId="303"/>
        </pc:sldMkLst>
        <pc:grpChg chg="mod">
          <ac:chgData name="Manmit S/o Narmal SINGH" userId="1f624974-9c16-43eb-9551-f7366468cd2b" providerId="ADAL" clId="{34E4FA1F-B432-44FE-B080-B4C7988FFCDD}" dt="2021-07-15T12:33:30.011" v="4" actId="1076"/>
          <ac:grpSpMkLst>
            <pc:docMk/>
            <pc:sldMk cId="0" sldId="303"/>
            <ac:grpSpMk id="19860" creationId="{00000000-0000-0000-0000-000000000000}"/>
          </ac:grpSpMkLst>
        </pc:grpChg>
      </pc:sldChg>
      <pc:sldChg chg="addSp delSp modSp del mod">
        <pc:chgData name="Manmit S/o Narmal SINGH" userId="1f624974-9c16-43eb-9551-f7366468cd2b" providerId="ADAL" clId="{34E4FA1F-B432-44FE-B080-B4C7988FFCDD}" dt="2021-07-18T05:12:06.111" v="909" actId="47"/>
        <pc:sldMkLst>
          <pc:docMk/>
          <pc:sldMk cId="0" sldId="312"/>
        </pc:sldMkLst>
        <pc:spChg chg="add del mod">
          <ac:chgData name="Manmit S/o Narmal SINGH" userId="1f624974-9c16-43eb-9551-f7366468cd2b" providerId="ADAL" clId="{34E4FA1F-B432-44FE-B080-B4C7988FFCDD}" dt="2021-07-18T05:11:52.321" v="908" actId="478"/>
          <ac:spMkLst>
            <pc:docMk/>
            <pc:sldMk cId="0" sldId="312"/>
            <ac:spMk id="3" creationId="{750DFB50-AB13-46BF-94C5-3F73A6391C1A}"/>
          </ac:spMkLst>
        </pc:spChg>
        <pc:spChg chg="add mod">
          <ac:chgData name="Manmit S/o Narmal SINGH" userId="1f624974-9c16-43eb-9551-f7366468cd2b" providerId="ADAL" clId="{34E4FA1F-B432-44FE-B080-B4C7988FFCDD}" dt="2021-07-18T05:11:49.812" v="907" actId="207"/>
          <ac:spMkLst>
            <pc:docMk/>
            <pc:sldMk cId="0" sldId="312"/>
            <ac:spMk id="4" creationId="{269238E8-E80A-4282-8907-7EA97CBFEF51}"/>
          </ac:spMkLst>
        </pc:spChg>
        <pc:spChg chg="add mod">
          <ac:chgData name="Manmit S/o Narmal SINGH" userId="1f624974-9c16-43eb-9551-f7366468cd2b" providerId="ADAL" clId="{34E4FA1F-B432-44FE-B080-B4C7988FFCDD}" dt="2021-07-18T05:11:49.812" v="907" actId="207"/>
          <ac:spMkLst>
            <pc:docMk/>
            <pc:sldMk cId="0" sldId="312"/>
            <ac:spMk id="5" creationId="{D4DBE03D-77D2-4460-BC95-EFA15AEE739F}"/>
          </ac:spMkLst>
        </pc:spChg>
        <pc:spChg chg="add mod">
          <ac:chgData name="Manmit S/o Narmal SINGH" userId="1f624974-9c16-43eb-9551-f7366468cd2b" providerId="ADAL" clId="{34E4FA1F-B432-44FE-B080-B4C7988FFCDD}" dt="2021-07-18T05:11:49.812" v="907" actId="207"/>
          <ac:spMkLst>
            <pc:docMk/>
            <pc:sldMk cId="0" sldId="312"/>
            <ac:spMk id="6" creationId="{7C0EE0E1-371C-4904-89DB-0D95599B6A6E}"/>
          </ac:spMkLst>
        </pc:spChg>
        <pc:spChg chg="add mod">
          <ac:chgData name="Manmit S/o Narmal SINGH" userId="1f624974-9c16-43eb-9551-f7366468cd2b" providerId="ADAL" clId="{34E4FA1F-B432-44FE-B080-B4C7988FFCDD}" dt="2021-07-18T05:11:49.812" v="907" actId="207"/>
          <ac:spMkLst>
            <pc:docMk/>
            <pc:sldMk cId="0" sldId="312"/>
            <ac:spMk id="7" creationId="{B0806BF2-C33D-4F0F-93FC-11CE2FD757D0}"/>
          </ac:spMkLst>
        </pc:spChg>
        <pc:spChg chg="add mod">
          <ac:chgData name="Manmit S/o Narmal SINGH" userId="1f624974-9c16-43eb-9551-f7366468cd2b" providerId="ADAL" clId="{34E4FA1F-B432-44FE-B080-B4C7988FFCDD}" dt="2021-07-18T05:11:49.812" v="907" actId="207"/>
          <ac:spMkLst>
            <pc:docMk/>
            <pc:sldMk cId="0" sldId="312"/>
            <ac:spMk id="8" creationId="{48449035-3D64-4FD0-B9BA-E1C6097B58EB}"/>
          </ac:spMkLst>
        </pc:spChg>
        <pc:spChg chg="add mod">
          <ac:chgData name="Manmit S/o Narmal SINGH" userId="1f624974-9c16-43eb-9551-f7366468cd2b" providerId="ADAL" clId="{34E4FA1F-B432-44FE-B080-B4C7988FFCDD}" dt="2021-07-18T05:11:49.812" v="907" actId="207"/>
          <ac:spMkLst>
            <pc:docMk/>
            <pc:sldMk cId="0" sldId="312"/>
            <ac:spMk id="9" creationId="{5E9C3FF9-F40D-4E62-B448-F06D3919A1C3}"/>
          </ac:spMkLst>
        </pc:spChg>
        <pc:spChg chg="add mod">
          <ac:chgData name="Manmit S/o Narmal SINGH" userId="1f624974-9c16-43eb-9551-f7366468cd2b" providerId="ADAL" clId="{34E4FA1F-B432-44FE-B080-B4C7988FFCDD}" dt="2021-07-18T05:11:49.812" v="907" actId="207"/>
          <ac:spMkLst>
            <pc:docMk/>
            <pc:sldMk cId="0" sldId="312"/>
            <ac:spMk id="10" creationId="{7DE44EE6-5BAD-407B-B1DB-B7D2B4DF4531}"/>
          </ac:spMkLst>
        </pc:spChg>
        <pc:picChg chg="add mod">
          <ac:chgData name="Manmit S/o Narmal SINGH" userId="1f624974-9c16-43eb-9551-f7366468cd2b" providerId="ADAL" clId="{34E4FA1F-B432-44FE-B080-B4C7988FFCDD}" dt="2021-07-18T05:11:49.812" v="907" actId="207"/>
          <ac:picMkLst>
            <pc:docMk/>
            <pc:sldMk cId="0" sldId="312"/>
            <ac:picMk id="11" creationId="{D3C0BD27-4078-4F02-A9AE-1CCBBF07D7B9}"/>
          </ac:picMkLst>
        </pc:picChg>
        <pc:picChg chg="del">
          <ac:chgData name="Manmit S/o Narmal SINGH" userId="1f624974-9c16-43eb-9551-f7366468cd2b" providerId="ADAL" clId="{34E4FA1F-B432-44FE-B080-B4C7988FFCDD}" dt="2021-07-18T05:11:40.360" v="905" actId="478"/>
          <ac:picMkLst>
            <pc:docMk/>
            <pc:sldMk cId="0" sldId="312"/>
            <ac:picMk id="27593" creationId="{00000000-0000-0000-0000-000000000000}"/>
          </ac:picMkLst>
        </pc:picChg>
      </pc:sldChg>
      <pc:sldChg chg="modSp mod ord">
        <pc:chgData name="Manmit S/o Narmal SINGH" userId="1f624974-9c16-43eb-9551-f7366468cd2b" providerId="ADAL" clId="{34E4FA1F-B432-44FE-B080-B4C7988FFCDD}" dt="2021-07-18T12:40:05.310" v="922" actId="14100"/>
        <pc:sldMkLst>
          <pc:docMk/>
          <pc:sldMk cId="1054719194" sldId="313"/>
        </pc:sldMkLst>
        <pc:spChg chg="mod">
          <ac:chgData name="Manmit S/o Narmal SINGH" userId="1f624974-9c16-43eb-9551-f7366468cd2b" providerId="ADAL" clId="{34E4FA1F-B432-44FE-B080-B4C7988FFCDD}" dt="2021-07-17T05:15:39.837" v="53" actId="403"/>
          <ac:spMkLst>
            <pc:docMk/>
            <pc:sldMk cId="1054719194" sldId="313"/>
            <ac:spMk id="2" creationId="{E96E37F6-2D19-4FBA-AC7C-FD50B991C1BB}"/>
          </ac:spMkLst>
        </pc:spChg>
        <pc:spChg chg="mod">
          <ac:chgData name="Manmit S/o Narmal SINGH" userId="1f624974-9c16-43eb-9551-f7366468cd2b" providerId="ADAL" clId="{34E4FA1F-B432-44FE-B080-B4C7988FFCDD}" dt="2021-07-17T05:15:49.240" v="54" actId="403"/>
          <ac:spMkLst>
            <pc:docMk/>
            <pc:sldMk cId="1054719194" sldId="313"/>
            <ac:spMk id="4" creationId="{A987F087-A292-4859-AB74-DD847C64D92C}"/>
          </ac:spMkLst>
        </pc:spChg>
        <pc:spChg chg="mod">
          <ac:chgData name="Manmit S/o Narmal SINGH" userId="1f624974-9c16-43eb-9551-f7366468cd2b" providerId="ADAL" clId="{34E4FA1F-B432-44FE-B080-B4C7988FFCDD}" dt="2021-07-18T12:39:56.591" v="919" actId="1076"/>
          <ac:spMkLst>
            <pc:docMk/>
            <pc:sldMk cId="1054719194" sldId="313"/>
            <ac:spMk id="5" creationId="{93F12C4E-A734-4101-9B34-19A5CC2073A4}"/>
          </ac:spMkLst>
        </pc:spChg>
        <pc:spChg chg="mod">
          <ac:chgData name="Manmit S/o Narmal SINGH" userId="1f624974-9c16-43eb-9551-f7366468cd2b" providerId="ADAL" clId="{34E4FA1F-B432-44FE-B080-B4C7988FFCDD}" dt="2021-07-17T05:15:52.981" v="55" actId="403"/>
          <ac:spMkLst>
            <pc:docMk/>
            <pc:sldMk cId="1054719194" sldId="313"/>
            <ac:spMk id="6" creationId="{82295C43-A007-49F6-A59B-E1733BCA6AD7}"/>
          </ac:spMkLst>
        </pc:spChg>
        <pc:spChg chg="mod">
          <ac:chgData name="Manmit S/o Narmal SINGH" userId="1f624974-9c16-43eb-9551-f7366468cd2b" providerId="ADAL" clId="{34E4FA1F-B432-44FE-B080-B4C7988FFCDD}" dt="2021-07-18T12:40:05.310" v="922" actId="14100"/>
          <ac:spMkLst>
            <pc:docMk/>
            <pc:sldMk cId="1054719194" sldId="313"/>
            <ac:spMk id="8" creationId="{67828641-6242-4A85-8936-67FBCC789A82}"/>
          </ac:spMkLst>
        </pc:spChg>
        <pc:spChg chg="mod">
          <ac:chgData name="Manmit S/o Narmal SINGH" userId="1f624974-9c16-43eb-9551-f7366468cd2b" providerId="ADAL" clId="{34E4FA1F-B432-44FE-B080-B4C7988FFCDD}" dt="2021-07-18T12:39:53.348" v="918" actId="1076"/>
          <ac:spMkLst>
            <pc:docMk/>
            <pc:sldMk cId="1054719194" sldId="313"/>
            <ac:spMk id="12" creationId="{2D27030F-AD0E-412C-899E-2F9F8FED6541}"/>
          </ac:spMkLst>
        </pc:spChg>
        <pc:spChg chg="mod">
          <ac:chgData name="Manmit S/o Narmal SINGH" userId="1f624974-9c16-43eb-9551-f7366468cd2b" providerId="ADAL" clId="{34E4FA1F-B432-44FE-B080-B4C7988FFCDD}" dt="2021-07-18T12:40:02.552" v="921" actId="14100"/>
          <ac:spMkLst>
            <pc:docMk/>
            <pc:sldMk cId="1054719194" sldId="313"/>
            <ac:spMk id="13" creationId="{8B07C9E5-E024-49D6-8594-0A8B5CC3D1AA}"/>
          </ac:spMkLst>
        </pc:spChg>
      </pc:sldChg>
      <pc:sldChg chg="modSp mod ord">
        <pc:chgData name="Manmit S/o Narmal SINGH" userId="1f624974-9c16-43eb-9551-f7366468cd2b" providerId="ADAL" clId="{34E4FA1F-B432-44FE-B080-B4C7988FFCDD}" dt="2021-07-18T12:40:12.512" v="923" actId="20577"/>
        <pc:sldMkLst>
          <pc:docMk/>
          <pc:sldMk cId="861153126" sldId="315"/>
        </pc:sldMkLst>
        <pc:spChg chg="mod">
          <ac:chgData name="Manmit S/o Narmal SINGH" userId="1f624974-9c16-43eb-9551-f7366468cd2b" providerId="ADAL" clId="{34E4FA1F-B432-44FE-B080-B4C7988FFCDD}" dt="2021-07-18T12:40:12.512" v="923" actId="20577"/>
          <ac:spMkLst>
            <pc:docMk/>
            <pc:sldMk cId="861153126" sldId="315"/>
            <ac:spMk id="34" creationId="{57A791B6-F2CA-4639-AC76-7384AAD831DF}"/>
          </ac:spMkLst>
        </pc:spChg>
        <pc:spChg chg="mod">
          <ac:chgData name="Manmit S/o Narmal SINGH" userId="1f624974-9c16-43eb-9551-f7366468cd2b" providerId="ADAL" clId="{34E4FA1F-B432-44FE-B080-B4C7988FFCDD}" dt="2021-07-18T04:09:44.357" v="188" actId="14100"/>
          <ac:spMkLst>
            <pc:docMk/>
            <pc:sldMk cId="861153126" sldId="315"/>
            <ac:spMk id="39" creationId="{AC106BAC-6470-4C5F-ADB6-F381EEAC6E0A}"/>
          </ac:spMkLst>
        </pc:spChg>
        <pc:spChg chg="mod">
          <ac:chgData name="Manmit S/o Narmal SINGH" userId="1f624974-9c16-43eb-9551-f7366468cd2b" providerId="ADAL" clId="{34E4FA1F-B432-44FE-B080-B4C7988FFCDD}" dt="2021-07-18T04:09:40.354" v="187" actId="14100"/>
          <ac:spMkLst>
            <pc:docMk/>
            <pc:sldMk cId="861153126" sldId="315"/>
            <ac:spMk id="40" creationId="{371F8EFE-3179-4B86-8ED7-87043A1F41D3}"/>
          </ac:spMkLst>
        </pc:spChg>
        <pc:spChg chg="mod">
          <ac:chgData name="Manmit S/o Narmal SINGH" userId="1f624974-9c16-43eb-9551-f7366468cd2b" providerId="ADAL" clId="{34E4FA1F-B432-44FE-B080-B4C7988FFCDD}" dt="2021-07-18T04:09:47.436" v="189" actId="14100"/>
          <ac:spMkLst>
            <pc:docMk/>
            <pc:sldMk cId="861153126" sldId="315"/>
            <ac:spMk id="41" creationId="{46D67F40-72C4-463E-BE65-2D3C85A64270}"/>
          </ac:spMkLst>
        </pc:spChg>
        <pc:spChg chg="mod">
          <ac:chgData name="Manmit S/o Narmal SINGH" userId="1f624974-9c16-43eb-9551-f7366468cd2b" providerId="ADAL" clId="{34E4FA1F-B432-44FE-B080-B4C7988FFCDD}" dt="2021-07-18T04:09:53.629" v="191" actId="1076"/>
          <ac:spMkLst>
            <pc:docMk/>
            <pc:sldMk cId="861153126" sldId="315"/>
            <ac:spMk id="42" creationId="{34048197-4BBB-4205-900D-275C18D980F4}"/>
          </ac:spMkLst>
        </pc:spChg>
        <pc:graphicFrameChg chg="mod">
          <ac:chgData name="Manmit S/o Narmal SINGH" userId="1f624974-9c16-43eb-9551-f7366468cd2b" providerId="ADAL" clId="{34E4FA1F-B432-44FE-B080-B4C7988FFCDD}" dt="2021-07-15T12:43:49.508" v="32" actId="1076"/>
          <ac:graphicFrameMkLst>
            <pc:docMk/>
            <pc:sldMk cId="861153126" sldId="315"/>
            <ac:graphicFrameMk id="33" creationId="{450EC99D-3C4D-4FF1-93ED-81C91A5CED22}"/>
          </ac:graphicFrameMkLst>
        </pc:graphicFrameChg>
      </pc:sldChg>
      <pc:sldChg chg="modSp mod">
        <pc:chgData name="Manmit S/o Narmal SINGH" userId="1f624974-9c16-43eb-9551-f7366468cd2b" providerId="ADAL" clId="{34E4FA1F-B432-44FE-B080-B4C7988FFCDD}" dt="2021-07-18T04:08:55.168" v="179" actId="1076"/>
        <pc:sldMkLst>
          <pc:docMk/>
          <pc:sldMk cId="1572725165" sldId="320"/>
        </pc:sldMkLst>
        <pc:spChg chg="mod">
          <ac:chgData name="Manmit S/o Narmal SINGH" userId="1f624974-9c16-43eb-9551-f7366468cd2b" providerId="ADAL" clId="{34E4FA1F-B432-44FE-B080-B4C7988FFCDD}" dt="2021-07-18T04:08:49.225" v="177" actId="1076"/>
          <ac:spMkLst>
            <pc:docMk/>
            <pc:sldMk cId="1572725165" sldId="320"/>
            <ac:spMk id="96" creationId="{7A437627-7007-4A81-BBF0-2F9C87C72D63}"/>
          </ac:spMkLst>
        </pc:spChg>
        <pc:spChg chg="mod">
          <ac:chgData name="Manmit S/o Narmal SINGH" userId="1f624974-9c16-43eb-9551-f7366468cd2b" providerId="ADAL" clId="{34E4FA1F-B432-44FE-B080-B4C7988FFCDD}" dt="2021-07-18T04:08:55.168" v="179" actId="1076"/>
          <ac:spMkLst>
            <pc:docMk/>
            <pc:sldMk cId="1572725165" sldId="320"/>
            <ac:spMk id="97" creationId="{584A3E4A-CB7B-4044-9B0F-F728B5B42C9C}"/>
          </ac:spMkLst>
        </pc:spChg>
        <pc:grpChg chg="mod">
          <ac:chgData name="Manmit S/o Narmal SINGH" userId="1f624974-9c16-43eb-9551-f7366468cd2b" providerId="ADAL" clId="{34E4FA1F-B432-44FE-B080-B4C7988FFCDD}" dt="2021-07-18T04:08:49.225" v="177" actId="1076"/>
          <ac:grpSpMkLst>
            <pc:docMk/>
            <pc:sldMk cId="1572725165" sldId="320"/>
            <ac:grpSpMk id="93" creationId="{68EBD1D9-4174-408D-8877-3DE5A30C06B1}"/>
          </ac:grpSpMkLst>
        </pc:grpChg>
      </pc:sldChg>
      <pc:sldChg chg="delSp modSp mod">
        <pc:chgData name="Manmit S/o Narmal SINGH" userId="1f624974-9c16-43eb-9551-f7366468cd2b" providerId="ADAL" clId="{34E4FA1F-B432-44FE-B080-B4C7988FFCDD}" dt="2021-07-18T04:03:33.064" v="147" actId="1076"/>
        <pc:sldMkLst>
          <pc:docMk/>
          <pc:sldMk cId="2454192105" sldId="321"/>
        </pc:sldMkLst>
        <pc:spChg chg="mod">
          <ac:chgData name="Manmit S/o Narmal SINGH" userId="1f624974-9c16-43eb-9551-f7366468cd2b" providerId="ADAL" clId="{34E4FA1F-B432-44FE-B080-B4C7988FFCDD}" dt="2021-07-18T03:59:16.756" v="97" actId="1076"/>
          <ac:spMkLst>
            <pc:docMk/>
            <pc:sldMk cId="2454192105" sldId="321"/>
            <ac:spMk id="699" creationId="{00000000-0000-0000-0000-000000000000}"/>
          </ac:spMkLst>
        </pc:spChg>
        <pc:spChg chg="mod">
          <ac:chgData name="Manmit S/o Narmal SINGH" userId="1f624974-9c16-43eb-9551-f7366468cd2b" providerId="ADAL" clId="{34E4FA1F-B432-44FE-B080-B4C7988FFCDD}" dt="2021-07-18T04:03:33.064" v="147" actId="1076"/>
          <ac:spMkLst>
            <pc:docMk/>
            <pc:sldMk cId="2454192105" sldId="321"/>
            <ac:spMk id="707" creationId="{00000000-0000-0000-0000-000000000000}"/>
          </ac:spMkLst>
        </pc:spChg>
        <pc:grpChg chg="del">
          <ac:chgData name="Manmit S/o Narmal SINGH" userId="1f624974-9c16-43eb-9551-f7366468cd2b" providerId="ADAL" clId="{34E4FA1F-B432-44FE-B080-B4C7988FFCDD}" dt="2021-07-18T03:54:22.417" v="76" actId="478"/>
          <ac:grpSpMkLst>
            <pc:docMk/>
            <pc:sldMk cId="2454192105" sldId="321"/>
            <ac:grpSpMk id="16" creationId="{D31ACA11-56FA-420A-B7DF-1C5BEAB94442}"/>
          </ac:grpSpMkLst>
        </pc:grpChg>
        <pc:grpChg chg="mod">
          <ac:chgData name="Manmit S/o Narmal SINGH" userId="1f624974-9c16-43eb-9551-f7366468cd2b" providerId="ADAL" clId="{34E4FA1F-B432-44FE-B080-B4C7988FFCDD}" dt="2021-07-18T03:59:16.756" v="97" actId="1076"/>
          <ac:grpSpMkLst>
            <pc:docMk/>
            <pc:sldMk cId="2454192105" sldId="321"/>
            <ac:grpSpMk id="696" creationId="{00000000-0000-0000-0000-000000000000}"/>
          </ac:grpSpMkLst>
        </pc:grpChg>
        <pc:picChg chg="mod">
          <ac:chgData name="Manmit S/o Narmal SINGH" userId="1f624974-9c16-43eb-9551-f7366468cd2b" providerId="ADAL" clId="{34E4FA1F-B432-44FE-B080-B4C7988FFCDD}" dt="2021-07-17T05:05:04.854" v="45" actId="1076"/>
          <ac:picMkLst>
            <pc:docMk/>
            <pc:sldMk cId="2454192105" sldId="321"/>
            <ac:picMk id="3" creationId="{D4F19710-828F-4D0C-8124-8CA4F9C7715D}"/>
          </ac:picMkLst>
        </pc:picChg>
      </pc:sldChg>
      <pc:sldChg chg="modSp mod">
        <pc:chgData name="Manmit S/o Narmal SINGH" userId="1f624974-9c16-43eb-9551-f7366468cd2b" providerId="ADAL" clId="{34E4FA1F-B432-44FE-B080-B4C7988FFCDD}" dt="2021-07-18T04:04:26.089" v="167" actId="1076"/>
        <pc:sldMkLst>
          <pc:docMk/>
          <pc:sldMk cId="3387213663" sldId="322"/>
        </pc:sldMkLst>
        <pc:spChg chg="mod">
          <ac:chgData name="Manmit S/o Narmal SINGH" userId="1f624974-9c16-43eb-9551-f7366468cd2b" providerId="ADAL" clId="{34E4FA1F-B432-44FE-B080-B4C7988FFCDD}" dt="2021-07-18T04:04:26.089" v="167" actId="1076"/>
          <ac:spMkLst>
            <pc:docMk/>
            <pc:sldMk cId="3387213663" sldId="322"/>
            <ac:spMk id="1115" creationId="{00000000-0000-0000-0000-000000000000}"/>
          </ac:spMkLst>
        </pc:spChg>
      </pc:sldChg>
      <pc:sldChg chg="delSp modSp add del mod">
        <pc:chgData name="Manmit S/o Narmal SINGH" userId="1f624974-9c16-43eb-9551-f7366468cd2b" providerId="ADAL" clId="{34E4FA1F-B432-44FE-B080-B4C7988FFCDD}" dt="2021-07-18T03:53:03.798" v="63" actId="47"/>
        <pc:sldMkLst>
          <pc:docMk/>
          <pc:sldMk cId="2319143402" sldId="324"/>
        </pc:sldMkLst>
        <pc:spChg chg="del mod">
          <ac:chgData name="Manmit S/o Narmal SINGH" userId="1f624974-9c16-43eb-9551-f7366468cd2b" providerId="ADAL" clId="{34E4FA1F-B432-44FE-B080-B4C7988FFCDD}" dt="2021-07-15T14:05:27.383" v="41" actId="478"/>
          <ac:spMkLst>
            <pc:docMk/>
            <pc:sldMk cId="2319143402" sldId="324"/>
            <ac:spMk id="24" creationId="{CC4986BB-07B0-405D-A01D-0BA9BC3D5E05}"/>
          </ac:spMkLst>
        </pc:spChg>
      </pc:sldChg>
      <pc:sldChg chg="addSp delSp modSp add del mod">
        <pc:chgData name="Manmit S/o Narmal SINGH" userId="1f624974-9c16-43eb-9551-f7366468cd2b" providerId="ADAL" clId="{34E4FA1F-B432-44FE-B080-B4C7988FFCDD}" dt="2021-07-18T03:53:26.183" v="69" actId="47"/>
        <pc:sldMkLst>
          <pc:docMk/>
          <pc:sldMk cId="2123700584" sldId="325"/>
        </pc:sldMkLst>
        <pc:spChg chg="del">
          <ac:chgData name="Manmit S/o Narmal SINGH" userId="1f624974-9c16-43eb-9551-f7366468cd2b" providerId="ADAL" clId="{34E4FA1F-B432-44FE-B080-B4C7988FFCDD}" dt="2021-07-18T03:53:14.471" v="66" actId="21"/>
          <ac:spMkLst>
            <pc:docMk/>
            <pc:sldMk cId="2123700584" sldId="325"/>
            <ac:spMk id="2" creationId="{FBC81CBB-213D-4738-9B93-3111B46417C2}"/>
          </ac:spMkLst>
        </pc:spChg>
        <pc:spChg chg="add mod">
          <ac:chgData name="Manmit S/o Narmal SINGH" userId="1f624974-9c16-43eb-9551-f7366468cd2b" providerId="ADAL" clId="{34E4FA1F-B432-44FE-B080-B4C7988FFCDD}" dt="2021-07-18T03:53:14.471" v="66" actId="21"/>
          <ac:spMkLst>
            <pc:docMk/>
            <pc:sldMk cId="2123700584" sldId="325"/>
            <ac:spMk id="4" creationId="{3B9EFA9D-16E3-4A24-B612-41172CF86435}"/>
          </ac:spMkLst>
        </pc:spChg>
        <pc:spChg chg="del">
          <ac:chgData name="Manmit S/o Narmal SINGH" userId="1f624974-9c16-43eb-9551-f7366468cd2b" providerId="ADAL" clId="{34E4FA1F-B432-44FE-B080-B4C7988FFCDD}" dt="2021-07-18T03:53:14.471" v="66" actId="21"/>
          <ac:spMkLst>
            <pc:docMk/>
            <pc:sldMk cId="2123700584" sldId="325"/>
            <ac:spMk id="11" creationId="{23FBE078-02AB-4E97-A7B8-6A710E7B69EC}"/>
          </ac:spMkLst>
        </pc:spChg>
        <pc:spChg chg="del">
          <ac:chgData name="Manmit S/o Narmal SINGH" userId="1f624974-9c16-43eb-9551-f7366468cd2b" providerId="ADAL" clId="{34E4FA1F-B432-44FE-B080-B4C7988FFCDD}" dt="2021-07-18T03:53:14.471" v="66" actId="21"/>
          <ac:spMkLst>
            <pc:docMk/>
            <pc:sldMk cId="2123700584" sldId="325"/>
            <ac:spMk id="13" creationId="{9B36417A-2419-4EAE-8BE6-C285F211C09A}"/>
          </ac:spMkLst>
        </pc:spChg>
        <pc:spChg chg="del">
          <ac:chgData name="Manmit S/o Narmal SINGH" userId="1f624974-9c16-43eb-9551-f7366468cd2b" providerId="ADAL" clId="{34E4FA1F-B432-44FE-B080-B4C7988FFCDD}" dt="2021-07-18T03:53:14.471" v="66" actId="21"/>
          <ac:spMkLst>
            <pc:docMk/>
            <pc:sldMk cId="2123700584" sldId="325"/>
            <ac:spMk id="15" creationId="{92D511AA-8EDB-426B-9E42-A916A6DCE34B}"/>
          </ac:spMkLst>
        </pc:spChg>
        <pc:spChg chg="del">
          <ac:chgData name="Manmit S/o Narmal SINGH" userId="1f624974-9c16-43eb-9551-f7366468cd2b" providerId="ADAL" clId="{34E4FA1F-B432-44FE-B080-B4C7988FFCDD}" dt="2021-07-18T03:53:14.471" v="66" actId="21"/>
          <ac:spMkLst>
            <pc:docMk/>
            <pc:sldMk cId="2123700584" sldId="325"/>
            <ac:spMk id="17" creationId="{D14C6509-EC20-4125-A395-C3FDB6ED3237}"/>
          </ac:spMkLst>
        </pc:spChg>
        <pc:spChg chg="del">
          <ac:chgData name="Manmit S/o Narmal SINGH" userId="1f624974-9c16-43eb-9551-f7366468cd2b" providerId="ADAL" clId="{34E4FA1F-B432-44FE-B080-B4C7988FFCDD}" dt="2021-07-18T03:53:14.471" v="66" actId="21"/>
          <ac:spMkLst>
            <pc:docMk/>
            <pc:sldMk cId="2123700584" sldId="325"/>
            <ac:spMk id="19" creationId="{16C6009B-F519-4377-A4DB-2595783F62F1}"/>
          </ac:spMkLst>
        </pc:spChg>
        <pc:spChg chg="del">
          <ac:chgData name="Manmit S/o Narmal SINGH" userId="1f624974-9c16-43eb-9551-f7366468cd2b" providerId="ADAL" clId="{34E4FA1F-B432-44FE-B080-B4C7988FFCDD}" dt="2021-07-18T03:53:14.471" v="66" actId="21"/>
          <ac:spMkLst>
            <pc:docMk/>
            <pc:sldMk cId="2123700584" sldId="325"/>
            <ac:spMk id="20" creationId="{1CF63649-0B18-4F1A-862D-268BCFA619A0}"/>
          </ac:spMkLst>
        </pc:spChg>
        <pc:spChg chg="del">
          <ac:chgData name="Manmit S/o Narmal SINGH" userId="1f624974-9c16-43eb-9551-f7366468cd2b" providerId="ADAL" clId="{34E4FA1F-B432-44FE-B080-B4C7988FFCDD}" dt="2021-07-18T03:53:14.471" v="66" actId="21"/>
          <ac:spMkLst>
            <pc:docMk/>
            <pc:sldMk cId="2123700584" sldId="325"/>
            <ac:spMk id="21" creationId="{8F3ADEB8-DD98-4098-9BE1-72F2F168E9B6}"/>
          </ac:spMkLst>
        </pc:spChg>
        <pc:spChg chg="del">
          <ac:chgData name="Manmit S/o Narmal SINGH" userId="1f624974-9c16-43eb-9551-f7366468cd2b" providerId="ADAL" clId="{34E4FA1F-B432-44FE-B080-B4C7988FFCDD}" dt="2021-07-18T03:53:14.471" v="66" actId="21"/>
          <ac:spMkLst>
            <pc:docMk/>
            <pc:sldMk cId="2123700584" sldId="325"/>
            <ac:spMk id="23" creationId="{FE6E1072-741A-4BF7-B123-B44FD69FCD2D}"/>
          </ac:spMkLst>
        </pc:spChg>
        <pc:spChg chg="del">
          <ac:chgData name="Manmit S/o Narmal SINGH" userId="1f624974-9c16-43eb-9551-f7366468cd2b" providerId="ADAL" clId="{34E4FA1F-B432-44FE-B080-B4C7988FFCDD}" dt="2021-07-15T14:05:30.075" v="42" actId="478"/>
          <ac:spMkLst>
            <pc:docMk/>
            <pc:sldMk cId="2123700584" sldId="325"/>
            <ac:spMk id="24" creationId="{CC4986BB-07B0-405D-A01D-0BA9BC3D5E05}"/>
          </ac:spMkLst>
        </pc:spChg>
        <pc:spChg chg="del">
          <ac:chgData name="Manmit S/o Narmal SINGH" userId="1f624974-9c16-43eb-9551-f7366468cd2b" providerId="ADAL" clId="{34E4FA1F-B432-44FE-B080-B4C7988FFCDD}" dt="2021-07-18T03:53:14.471" v="66" actId="21"/>
          <ac:spMkLst>
            <pc:docMk/>
            <pc:sldMk cId="2123700584" sldId="325"/>
            <ac:spMk id="25" creationId="{BBAB76AA-2E27-4BFB-AC4B-FC3A81DC4AAE}"/>
          </ac:spMkLst>
        </pc:spChg>
        <pc:spChg chg="del">
          <ac:chgData name="Manmit S/o Narmal SINGH" userId="1f624974-9c16-43eb-9551-f7366468cd2b" providerId="ADAL" clId="{34E4FA1F-B432-44FE-B080-B4C7988FFCDD}" dt="2021-07-18T03:53:14.471" v="66" actId="21"/>
          <ac:spMkLst>
            <pc:docMk/>
            <pc:sldMk cId="2123700584" sldId="325"/>
            <ac:spMk id="26" creationId="{4E124331-E67C-4603-8762-2FCF12527B71}"/>
          </ac:spMkLst>
        </pc:spChg>
      </pc:sldChg>
      <pc:sldChg chg="addSp delSp modSp add del mod">
        <pc:chgData name="Manmit S/o Narmal SINGH" userId="1f624974-9c16-43eb-9551-f7366468cd2b" providerId="ADAL" clId="{34E4FA1F-B432-44FE-B080-B4C7988FFCDD}" dt="2021-07-18T03:53:39.227" v="74" actId="47"/>
        <pc:sldMkLst>
          <pc:docMk/>
          <pc:sldMk cId="2267743407" sldId="326"/>
        </pc:sldMkLst>
        <pc:spChg chg="del">
          <ac:chgData name="Manmit S/o Narmal SINGH" userId="1f624974-9c16-43eb-9551-f7366468cd2b" providerId="ADAL" clId="{34E4FA1F-B432-44FE-B080-B4C7988FFCDD}" dt="2021-07-18T03:53:29.838" v="70" actId="21"/>
          <ac:spMkLst>
            <pc:docMk/>
            <pc:sldMk cId="2267743407" sldId="326"/>
            <ac:spMk id="2" creationId="{FBC81CBB-213D-4738-9B93-3111B46417C2}"/>
          </ac:spMkLst>
        </pc:spChg>
        <pc:spChg chg="add mod">
          <ac:chgData name="Manmit S/o Narmal SINGH" userId="1f624974-9c16-43eb-9551-f7366468cd2b" providerId="ADAL" clId="{34E4FA1F-B432-44FE-B080-B4C7988FFCDD}" dt="2021-07-18T03:53:29.838" v="70" actId="21"/>
          <ac:spMkLst>
            <pc:docMk/>
            <pc:sldMk cId="2267743407" sldId="326"/>
            <ac:spMk id="4" creationId="{67528D0B-0EAA-4480-881C-F15102AD4E35}"/>
          </ac:spMkLst>
        </pc:spChg>
        <pc:spChg chg="del">
          <ac:chgData name="Manmit S/o Narmal SINGH" userId="1f624974-9c16-43eb-9551-f7366468cd2b" providerId="ADAL" clId="{34E4FA1F-B432-44FE-B080-B4C7988FFCDD}" dt="2021-07-18T03:53:29.838" v="70" actId="21"/>
          <ac:spMkLst>
            <pc:docMk/>
            <pc:sldMk cId="2267743407" sldId="326"/>
            <ac:spMk id="11" creationId="{23FBE078-02AB-4E97-A7B8-6A710E7B69EC}"/>
          </ac:spMkLst>
        </pc:spChg>
        <pc:spChg chg="del">
          <ac:chgData name="Manmit S/o Narmal SINGH" userId="1f624974-9c16-43eb-9551-f7366468cd2b" providerId="ADAL" clId="{34E4FA1F-B432-44FE-B080-B4C7988FFCDD}" dt="2021-07-18T03:53:29.838" v="70" actId="21"/>
          <ac:spMkLst>
            <pc:docMk/>
            <pc:sldMk cId="2267743407" sldId="326"/>
            <ac:spMk id="13" creationId="{9B36417A-2419-4EAE-8BE6-C285F211C09A}"/>
          </ac:spMkLst>
        </pc:spChg>
        <pc:spChg chg="del">
          <ac:chgData name="Manmit S/o Narmal SINGH" userId="1f624974-9c16-43eb-9551-f7366468cd2b" providerId="ADAL" clId="{34E4FA1F-B432-44FE-B080-B4C7988FFCDD}" dt="2021-07-18T03:53:29.838" v="70" actId="21"/>
          <ac:spMkLst>
            <pc:docMk/>
            <pc:sldMk cId="2267743407" sldId="326"/>
            <ac:spMk id="15" creationId="{92D511AA-8EDB-426B-9E42-A916A6DCE34B}"/>
          </ac:spMkLst>
        </pc:spChg>
        <pc:spChg chg="del">
          <ac:chgData name="Manmit S/o Narmal SINGH" userId="1f624974-9c16-43eb-9551-f7366468cd2b" providerId="ADAL" clId="{34E4FA1F-B432-44FE-B080-B4C7988FFCDD}" dt="2021-07-18T03:53:29.838" v="70" actId="21"/>
          <ac:spMkLst>
            <pc:docMk/>
            <pc:sldMk cId="2267743407" sldId="326"/>
            <ac:spMk id="17" creationId="{D14C6509-EC20-4125-A395-C3FDB6ED3237}"/>
          </ac:spMkLst>
        </pc:spChg>
        <pc:spChg chg="del">
          <ac:chgData name="Manmit S/o Narmal SINGH" userId="1f624974-9c16-43eb-9551-f7366468cd2b" providerId="ADAL" clId="{34E4FA1F-B432-44FE-B080-B4C7988FFCDD}" dt="2021-07-18T03:53:29.838" v="70" actId="21"/>
          <ac:spMkLst>
            <pc:docMk/>
            <pc:sldMk cId="2267743407" sldId="326"/>
            <ac:spMk id="19" creationId="{16C6009B-F519-4377-A4DB-2595783F62F1}"/>
          </ac:spMkLst>
        </pc:spChg>
        <pc:spChg chg="del">
          <ac:chgData name="Manmit S/o Narmal SINGH" userId="1f624974-9c16-43eb-9551-f7366468cd2b" providerId="ADAL" clId="{34E4FA1F-B432-44FE-B080-B4C7988FFCDD}" dt="2021-07-18T03:53:29.838" v="70" actId="21"/>
          <ac:spMkLst>
            <pc:docMk/>
            <pc:sldMk cId="2267743407" sldId="326"/>
            <ac:spMk id="20" creationId="{1CF63649-0B18-4F1A-862D-268BCFA619A0}"/>
          </ac:spMkLst>
        </pc:spChg>
        <pc:spChg chg="del">
          <ac:chgData name="Manmit S/o Narmal SINGH" userId="1f624974-9c16-43eb-9551-f7366468cd2b" providerId="ADAL" clId="{34E4FA1F-B432-44FE-B080-B4C7988FFCDD}" dt="2021-07-18T03:53:29.838" v="70" actId="21"/>
          <ac:spMkLst>
            <pc:docMk/>
            <pc:sldMk cId="2267743407" sldId="326"/>
            <ac:spMk id="21" creationId="{8F3ADEB8-DD98-4098-9BE1-72F2F168E9B6}"/>
          </ac:spMkLst>
        </pc:spChg>
        <pc:spChg chg="del">
          <ac:chgData name="Manmit S/o Narmal SINGH" userId="1f624974-9c16-43eb-9551-f7366468cd2b" providerId="ADAL" clId="{34E4FA1F-B432-44FE-B080-B4C7988FFCDD}" dt="2021-07-18T03:53:29.838" v="70" actId="21"/>
          <ac:spMkLst>
            <pc:docMk/>
            <pc:sldMk cId="2267743407" sldId="326"/>
            <ac:spMk id="23" creationId="{FE6E1072-741A-4BF7-B123-B44FD69FCD2D}"/>
          </ac:spMkLst>
        </pc:spChg>
        <pc:spChg chg="del">
          <ac:chgData name="Manmit S/o Narmal SINGH" userId="1f624974-9c16-43eb-9551-f7366468cd2b" providerId="ADAL" clId="{34E4FA1F-B432-44FE-B080-B4C7988FFCDD}" dt="2021-07-15T14:05:33.582" v="43" actId="478"/>
          <ac:spMkLst>
            <pc:docMk/>
            <pc:sldMk cId="2267743407" sldId="326"/>
            <ac:spMk id="24" creationId="{CC4986BB-07B0-405D-A01D-0BA9BC3D5E05}"/>
          </ac:spMkLst>
        </pc:spChg>
        <pc:spChg chg="del">
          <ac:chgData name="Manmit S/o Narmal SINGH" userId="1f624974-9c16-43eb-9551-f7366468cd2b" providerId="ADAL" clId="{34E4FA1F-B432-44FE-B080-B4C7988FFCDD}" dt="2021-07-18T03:53:29.838" v="70" actId="21"/>
          <ac:spMkLst>
            <pc:docMk/>
            <pc:sldMk cId="2267743407" sldId="326"/>
            <ac:spMk id="25" creationId="{BBAB76AA-2E27-4BFB-AC4B-FC3A81DC4AAE}"/>
          </ac:spMkLst>
        </pc:spChg>
        <pc:spChg chg="del">
          <ac:chgData name="Manmit S/o Narmal SINGH" userId="1f624974-9c16-43eb-9551-f7366468cd2b" providerId="ADAL" clId="{34E4FA1F-B432-44FE-B080-B4C7988FFCDD}" dt="2021-07-18T03:53:29.838" v="70" actId="21"/>
          <ac:spMkLst>
            <pc:docMk/>
            <pc:sldMk cId="2267743407" sldId="326"/>
            <ac:spMk id="26" creationId="{4E124331-E67C-4603-8762-2FCF12527B71}"/>
          </ac:spMkLst>
        </pc:spChg>
      </pc:sldChg>
      <pc:sldChg chg="modSp mod">
        <pc:chgData name="Manmit S/o Narmal SINGH" userId="1f624974-9c16-43eb-9551-f7366468cd2b" providerId="ADAL" clId="{34E4FA1F-B432-44FE-B080-B4C7988FFCDD}" dt="2021-07-17T05:17:04.110" v="57" actId="1076"/>
        <pc:sldMkLst>
          <pc:docMk/>
          <pc:sldMk cId="2233504195" sldId="329"/>
        </pc:sldMkLst>
        <pc:grpChg chg="mod">
          <ac:chgData name="Manmit S/o Narmal SINGH" userId="1f624974-9c16-43eb-9551-f7366468cd2b" providerId="ADAL" clId="{34E4FA1F-B432-44FE-B080-B4C7988FFCDD}" dt="2021-07-17T05:17:04.110" v="57" actId="1076"/>
          <ac:grpSpMkLst>
            <pc:docMk/>
            <pc:sldMk cId="2233504195" sldId="329"/>
            <ac:grpSpMk id="16" creationId="{8A0D7BAE-4ED9-40CF-8438-A0BE5DC9E3D9}"/>
          </ac:grpSpMkLst>
        </pc:grpChg>
      </pc:sldChg>
      <pc:sldChg chg="modSp mod">
        <pc:chgData name="Manmit S/o Narmal SINGH" userId="1f624974-9c16-43eb-9551-f7366468cd2b" providerId="ADAL" clId="{34E4FA1F-B432-44FE-B080-B4C7988FFCDD}" dt="2021-07-18T12:40:44.014" v="924" actId="1076"/>
        <pc:sldMkLst>
          <pc:docMk/>
          <pc:sldMk cId="3327462237" sldId="330"/>
        </pc:sldMkLst>
        <pc:spChg chg="mod">
          <ac:chgData name="Manmit S/o Narmal SINGH" userId="1f624974-9c16-43eb-9551-f7366468cd2b" providerId="ADAL" clId="{34E4FA1F-B432-44FE-B080-B4C7988FFCDD}" dt="2021-07-18T12:40:44.014" v="924" actId="1076"/>
          <ac:spMkLst>
            <pc:docMk/>
            <pc:sldMk cId="3327462237" sldId="330"/>
            <ac:spMk id="58" creationId="{7E7FA01F-57B1-41D3-A5CF-4CF3C10964F5}"/>
          </ac:spMkLst>
        </pc:spChg>
      </pc:sldChg>
      <pc:sldChg chg="addSp delSp modSp add mod">
        <pc:chgData name="Manmit S/o Narmal SINGH" userId="1f624974-9c16-43eb-9551-f7366468cd2b" providerId="ADAL" clId="{34E4FA1F-B432-44FE-B080-B4C7988FFCDD}" dt="2021-07-18T12:41:54.513" v="936" actId="14100"/>
        <pc:sldMkLst>
          <pc:docMk/>
          <pc:sldMk cId="2815139174" sldId="332"/>
        </pc:sldMkLst>
        <pc:spChg chg="add del mod">
          <ac:chgData name="Manmit S/o Narmal SINGH" userId="1f624974-9c16-43eb-9551-f7366468cd2b" providerId="ADAL" clId="{34E4FA1F-B432-44FE-B080-B4C7988FFCDD}" dt="2021-07-18T04:17:36.704" v="393"/>
          <ac:spMkLst>
            <pc:docMk/>
            <pc:sldMk cId="2815139174" sldId="332"/>
            <ac:spMk id="9" creationId="{FC3BE606-004A-4C90-8583-4D48097AA041}"/>
          </ac:spMkLst>
        </pc:spChg>
        <pc:spChg chg="add mod">
          <ac:chgData name="Manmit S/o Narmal SINGH" userId="1f624974-9c16-43eb-9551-f7366468cd2b" providerId="ADAL" clId="{34E4FA1F-B432-44FE-B080-B4C7988FFCDD}" dt="2021-07-18T12:41:37.890" v="931" actId="20577"/>
          <ac:spMkLst>
            <pc:docMk/>
            <pc:sldMk cId="2815139174" sldId="332"/>
            <ac:spMk id="10" creationId="{E1930264-7F2B-4FD9-B31E-A4278B9EB559}"/>
          </ac:spMkLst>
        </pc:spChg>
        <pc:spChg chg="add mod">
          <ac:chgData name="Manmit S/o Narmal SINGH" userId="1f624974-9c16-43eb-9551-f7366468cd2b" providerId="ADAL" clId="{34E4FA1F-B432-44FE-B080-B4C7988FFCDD}" dt="2021-07-18T12:41:48.190" v="934" actId="14100"/>
          <ac:spMkLst>
            <pc:docMk/>
            <pc:sldMk cId="2815139174" sldId="332"/>
            <ac:spMk id="11" creationId="{437560FC-9C67-4F5D-B542-A63754E37ED6}"/>
          </ac:spMkLst>
        </pc:spChg>
        <pc:spChg chg="add del mod">
          <ac:chgData name="Manmit S/o Narmal SINGH" userId="1f624974-9c16-43eb-9551-f7366468cd2b" providerId="ADAL" clId="{34E4FA1F-B432-44FE-B080-B4C7988FFCDD}" dt="2021-07-18T04:17:36.704" v="395"/>
          <ac:spMkLst>
            <pc:docMk/>
            <pc:sldMk cId="2815139174" sldId="332"/>
            <ac:spMk id="12" creationId="{6D429C78-B1C6-4053-A09F-6020C4C3AA64}"/>
          </ac:spMkLst>
        </pc:spChg>
        <pc:spChg chg="add mod">
          <ac:chgData name="Manmit S/o Narmal SINGH" userId="1f624974-9c16-43eb-9551-f7366468cd2b" providerId="ADAL" clId="{34E4FA1F-B432-44FE-B080-B4C7988FFCDD}" dt="2021-07-18T12:41:35.575" v="929" actId="20577"/>
          <ac:spMkLst>
            <pc:docMk/>
            <pc:sldMk cId="2815139174" sldId="332"/>
            <ac:spMk id="13" creationId="{4B08DC48-71A1-4967-AA11-68EA0CE4D7A4}"/>
          </ac:spMkLst>
        </pc:spChg>
        <pc:spChg chg="add mod">
          <ac:chgData name="Manmit S/o Narmal SINGH" userId="1f624974-9c16-43eb-9551-f7366468cd2b" providerId="ADAL" clId="{34E4FA1F-B432-44FE-B080-B4C7988FFCDD}" dt="2021-07-18T04:29:04.182" v="701" actId="20577"/>
          <ac:spMkLst>
            <pc:docMk/>
            <pc:sldMk cId="2815139174" sldId="332"/>
            <ac:spMk id="14" creationId="{604411DE-F9F2-4DE8-80BC-1851922F72F3}"/>
          </ac:spMkLst>
        </pc:spChg>
        <pc:spChg chg="add mod">
          <ac:chgData name="Manmit S/o Narmal SINGH" userId="1f624974-9c16-43eb-9551-f7366468cd2b" providerId="ADAL" clId="{34E4FA1F-B432-44FE-B080-B4C7988FFCDD}" dt="2021-07-18T12:41:52.483" v="935" actId="14100"/>
          <ac:spMkLst>
            <pc:docMk/>
            <pc:sldMk cId="2815139174" sldId="332"/>
            <ac:spMk id="15" creationId="{BFA0A335-2AB3-4CFB-AEF7-10AF792BAA7A}"/>
          </ac:spMkLst>
        </pc:spChg>
        <pc:spChg chg="add mod">
          <ac:chgData name="Manmit S/o Narmal SINGH" userId="1f624974-9c16-43eb-9551-f7366468cd2b" providerId="ADAL" clId="{34E4FA1F-B432-44FE-B080-B4C7988FFCDD}" dt="2021-07-18T12:41:54.513" v="936" actId="14100"/>
          <ac:spMkLst>
            <pc:docMk/>
            <pc:sldMk cId="2815139174" sldId="332"/>
            <ac:spMk id="16" creationId="{E7BD2A7D-A810-43AA-BBBE-459DAFE76C11}"/>
          </ac:spMkLst>
        </pc:spChg>
        <pc:spChg chg="add mod">
          <ac:chgData name="Manmit S/o Narmal SINGH" userId="1f624974-9c16-43eb-9551-f7366468cd2b" providerId="ADAL" clId="{34E4FA1F-B432-44FE-B080-B4C7988FFCDD}" dt="2021-07-18T04:22:19.348" v="475" actId="14100"/>
          <ac:spMkLst>
            <pc:docMk/>
            <pc:sldMk cId="2815139174" sldId="332"/>
            <ac:spMk id="17" creationId="{3D75DF6F-C1A4-4091-833F-218B6EA8CFB8}"/>
          </ac:spMkLst>
        </pc:spChg>
        <pc:spChg chg="add mod">
          <ac:chgData name="Manmit S/o Narmal SINGH" userId="1f624974-9c16-43eb-9551-f7366468cd2b" providerId="ADAL" clId="{34E4FA1F-B432-44FE-B080-B4C7988FFCDD}" dt="2021-07-18T12:41:40.082" v="932" actId="1076"/>
          <ac:spMkLst>
            <pc:docMk/>
            <pc:sldMk cId="2815139174" sldId="332"/>
            <ac:spMk id="18" creationId="{0C02235F-B6A3-459A-987B-0BA36D671418}"/>
          </ac:spMkLst>
        </pc:spChg>
        <pc:spChg chg="add mod">
          <ac:chgData name="Manmit S/o Narmal SINGH" userId="1f624974-9c16-43eb-9551-f7366468cd2b" providerId="ADAL" clId="{34E4FA1F-B432-44FE-B080-B4C7988FFCDD}" dt="2021-07-18T04:11:48.077" v="199" actId="404"/>
          <ac:spMkLst>
            <pc:docMk/>
            <pc:sldMk cId="2815139174" sldId="332"/>
            <ac:spMk id="19" creationId="{B2CD08DF-0C26-47D7-BCBB-456C6C96106F}"/>
          </ac:spMkLst>
        </pc:spChg>
        <pc:spChg chg="del">
          <ac:chgData name="Manmit S/o Narmal SINGH" userId="1f624974-9c16-43eb-9551-f7366468cd2b" providerId="ADAL" clId="{34E4FA1F-B432-44FE-B080-B4C7988FFCDD}" dt="2021-07-18T03:52:48.696" v="60" actId="478"/>
          <ac:spMkLst>
            <pc:docMk/>
            <pc:sldMk cId="2815139174" sldId="332"/>
            <ac:spMk id="38" creationId="{3BD6FB5F-6631-4E28-83C0-4F443BF0013F}"/>
          </ac:spMkLst>
        </pc:spChg>
        <pc:spChg chg="del">
          <ac:chgData name="Manmit S/o Narmal SINGH" userId="1f624974-9c16-43eb-9551-f7366468cd2b" providerId="ADAL" clId="{34E4FA1F-B432-44FE-B080-B4C7988FFCDD}" dt="2021-07-18T03:52:48.696" v="60" actId="478"/>
          <ac:spMkLst>
            <pc:docMk/>
            <pc:sldMk cId="2815139174" sldId="332"/>
            <ac:spMk id="44" creationId="{6BCD0BE5-9841-454F-BEC5-AE55984499D2}"/>
          </ac:spMkLst>
        </pc:spChg>
        <pc:spChg chg="del">
          <ac:chgData name="Manmit S/o Narmal SINGH" userId="1f624974-9c16-43eb-9551-f7366468cd2b" providerId="ADAL" clId="{34E4FA1F-B432-44FE-B080-B4C7988FFCDD}" dt="2021-07-18T03:52:48.696" v="60" actId="478"/>
          <ac:spMkLst>
            <pc:docMk/>
            <pc:sldMk cId="2815139174" sldId="332"/>
            <ac:spMk id="45" creationId="{70AF3D2C-59C8-42C0-A46D-0734D516C9B1}"/>
          </ac:spMkLst>
        </pc:spChg>
        <pc:spChg chg="del">
          <ac:chgData name="Manmit S/o Narmal SINGH" userId="1f624974-9c16-43eb-9551-f7366468cd2b" providerId="ADAL" clId="{34E4FA1F-B432-44FE-B080-B4C7988FFCDD}" dt="2021-07-18T03:52:48.696" v="60" actId="478"/>
          <ac:spMkLst>
            <pc:docMk/>
            <pc:sldMk cId="2815139174" sldId="332"/>
            <ac:spMk id="57" creationId="{BC57598F-6B60-4918-902A-764DF4924E57}"/>
          </ac:spMkLst>
        </pc:spChg>
        <pc:spChg chg="del">
          <ac:chgData name="Manmit S/o Narmal SINGH" userId="1f624974-9c16-43eb-9551-f7366468cd2b" providerId="ADAL" clId="{34E4FA1F-B432-44FE-B080-B4C7988FFCDD}" dt="2021-07-18T03:52:48.696" v="60" actId="478"/>
          <ac:spMkLst>
            <pc:docMk/>
            <pc:sldMk cId="2815139174" sldId="332"/>
            <ac:spMk id="58" creationId="{7E7FA01F-57B1-41D3-A5CF-4CF3C10964F5}"/>
          </ac:spMkLst>
        </pc:spChg>
        <pc:spChg chg="del">
          <ac:chgData name="Manmit S/o Narmal SINGH" userId="1f624974-9c16-43eb-9551-f7366468cd2b" providerId="ADAL" clId="{34E4FA1F-B432-44FE-B080-B4C7988FFCDD}" dt="2021-07-18T03:52:48.696" v="60" actId="478"/>
          <ac:spMkLst>
            <pc:docMk/>
            <pc:sldMk cId="2815139174" sldId="332"/>
            <ac:spMk id="59" creationId="{DE52950C-B60C-4549-B860-489E59308355}"/>
          </ac:spMkLst>
        </pc:spChg>
        <pc:spChg chg="del">
          <ac:chgData name="Manmit S/o Narmal SINGH" userId="1f624974-9c16-43eb-9551-f7366468cd2b" providerId="ADAL" clId="{34E4FA1F-B432-44FE-B080-B4C7988FFCDD}" dt="2021-07-18T03:52:48.696" v="60" actId="478"/>
          <ac:spMkLst>
            <pc:docMk/>
            <pc:sldMk cId="2815139174" sldId="332"/>
            <ac:spMk id="60" creationId="{4A903D00-4736-4F45-94AD-87C80E594BC1}"/>
          </ac:spMkLst>
        </pc:spChg>
      </pc:sldChg>
      <pc:sldChg chg="addSp delSp modSp add del mod">
        <pc:chgData name="Manmit S/o Narmal SINGH" userId="1f624974-9c16-43eb-9551-f7366468cd2b" providerId="ADAL" clId="{34E4FA1F-B432-44FE-B080-B4C7988FFCDD}" dt="2021-07-18T04:29:09.184" v="702" actId="47"/>
        <pc:sldMkLst>
          <pc:docMk/>
          <pc:sldMk cId="147745816" sldId="333"/>
        </pc:sldMkLst>
        <pc:spChg chg="add del mod">
          <ac:chgData name="Manmit S/o Narmal SINGH" userId="1f624974-9c16-43eb-9551-f7366468cd2b" providerId="ADAL" clId="{34E4FA1F-B432-44FE-B080-B4C7988FFCDD}" dt="2021-07-18T04:11:54.803" v="201" actId="478"/>
          <ac:spMkLst>
            <pc:docMk/>
            <pc:sldMk cId="147745816" sldId="333"/>
            <ac:spMk id="3" creationId="{3A8ED692-EC29-4DA2-BB45-E96CBED8F588}"/>
          </ac:spMkLst>
        </pc:spChg>
        <pc:spChg chg="del">
          <ac:chgData name="Manmit S/o Narmal SINGH" userId="1f624974-9c16-43eb-9551-f7366468cd2b" providerId="ADAL" clId="{34E4FA1F-B432-44FE-B080-B4C7988FFCDD}" dt="2021-07-18T03:53:20.528" v="67" actId="478"/>
          <ac:spMkLst>
            <pc:docMk/>
            <pc:sldMk cId="147745816" sldId="333"/>
            <ac:spMk id="9" creationId="{FC3BE606-004A-4C90-8583-4D48097AA041}"/>
          </ac:spMkLst>
        </pc:spChg>
        <pc:spChg chg="del">
          <ac:chgData name="Manmit S/o Narmal SINGH" userId="1f624974-9c16-43eb-9551-f7366468cd2b" providerId="ADAL" clId="{34E4FA1F-B432-44FE-B080-B4C7988FFCDD}" dt="2021-07-18T03:53:20.528" v="67" actId="478"/>
          <ac:spMkLst>
            <pc:docMk/>
            <pc:sldMk cId="147745816" sldId="333"/>
            <ac:spMk id="10" creationId="{E1930264-7F2B-4FD9-B31E-A4278B9EB559}"/>
          </ac:spMkLst>
        </pc:spChg>
        <pc:spChg chg="del">
          <ac:chgData name="Manmit S/o Narmal SINGH" userId="1f624974-9c16-43eb-9551-f7366468cd2b" providerId="ADAL" clId="{34E4FA1F-B432-44FE-B080-B4C7988FFCDD}" dt="2021-07-18T03:53:20.528" v="67" actId="478"/>
          <ac:spMkLst>
            <pc:docMk/>
            <pc:sldMk cId="147745816" sldId="333"/>
            <ac:spMk id="11" creationId="{437560FC-9C67-4F5D-B542-A63754E37ED6}"/>
          </ac:spMkLst>
        </pc:spChg>
        <pc:spChg chg="del">
          <ac:chgData name="Manmit S/o Narmal SINGH" userId="1f624974-9c16-43eb-9551-f7366468cd2b" providerId="ADAL" clId="{34E4FA1F-B432-44FE-B080-B4C7988FFCDD}" dt="2021-07-18T03:53:20.528" v="67" actId="478"/>
          <ac:spMkLst>
            <pc:docMk/>
            <pc:sldMk cId="147745816" sldId="333"/>
            <ac:spMk id="12" creationId="{6D429C78-B1C6-4053-A09F-6020C4C3AA64}"/>
          </ac:spMkLst>
        </pc:spChg>
        <pc:spChg chg="del">
          <ac:chgData name="Manmit S/o Narmal SINGH" userId="1f624974-9c16-43eb-9551-f7366468cd2b" providerId="ADAL" clId="{34E4FA1F-B432-44FE-B080-B4C7988FFCDD}" dt="2021-07-18T03:53:20.528" v="67" actId="478"/>
          <ac:spMkLst>
            <pc:docMk/>
            <pc:sldMk cId="147745816" sldId="333"/>
            <ac:spMk id="13" creationId="{4B08DC48-71A1-4967-AA11-68EA0CE4D7A4}"/>
          </ac:spMkLst>
        </pc:spChg>
        <pc:spChg chg="del">
          <ac:chgData name="Manmit S/o Narmal SINGH" userId="1f624974-9c16-43eb-9551-f7366468cd2b" providerId="ADAL" clId="{34E4FA1F-B432-44FE-B080-B4C7988FFCDD}" dt="2021-07-18T03:53:20.528" v="67" actId="478"/>
          <ac:spMkLst>
            <pc:docMk/>
            <pc:sldMk cId="147745816" sldId="333"/>
            <ac:spMk id="14" creationId="{604411DE-F9F2-4DE8-80BC-1851922F72F3}"/>
          </ac:spMkLst>
        </pc:spChg>
        <pc:spChg chg="del">
          <ac:chgData name="Manmit S/o Narmal SINGH" userId="1f624974-9c16-43eb-9551-f7366468cd2b" providerId="ADAL" clId="{34E4FA1F-B432-44FE-B080-B4C7988FFCDD}" dt="2021-07-18T03:53:20.528" v="67" actId="478"/>
          <ac:spMkLst>
            <pc:docMk/>
            <pc:sldMk cId="147745816" sldId="333"/>
            <ac:spMk id="15" creationId="{BFA0A335-2AB3-4CFB-AEF7-10AF792BAA7A}"/>
          </ac:spMkLst>
        </pc:spChg>
        <pc:spChg chg="del">
          <ac:chgData name="Manmit S/o Narmal SINGH" userId="1f624974-9c16-43eb-9551-f7366468cd2b" providerId="ADAL" clId="{34E4FA1F-B432-44FE-B080-B4C7988FFCDD}" dt="2021-07-18T03:53:20.528" v="67" actId="478"/>
          <ac:spMkLst>
            <pc:docMk/>
            <pc:sldMk cId="147745816" sldId="333"/>
            <ac:spMk id="16" creationId="{E7BD2A7D-A810-43AA-BBBE-459DAFE76C11}"/>
          </ac:spMkLst>
        </pc:spChg>
        <pc:spChg chg="del">
          <ac:chgData name="Manmit S/o Narmal SINGH" userId="1f624974-9c16-43eb-9551-f7366468cd2b" providerId="ADAL" clId="{34E4FA1F-B432-44FE-B080-B4C7988FFCDD}" dt="2021-07-18T03:53:20.528" v="67" actId="478"/>
          <ac:spMkLst>
            <pc:docMk/>
            <pc:sldMk cId="147745816" sldId="333"/>
            <ac:spMk id="17" creationId="{3D75DF6F-C1A4-4091-833F-218B6EA8CFB8}"/>
          </ac:spMkLst>
        </pc:spChg>
        <pc:spChg chg="del">
          <ac:chgData name="Manmit S/o Narmal SINGH" userId="1f624974-9c16-43eb-9551-f7366468cd2b" providerId="ADAL" clId="{34E4FA1F-B432-44FE-B080-B4C7988FFCDD}" dt="2021-07-18T03:53:20.528" v="67" actId="478"/>
          <ac:spMkLst>
            <pc:docMk/>
            <pc:sldMk cId="147745816" sldId="333"/>
            <ac:spMk id="18" creationId="{0C02235F-B6A3-459A-987B-0BA36D671418}"/>
          </ac:spMkLst>
        </pc:spChg>
        <pc:spChg chg="del">
          <ac:chgData name="Manmit S/o Narmal SINGH" userId="1f624974-9c16-43eb-9551-f7366468cd2b" providerId="ADAL" clId="{34E4FA1F-B432-44FE-B080-B4C7988FFCDD}" dt="2021-07-18T03:53:20.528" v="67" actId="478"/>
          <ac:spMkLst>
            <pc:docMk/>
            <pc:sldMk cId="147745816" sldId="333"/>
            <ac:spMk id="19" creationId="{B2CD08DF-0C26-47D7-BCBB-456C6C96106F}"/>
          </ac:spMkLst>
        </pc:spChg>
        <pc:spChg chg="add mod">
          <ac:chgData name="Manmit S/o Narmal SINGH" userId="1f624974-9c16-43eb-9551-f7366468cd2b" providerId="ADAL" clId="{34E4FA1F-B432-44FE-B080-B4C7988FFCDD}" dt="2021-07-18T04:11:52.565" v="200" actId="108"/>
          <ac:spMkLst>
            <pc:docMk/>
            <pc:sldMk cId="147745816" sldId="333"/>
            <ac:spMk id="20" creationId="{27EEA99C-9A81-45CE-8D4B-1688059C0D00}"/>
          </ac:spMkLst>
        </pc:spChg>
        <pc:spChg chg="add del mod">
          <ac:chgData name="Manmit S/o Narmal SINGH" userId="1f624974-9c16-43eb-9551-f7366468cd2b" providerId="ADAL" clId="{34E4FA1F-B432-44FE-B080-B4C7988FFCDD}" dt="2021-07-18T04:25:53.161" v="532"/>
          <ac:spMkLst>
            <pc:docMk/>
            <pc:sldMk cId="147745816" sldId="333"/>
            <ac:spMk id="21" creationId="{42F4EC71-801A-438A-8717-C5BFEE07B69A}"/>
          </ac:spMkLst>
        </pc:spChg>
        <pc:spChg chg="add mod">
          <ac:chgData name="Manmit S/o Narmal SINGH" userId="1f624974-9c16-43eb-9551-f7366468cd2b" providerId="ADAL" clId="{34E4FA1F-B432-44FE-B080-B4C7988FFCDD}" dt="2021-07-18T04:25:48.428" v="530"/>
          <ac:spMkLst>
            <pc:docMk/>
            <pc:sldMk cId="147745816" sldId="333"/>
            <ac:spMk id="22" creationId="{8F94EC2D-55D5-4FF1-BDEA-71B4B12FCB32}"/>
          </ac:spMkLst>
        </pc:spChg>
        <pc:spChg chg="add mod">
          <ac:chgData name="Manmit S/o Narmal SINGH" userId="1f624974-9c16-43eb-9551-f7366468cd2b" providerId="ADAL" clId="{34E4FA1F-B432-44FE-B080-B4C7988FFCDD}" dt="2021-07-18T03:53:21.590" v="68"/>
          <ac:spMkLst>
            <pc:docMk/>
            <pc:sldMk cId="147745816" sldId="333"/>
            <ac:spMk id="23" creationId="{929BBE05-8097-4345-93A0-754915FEBFE8}"/>
          </ac:spMkLst>
        </pc:spChg>
        <pc:spChg chg="add mod">
          <ac:chgData name="Manmit S/o Narmal SINGH" userId="1f624974-9c16-43eb-9551-f7366468cd2b" providerId="ADAL" clId="{34E4FA1F-B432-44FE-B080-B4C7988FFCDD}" dt="2021-07-18T04:25:46.739" v="527" actId="21"/>
          <ac:spMkLst>
            <pc:docMk/>
            <pc:sldMk cId="147745816" sldId="333"/>
            <ac:spMk id="24" creationId="{F9D0F9C4-709A-4BB1-93DF-285198D36FBB}"/>
          </ac:spMkLst>
        </pc:spChg>
        <pc:spChg chg="add mod">
          <ac:chgData name="Manmit S/o Narmal SINGH" userId="1f624974-9c16-43eb-9551-f7366468cd2b" providerId="ADAL" clId="{34E4FA1F-B432-44FE-B080-B4C7988FFCDD}" dt="2021-07-18T03:53:21.590" v="68"/>
          <ac:spMkLst>
            <pc:docMk/>
            <pc:sldMk cId="147745816" sldId="333"/>
            <ac:spMk id="25" creationId="{49F71E96-CFBE-46F7-9899-4C93A6E9A60A}"/>
          </ac:spMkLst>
        </pc:spChg>
        <pc:spChg chg="add mod">
          <ac:chgData name="Manmit S/o Narmal SINGH" userId="1f624974-9c16-43eb-9551-f7366468cd2b" providerId="ADAL" clId="{34E4FA1F-B432-44FE-B080-B4C7988FFCDD}" dt="2021-07-18T03:53:21.590" v="68"/>
          <ac:spMkLst>
            <pc:docMk/>
            <pc:sldMk cId="147745816" sldId="333"/>
            <ac:spMk id="26" creationId="{3ADF3EC8-6D21-46A0-92FC-36C081F589CD}"/>
          </ac:spMkLst>
        </pc:spChg>
        <pc:spChg chg="add mod">
          <ac:chgData name="Manmit S/o Narmal SINGH" userId="1f624974-9c16-43eb-9551-f7366468cd2b" providerId="ADAL" clId="{34E4FA1F-B432-44FE-B080-B4C7988FFCDD}" dt="2021-07-18T03:53:21.590" v="68"/>
          <ac:spMkLst>
            <pc:docMk/>
            <pc:sldMk cId="147745816" sldId="333"/>
            <ac:spMk id="27" creationId="{6C3BE6A9-678E-4799-95F4-83FABDCED904}"/>
          </ac:spMkLst>
        </pc:spChg>
        <pc:spChg chg="add mod">
          <ac:chgData name="Manmit S/o Narmal SINGH" userId="1f624974-9c16-43eb-9551-f7366468cd2b" providerId="ADAL" clId="{34E4FA1F-B432-44FE-B080-B4C7988FFCDD}" dt="2021-07-18T03:53:21.590" v="68"/>
          <ac:spMkLst>
            <pc:docMk/>
            <pc:sldMk cId="147745816" sldId="333"/>
            <ac:spMk id="28" creationId="{A247C677-4F70-444E-B202-DA4822F2122C}"/>
          </ac:spMkLst>
        </pc:spChg>
        <pc:spChg chg="add mod">
          <ac:chgData name="Manmit S/o Narmal SINGH" userId="1f624974-9c16-43eb-9551-f7366468cd2b" providerId="ADAL" clId="{34E4FA1F-B432-44FE-B080-B4C7988FFCDD}" dt="2021-07-18T03:53:21.590" v="68"/>
          <ac:spMkLst>
            <pc:docMk/>
            <pc:sldMk cId="147745816" sldId="333"/>
            <ac:spMk id="29" creationId="{890B00E2-BFAD-44F2-B6AE-AA7CFD465566}"/>
          </ac:spMkLst>
        </pc:spChg>
        <pc:spChg chg="add mod">
          <ac:chgData name="Manmit S/o Narmal SINGH" userId="1f624974-9c16-43eb-9551-f7366468cd2b" providerId="ADAL" clId="{34E4FA1F-B432-44FE-B080-B4C7988FFCDD}" dt="2021-07-18T03:53:21.590" v="68"/>
          <ac:spMkLst>
            <pc:docMk/>
            <pc:sldMk cId="147745816" sldId="333"/>
            <ac:spMk id="30" creationId="{D6F524D9-12F8-4D14-B36C-EB1E6BB7C979}"/>
          </ac:spMkLst>
        </pc:spChg>
      </pc:sldChg>
      <pc:sldChg chg="addSp delSp modSp add del mod">
        <pc:chgData name="Manmit S/o Narmal SINGH" userId="1f624974-9c16-43eb-9551-f7366468cd2b" providerId="ADAL" clId="{34E4FA1F-B432-44FE-B080-B4C7988FFCDD}" dt="2021-07-18T04:53:19.818" v="867" actId="47"/>
        <pc:sldMkLst>
          <pc:docMk/>
          <pc:sldMk cId="1806773482" sldId="334"/>
        </pc:sldMkLst>
        <pc:spChg chg="add del mod">
          <ac:chgData name="Manmit S/o Narmal SINGH" userId="1f624974-9c16-43eb-9551-f7366468cd2b" providerId="ADAL" clId="{34E4FA1F-B432-44FE-B080-B4C7988FFCDD}" dt="2021-07-18T03:53:36.975" v="73" actId="478"/>
          <ac:spMkLst>
            <pc:docMk/>
            <pc:sldMk cId="1806773482" sldId="334"/>
            <ac:spMk id="3" creationId="{B6905AF6-C333-47C0-8CA8-3A76DEE1C6BE}"/>
          </ac:spMkLst>
        </pc:spChg>
        <pc:spChg chg="del">
          <ac:chgData name="Manmit S/o Narmal SINGH" userId="1f624974-9c16-43eb-9551-f7366468cd2b" providerId="ADAL" clId="{34E4FA1F-B432-44FE-B080-B4C7988FFCDD}" dt="2021-07-18T03:53:33.982" v="71" actId="478"/>
          <ac:spMkLst>
            <pc:docMk/>
            <pc:sldMk cId="1806773482" sldId="334"/>
            <ac:spMk id="9" creationId="{FC3BE606-004A-4C90-8583-4D48097AA041}"/>
          </ac:spMkLst>
        </pc:spChg>
        <pc:spChg chg="del">
          <ac:chgData name="Manmit S/o Narmal SINGH" userId="1f624974-9c16-43eb-9551-f7366468cd2b" providerId="ADAL" clId="{34E4FA1F-B432-44FE-B080-B4C7988FFCDD}" dt="2021-07-18T03:53:33.982" v="71" actId="478"/>
          <ac:spMkLst>
            <pc:docMk/>
            <pc:sldMk cId="1806773482" sldId="334"/>
            <ac:spMk id="10" creationId="{E1930264-7F2B-4FD9-B31E-A4278B9EB559}"/>
          </ac:spMkLst>
        </pc:spChg>
        <pc:spChg chg="del">
          <ac:chgData name="Manmit S/o Narmal SINGH" userId="1f624974-9c16-43eb-9551-f7366468cd2b" providerId="ADAL" clId="{34E4FA1F-B432-44FE-B080-B4C7988FFCDD}" dt="2021-07-18T03:53:33.982" v="71" actId="478"/>
          <ac:spMkLst>
            <pc:docMk/>
            <pc:sldMk cId="1806773482" sldId="334"/>
            <ac:spMk id="11" creationId="{437560FC-9C67-4F5D-B542-A63754E37ED6}"/>
          </ac:spMkLst>
        </pc:spChg>
        <pc:spChg chg="del">
          <ac:chgData name="Manmit S/o Narmal SINGH" userId="1f624974-9c16-43eb-9551-f7366468cd2b" providerId="ADAL" clId="{34E4FA1F-B432-44FE-B080-B4C7988FFCDD}" dt="2021-07-18T03:53:33.982" v="71" actId="478"/>
          <ac:spMkLst>
            <pc:docMk/>
            <pc:sldMk cId="1806773482" sldId="334"/>
            <ac:spMk id="12" creationId="{6D429C78-B1C6-4053-A09F-6020C4C3AA64}"/>
          </ac:spMkLst>
        </pc:spChg>
        <pc:spChg chg="del">
          <ac:chgData name="Manmit S/o Narmal SINGH" userId="1f624974-9c16-43eb-9551-f7366468cd2b" providerId="ADAL" clId="{34E4FA1F-B432-44FE-B080-B4C7988FFCDD}" dt="2021-07-18T03:53:33.982" v="71" actId="478"/>
          <ac:spMkLst>
            <pc:docMk/>
            <pc:sldMk cId="1806773482" sldId="334"/>
            <ac:spMk id="13" creationId="{4B08DC48-71A1-4967-AA11-68EA0CE4D7A4}"/>
          </ac:spMkLst>
        </pc:spChg>
        <pc:spChg chg="del">
          <ac:chgData name="Manmit S/o Narmal SINGH" userId="1f624974-9c16-43eb-9551-f7366468cd2b" providerId="ADAL" clId="{34E4FA1F-B432-44FE-B080-B4C7988FFCDD}" dt="2021-07-18T03:53:33.982" v="71" actId="478"/>
          <ac:spMkLst>
            <pc:docMk/>
            <pc:sldMk cId="1806773482" sldId="334"/>
            <ac:spMk id="14" creationId="{604411DE-F9F2-4DE8-80BC-1851922F72F3}"/>
          </ac:spMkLst>
        </pc:spChg>
        <pc:spChg chg="del">
          <ac:chgData name="Manmit S/o Narmal SINGH" userId="1f624974-9c16-43eb-9551-f7366468cd2b" providerId="ADAL" clId="{34E4FA1F-B432-44FE-B080-B4C7988FFCDD}" dt="2021-07-18T03:53:33.982" v="71" actId="478"/>
          <ac:spMkLst>
            <pc:docMk/>
            <pc:sldMk cId="1806773482" sldId="334"/>
            <ac:spMk id="15" creationId="{BFA0A335-2AB3-4CFB-AEF7-10AF792BAA7A}"/>
          </ac:spMkLst>
        </pc:spChg>
        <pc:spChg chg="del">
          <ac:chgData name="Manmit S/o Narmal SINGH" userId="1f624974-9c16-43eb-9551-f7366468cd2b" providerId="ADAL" clId="{34E4FA1F-B432-44FE-B080-B4C7988FFCDD}" dt="2021-07-18T03:53:33.982" v="71" actId="478"/>
          <ac:spMkLst>
            <pc:docMk/>
            <pc:sldMk cId="1806773482" sldId="334"/>
            <ac:spMk id="16" creationId="{E7BD2A7D-A810-43AA-BBBE-459DAFE76C11}"/>
          </ac:spMkLst>
        </pc:spChg>
        <pc:spChg chg="del">
          <ac:chgData name="Manmit S/o Narmal SINGH" userId="1f624974-9c16-43eb-9551-f7366468cd2b" providerId="ADAL" clId="{34E4FA1F-B432-44FE-B080-B4C7988FFCDD}" dt="2021-07-18T03:53:33.982" v="71" actId="478"/>
          <ac:spMkLst>
            <pc:docMk/>
            <pc:sldMk cId="1806773482" sldId="334"/>
            <ac:spMk id="17" creationId="{3D75DF6F-C1A4-4091-833F-218B6EA8CFB8}"/>
          </ac:spMkLst>
        </pc:spChg>
        <pc:spChg chg="del">
          <ac:chgData name="Manmit S/o Narmal SINGH" userId="1f624974-9c16-43eb-9551-f7366468cd2b" providerId="ADAL" clId="{34E4FA1F-B432-44FE-B080-B4C7988FFCDD}" dt="2021-07-18T03:53:33.982" v="71" actId="478"/>
          <ac:spMkLst>
            <pc:docMk/>
            <pc:sldMk cId="1806773482" sldId="334"/>
            <ac:spMk id="18" creationId="{0C02235F-B6A3-459A-987B-0BA36D671418}"/>
          </ac:spMkLst>
        </pc:spChg>
        <pc:spChg chg="del">
          <ac:chgData name="Manmit S/o Narmal SINGH" userId="1f624974-9c16-43eb-9551-f7366468cd2b" providerId="ADAL" clId="{34E4FA1F-B432-44FE-B080-B4C7988FFCDD}" dt="2021-07-18T03:53:33.982" v="71" actId="478"/>
          <ac:spMkLst>
            <pc:docMk/>
            <pc:sldMk cId="1806773482" sldId="334"/>
            <ac:spMk id="19" creationId="{B2CD08DF-0C26-47D7-BCBB-456C6C96106F}"/>
          </ac:spMkLst>
        </pc:spChg>
        <pc:spChg chg="add mod">
          <ac:chgData name="Manmit S/o Narmal SINGH" userId="1f624974-9c16-43eb-9551-f7366468cd2b" providerId="ADAL" clId="{34E4FA1F-B432-44FE-B080-B4C7988FFCDD}" dt="2021-07-18T04:11:59.429" v="202" actId="108"/>
          <ac:spMkLst>
            <pc:docMk/>
            <pc:sldMk cId="1806773482" sldId="334"/>
            <ac:spMk id="20" creationId="{878C23D9-053A-42AC-9DE6-ECF71F5059A8}"/>
          </ac:spMkLst>
        </pc:spChg>
        <pc:spChg chg="add del mod">
          <ac:chgData name="Manmit S/o Narmal SINGH" userId="1f624974-9c16-43eb-9551-f7366468cd2b" providerId="ADAL" clId="{34E4FA1F-B432-44FE-B080-B4C7988FFCDD}" dt="2021-07-18T04:43:04.589" v="757"/>
          <ac:spMkLst>
            <pc:docMk/>
            <pc:sldMk cId="1806773482" sldId="334"/>
            <ac:spMk id="21" creationId="{F5566F57-AC03-48F9-8FFC-0E3927268544}"/>
          </ac:spMkLst>
        </pc:spChg>
        <pc:spChg chg="add mod">
          <ac:chgData name="Manmit S/o Narmal SINGH" userId="1f624974-9c16-43eb-9551-f7366468cd2b" providerId="ADAL" clId="{34E4FA1F-B432-44FE-B080-B4C7988FFCDD}" dt="2021-07-18T04:42:58.294" v="755" actId="20577"/>
          <ac:spMkLst>
            <pc:docMk/>
            <pc:sldMk cId="1806773482" sldId="334"/>
            <ac:spMk id="22" creationId="{2AA0F6D3-9449-4E76-B2D6-B6A1022006FE}"/>
          </ac:spMkLst>
        </pc:spChg>
        <pc:spChg chg="add del mod">
          <ac:chgData name="Manmit S/o Narmal SINGH" userId="1f624974-9c16-43eb-9551-f7366468cd2b" providerId="ADAL" clId="{34E4FA1F-B432-44FE-B080-B4C7988FFCDD}" dt="2021-07-18T04:44:47.240" v="790"/>
          <ac:spMkLst>
            <pc:docMk/>
            <pc:sldMk cId="1806773482" sldId="334"/>
            <ac:spMk id="23" creationId="{5E5F3559-5A9E-465C-9E1D-04EFD9CC65A7}"/>
          </ac:spMkLst>
        </pc:spChg>
        <pc:spChg chg="add del mod">
          <ac:chgData name="Manmit S/o Narmal SINGH" userId="1f624974-9c16-43eb-9551-f7366468cd2b" providerId="ADAL" clId="{34E4FA1F-B432-44FE-B080-B4C7988FFCDD}" dt="2021-07-18T04:43:04.589" v="759"/>
          <ac:spMkLst>
            <pc:docMk/>
            <pc:sldMk cId="1806773482" sldId="334"/>
            <ac:spMk id="24" creationId="{C62605AB-F31B-496F-8CFA-6B4829738514}"/>
          </ac:spMkLst>
        </pc:spChg>
        <pc:spChg chg="add mod">
          <ac:chgData name="Manmit S/o Narmal SINGH" userId="1f624974-9c16-43eb-9551-f7366468cd2b" providerId="ADAL" clId="{34E4FA1F-B432-44FE-B080-B4C7988FFCDD}" dt="2021-07-18T03:53:34.436" v="72"/>
          <ac:spMkLst>
            <pc:docMk/>
            <pc:sldMk cId="1806773482" sldId="334"/>
            <ac:spMk id="25" creationId="{1C1933D7-A383-414E-91BC-D316B4D5D429}"/>
          </ac:spMkLst>
        </pc:spChg>
        <pc:spChg chg="add mod">
          <ac:chgData name="Manmit S/o Narmal SINGH" userId="1f624974-9c16-43eb-9551-f7366468cd2b" providerId="ADAL" clId="{34E4FA1F-B432-44FE-B080-B4C7988FFCDD}" dt="2021-07-18T03:53:34.436" v="72"/>
          <ac:spMkLst>
            <pc:docMk/>
            <pc:sldMk cId="1806773482" sldId="334"/>
            <ac:spMk id="26" creationId="{74692590-7F4F-46C7-AA26-F4AAA900B90A}"/>
          </ac:spMkLst>
        </pc:spChg>
        <pc:spChg chg="add mod">
          <ac:chgData name="Manmit S/o Narmal SINGH" userId="1f624974-9c16-43eb-9551-f7366468cd2b" providerId="ADAL" clId="{34E4FA1F-B432-44FE-B080-B4C7988FFCDD}" dt="2021-07-18T03:53:34.436" v="72"/>
          <ac:spMkLst>
            <pc:docMk/>
            <pc:sldMk cId="1806773482" sldId="334"/>
            <ac:spMk id="27" creationId="{DE417AAB-205F-44A7-864D-9AB98BAC827D}"/>
          </ac:spMkLst>
        </pc:spChg>
        <pc:spChg chg="add mod">
          <ac:chgData name="Manmit S/o Narmal SINGH" userId="1f624974-9c16-43eb-9551-f7366468cd2b" providerId="ADAL" clId="{34E4FA1F-B432-44FE-B080-B4C7988FFCDD}" dt="2021-07-18T03:53:34.436" v="72"/>
          <ac:spMkLst>
            <pc:docMk/>
            <pc:sldMk cId="1806773482" sldId="334"/>
            <ac:spMk id="28" creationId="{C978463A-4E38-4762-929E-A9B8F5C5D857}"/>
          </ac:spMkLst>
        </pc:spChg>
        <pc:spChg chg="add mod">
          <ac:chgData name="Manmit S/o Narmal SINGH" userId="1f624974-9c16-43eb-9551-f7366468cd2b" providerId="ADAL" clId="{34E4FA1F-B432-44FE-B080-B4C7988FFCDD}" dt="2021-07-18T03:53:34.436" v="72"/>
          <ac:spMkLst>
            <pc:docMk/>
            <pc:sldMk cId="1806773482" sldId="334"/>
            <ac:spMk id="29" creationId="{49436AB0-56D5-4BE7-B1F4-8FF12E58F86A}"/>
          </ac:spMkLst>
        </pc:spChg>
        <pc:spChg chg="add mod">
          <ac:chgData name="Manmit S/o Narmal SINGH" userId="1f624974-9c16-43eb-9551-f7366468cd2b" providerId="ADAL" clId="{34E4FA1F-B432-44FE-B080-B4C7988FFCDD}" dt="2021-07-18T03:53:34.436" v="72"/>
          <ac:spMkLst>
            <pc:docMk/>
            <pc:sldMk cId="1806773482" sldId="334"/>
            <ac:spMk id="30" creationId="{49C99BA4-F7A0-4284-ABAB-4A30782053AD}"/>
          </ac:spMkLst>
        </pc:spChg>
      </pc:sldChg>
      <pc:sldChg chg="modSp add mod">
        <pc:chgData name="Manmit S/o Narmal SINGH" userId="1f624974-9c16-43eb-9551-f7366468cd2b" providerId="ADAL" clId="{34E4FA1F-B432-44FE-B080-B4C7988FFCDD}" dt="2021-07-18T12:42:19.640" v="943" actId="14100"/>
        <pc:sldMkLst>
          <pc:docMk/>
          <pc:sldMk cId="241136647" sldId="335"/>
        </pc:sldMkLst>
        <pc:spChg chg="mod">
          <ac:chgData name="Manmit S/o Narmal SINGH" userId="1f624974-9c16-43eb-9551-f7366468cd2b" providerId="ADAL" clId="{34E4FA1F-B432-44FE-B080-B4C7988FFCDD}" dt="2021-07-18T04:43:19.211" v="765" actId="6549"/>
          <ac:spMkLst>
            <pc:docMk/>
            <pc:sldMk cId="241136647" sldId="335"/>
            <ac:spMk id="10" creationId="{E1930264-7F2B-4FD9-B31E-A4278B9EB559}"/>
          </ac:spMkLst>
        </pc:spChg>
        <pc:spChg chg="mod">
          <ac:chgData name="Manmit S/o Narmal SINGH" userId="1f624974-9c16-43eb-9551-f7366468cd2b" providerId="ADAL" clId="{34E4FA1F-B432-44FE-B080-B4C7988FFCDD}" dt="2021-07-18T12:42:19.640" v="943" actId="14100"/>
          <ac:spMkLst>
            <pc:docMk/>
            <pc:sldMk cId="241136647" sldId="335"/>
            <ac:spMk id="11" creationId="{437560FC-9C67-4F5D-B542-A63754E37ED6}"/>
          </ac:spMkLst>
        </pc:spChg>
        <pc:spChg chg="mod">
          <ac:chgData name="Manmit S/o Narmal SINGH" userId="1f624974-9c16-43eb-9551-f7366468cd2b" providerId="ADAL" clId="{34E4FA1F-B432-44FE-B080-B4C7988FFCDD}" dt="2021-07-18T04:27:01.689" v="558" actId="14100"/>
          <ac:spMkLst>
            <pc:docMk/>
            <pc:sldMk cId="241136647" sldId="335"/>
            <ac:spMk id="13" creationId="{4B08DC48-71A1-4967-AA11-68EA0CE4D7A4}"/>
          </ac:spMkLst>
        </pc:spChg>
        <pc:spChg chg="mod">
          <ac:chgData name="Manmit S/o Narmal SINGH" userId="1f624974-9c16-43eb-9551-f7366468cd2b" providerId="ADAL" clId="{34E4FA1F-B432-44FE-B080-B4C7988FFCDD}" dt="2021-07-18T12:42:04.114" v="937" actId="1076"/>
          <ac:spMkLst>
            <pc:docMk/>
            <pc:sldMk cId="241136647" sldId="335"/>
            <ac:spMk id="14" creationId="{604411DE-F9F2-4DE8-80BC-1851922F72F3}"/>
          </ac:spMkLst>
        </pc:spChg>
        <pc:spChg chg="mod">
          <ac:chgData name="Manmit S/o Narmal SINGH" userId="1f624974-9c16-43eb-9551-f7366468cd2b" providerId="ADAL" clId="{34E4FA1F-B432-44FE-B080-B4C7988FFCDD}" dt="2021-07-18T12:42:09.242" v="939" actId="14100"/>
          <ac:spMkLst>
            <pc:docMk/>
            <pc:sldMk cId="241136647" sldId="335"/>
            <ac:spMk id="15" creationId="{BFA0A335-2AB3-4CFB-AEF7-10AF792BAA7A}"/>
          </ac:spMkLst>
        </pc:spChg>
        <pc:spChg chg="mod">
          <ac:chgData name="Manmit S/o Narmal SINGH" userId="1f624974-9c16-43eb-9551-f7366468cd2b" providerId="ADAL" clId="{34E4FA1F-B432-44FE-B080-B4C7988FFCDD}" dt="2021-07-18T12:42:11.605" v="940" actId="14100"/>
          <ac:spMkLst>
            <pc:docMk/>
            <pc:sldMk cId="241136647" sldId="335"/>
            <ac:spMk id="16" creationId="{E7BD2A7D-A810-43AA-BBBE-459DAFE76C11}"/>
          </ac:spMkLst>
        </pc:spChg>
        <pc:spChg chg="mod">
          <ac:chgData name="Manmit S/o Narmal SINGH" userId="1f624974-9c16-43eb-9551-f7366468cd2b" providerId="ADAL" clId="{34E4FA1F-B432-44FE-B080-B4C7988FFCDD}" dt="2021-07-18T04:26:53.683" v="554" actId="14100"/>
          <ac:spMkLst>
            <pc:docMk/>
            <pc:sldMk cId="241136647" sldId="335"/>
            <ac:spMk id="17" creationId="{3D75DF6F-C1A4-4091-833F-218B6EA8CFB8}"/>
          </ac:spMkLst>
        </pc:spChg>
        <pc:spChg chg="mod">
          <ac:chgData name="Manmit S/o Narmal SINGH" userId="1f624974-9c16-43eb-9551-f7366468cd2b" providerId="ADAL" clId="{34E4FA1F-B432-44FE-B080-B4C7988FFCDD}" dt="2021-07-18T12:42:14.130" v="941" actId="1076"/>
          <ac:spMkLst>
            <pc:docMk/>
            <pc:sldMk cId="241136647" sldId="335"/>
            <ac:spMk id="18" creationId="{0C02235F-B6A3-459A-987B-0BA36D671418}"/>
          </ac:spMkLst>
        </pc:spChg>
        <pc:spChg chg="mod">
          <ac:chgData name="Manmit S/o Narmal SINGH" userId="1f624974-9c16-43eb-9551-f7366468cd2b" providerId="ADAL" clId="{34E4FA1F-B432-44FE-B080-B4C7988FFCDD}" dt="2021-07-18T12:41:07.893" v="925" actId="2711"/>
          <ac:spMkLst>
            <pc:docMk/>
            <pc:sldMk cId="241136647" sldId="335"/>
            <ac:spMk id="19" creationId="{B2CD08DF-0C26-47D7-BCBB-456C6C96106F}"/>
          </ac:spMkLst>
        </pc:spChg>
      </pc:sldChg>
      <pc:sldChg chg="addSp delSp modSp add mod">
        <pc:chgData name="Manmit S/o Narmal SINGH" userId="1f624974-9c16-43eb-9551-f7366468cd2b" providerId="ADAL" clId="{34E4FA1F-B432-44FE-B080-B4C7988FFCDD}" dt="2021-07-18T12:42:52.933" v="950" actId="1076"/>
        <pc:sldMkLst>
          <pc:docMk/>
          <pc:sldMk cId="2700189412" sldId="336"/>
        </pc:sldMkLst>
        <pc:spChg chg="mod">
          <ac:chgData name="Manmit S/o Narmal SINGH" userId="1f624974-9c16-43eb-9551-f7366468cd2b" providerId="ADAL" clId="{34E4FA1F-B432-44FE-B080-B4C7988FFCDD}" dt="2021-07-18T12:42:45.046" v="946" actId="1076"/>
          <ac:spMkLst>
            <pc:docMk/>
            <pc:sldMk cId="2700189412" sldId="336"/>
            <ac:spMk id="10" creationId="{E1930264-7F2B-4FD9-B31E-A4278B9EB559}"/>
          </ac:spMkLst>
        </pc:spChg>
        <pc:spChg chg="del">
          <ac:chgData name="Manmit S/o Narmal SINGH" userId="1f624974-9c16-43eb-9551-f7366468cd2b" providerId="ADAL" clId="{34E4FA1F-B432-44FE-B080-B4C7988FFCDD}" dt="2021-07-18T04:44:49.640" v="791" actId="478"/>
          <ac:spMkLst>
            <pc:docMk/>
            <pc:sldMk cId="2700189412" sldId="336"/>
            <ac:spMk id="11" creationId="{437560FC-9C67-4F5D-B542-A63754E37ED6}"/>
          </ac:spMkLst>
        </pc:spChg>
        <pc:spChg chg="add mod">
          <ac:chgData name="Manmit S/o Narmal SINGH" userId="1f624974-9c16-43eb-9551-f7366468cd2b" providerId="ADAL" clId="{34E4FA1F-B432-44FE-B080-B4C7988FFCDD}" dt="2021-07-18T12:42:51.274" v="949" actId="1076"/>
          <ac:spMkLst>
            <pc:docMk/>
            <pc:sldMk cId="2700189412" sldId="336"/>
            <ac:spMk id="12" creationId="{3C8788A4-240F-457E-A53C-23259ED4D750}"/>
          </ac:spMkLst>
        </pc:spChg>
        <pc:spChg chg="mod">
          <ac:chgData name="Manmit S/o Narmal SINGH" userId="1f624974-9c16-43eb-9551-f7366468cd2b" providerId="ADAL" clId="{34E4FA1F-B432-44FE-B080-B4C7988FFCDD}" dt="2021-07-18T12:42:40.904" v="945" actId="1076"/>
          <ac:spMkLst>
            <pc:docMk/>
            <pc:sldMk cId="2700189412" sldId="336"/>
            <ac:spMk id="13" creationId="{4B08DC48-71A1-4967-AA11-68EA0CE4D7A4}"/>
          </ac:spMkLst>
        </pc:spChg>
        <pc:spChg chg="mod">
          <ac:chgData name="Manmit S/o Narmal SINGH" userId="1f624974-9c16-43eb-9551-f7366468cd2b" providerId="ADAL" clId="{34E4FA1F-B432-44FE-B080-B4C7988FFCDD}" dt="2021-07-18T04:53:09.591" v="865" actId="1076"/>
          <ac:spMkLst>
            <pc:docMk/>
            <pc:sldMk cId="2700189412" sldId="336"/>
            <ac:spMk id="14" creationId="{604411DE-F9F2-4DE8-80BC-1851922F72F3}"/>
          </ac:spMkLst>
        </pc:spChg>
        <pc:spChg chg="mod">
          <ac:chgData name="Manmit S/o Narmal SINGH" userId="1f624974-9c16-43eb-9551-f7366468cd2b" providerId="ADAL" clId="{34E4FA1F-B432-44FE-B080-B4C7988FFCDD}" dt="2021-07-18T12:42:52.933" v="950" actId="1076"/>
          <ac:spMkLst>
            <pc:docMk/>
            <pc:sldMk cId="2700189412" sldId="336"/>
            <ac:spMk id="15" creationId="{BFA0A335-2AB3-4CFB-AEF7-10AF792BAA7A}"/>
          </ac:spMkLst>
        </pc:spChg>
        <pc:spChg chg="del mod">
          <ac:chgData name="Manmit S/o Narmal SINGH" userId="1f624974-9c16-43eb-9551-f7366468cd2b" providerId="ADAL" clId="{34E4FA1F-B432-44FE-B080-B4C7988FFCDD}" dt="2021-07-18T04:44:40.102" v="787" actId="478"/>
          <ac:spMkLst>
            <pc:docMk/>
            <pc:sldMk cId="2700189412" sldId="336"/>
            <ac:spMk id="16" creationId="{E7BD2A7D-A810-43AA-BBBE-459DAFE76C11}"/>
          </ac:spMkLst>
        </pc:spChg>
        <pc:spChg chg="mod">
          <ac:chgData name="Manmit S/o Narmal SINGH" userId="1f624974-9c16-43eb-9551-f7366468cd2b" providerId="ADAL" clId="{34E4FA1F-B432-44FE-B080-B4C7988FFCDD}" dt="2021-07-18T12:42:47.883" v="947" actId="1076"/>
          <ac:spMkLst>
            <pc:docMk/>
            <pc:sldMk cId="2700189412" sldId="336"/>
            <ac:spMk id="17" creationId="{3D75DF6F-C1A4-4091-833F-218B6EA8CFB8}"/>
          </ac:spMkLst>
        </pc:spChg>
        <pc:spChg chg="del mod">
          <ac:chgData name="Manmit S/o Narmal SINGH" userId="1f624974-9c16-43eb-9551-f7366468cd2b" providerId="ADAL" clId="{34E4FA1F-B432-44FE-B080-B4C7988FFCDD}" dt="2021-07-18T04:44:37.161" v="786" actId="478"/>
          <ac:spMkLst>
            <pc:docMk/>
            <pc:sldMk cId="2700189412" sldId="336"/>
            <ac:spMk id="18" creationId="{0C02235F-B6A3-459A-987B-0BA36D671418}"/>
          </ac:spMkLst>
        </pc:spChg>
        <pc:spChg chg="mod">
          <ac:chgData name="Manmit S/o Narmal SINGH" userId="1f624974-9c16-43eb-9551-f7366468cd2b" providerId="ADAL" clId="{34E4FA1F-B432-44FE-B080-B4C7988FFCDD}" dt="2021-07-18T12:41:15.373" v="927" actId="2711"/>
          <ac:spMkLst>
            <pc:docMk/>
            <pc:sldMk cId="2700189412" sldId="336"/>
            <ac:spMk id="19" creationId="{B2CD08DF-0C26-47D7-BCBB-456C6C96106F}"/>
          </ac:spMkLst>
        </pc:spChg>
      </pc:sldChg>
      <pc:sldChg chg="delSp new del mod">
        <pc:chgData name="Manmit S/o Narmal SINGH" userId="1f624974-9c16-43eb-9551-f7366468cd2b" providerId="ADAL" clId="{34E4FA1F-B432-44FE-B080-B4C7988FFCDD}" dt="2021-07-18T04:54:49.382" v="878" actId="47"/>
        <pc:sldMkLst>
          <pc:docMk/>
          <pc:sldMk cId="868540599" sldId="337"/>
        </pc:sldMkLst>
        <pc:spChg chg="del">
          <ac:chgData name="Manmit S/o Narmal SINGH" userId="1f624974-9c16-43eb-9551-f7366468cd2b" providerId="ADAL" clId="{34E4FA1F-B432-44FE-B080-B4C7988FFCDD}" dt="2021-07-18T04:54:45.174" v="877" actId="478"/>
          <ac:spMkLst>
            <pc:docMk/>
            <pc:sldMk cId="868540599" sldId="337"/>
            <ac:spMk id="2" creationId="{E0C45F94-137D-4A29-AAD0-F6F6CBE4EECE}"/>
          </ac:spMkLst>
        </pc:spChg>
        <pc:spChg chg="del">
          <ac:chgData name="Manmit S/o Narmal SINGH" userId="1f624974-9c16-43eb-9551-f7366468cd2b" providerId="ADAL" clId="{34E4FA1F-B432-44FE-B080-B4C7988FFCDD}" dt="2021-07-18T04:54:45.174" v="877" actId="478"/>
          <ac:spMkLst>
            <pc:docMk/>
            <pc:sldMk cId="868540599" sldId="337"/>
            <ac:spMk id="3" creationId="{B360F37C-4067-4DC1-AE2D-D5EECC46B423}"/>
          </ac:spMkLst>
        </pc:spChg>
      </pc:sldChg>
      <pc:sldChg chg="addSp delSp modSp new del mod">
        <pc:chgData name="Manmit S/o Narmal SINGH" userId="1f624974-9c16-43eb-9551-f7366468cd2b" providerId="ADAL" clId="{34E4FA1F-B432-44FE-B080-B4C7988FFCDD}" dt="2021-07-18T12:45:09.299" v="970" actId="47"/>
        <pc:sldMkLst>
          <pc:docMk/>
          <pc:sldMk cId="2648584500" sldId="337"/>
        </pc:sldMkLst>
        <pc:spChg chg="add mod">
          <ac:chgData name="Manmit S/o Narmal SINGH" userId="1f624974-9c16-43eb-9551-f7366468cd2b" providerId="ADAL" clId="{34E4FA1F-B432-44FE-B080-B4C7988FFCDD}" dt="2021-07-18T04:54:57.708" v="880"/>
          <ac:spMkLst>
            <pc:docMk/>
            <pc:sldMk cId="2648584500" sldId="337"/>
            <ac:spMk id="2" creationId="{52881318-0FED-4D20-922F-2BEA4730F472}"/>
          </ac:spMkLst>
        </pc:spChg>
        <pc:spChg chg="add mod">
          <ac:chgData name="Manmit S/o Narmal SINGH" userId="1f624974-9c16-43eb-9551-f7366468cd2b" providerId="ADAL" clId="{34E4FA1F-B432-44FE-B080-B4C7988FFCDD}" dt="2021-07-18T04:58:59.764" v="901" actId="1076"/>
          <ac:spMkLst>
            <pc:docMk/>
            <pc:sldMk cId="2648584500" sldId="337"/>
            <ac:spMk id="3" creationId="{130C8A3E-10FE-4385-B848-EE48D104972F}"/>
          </ac:spMkLst>
        </pc:spChg>
        <pc:spChg chg="add mod">
          <ac:chgData name="Manmit S/o Narmal SINGH" userId="1f624974-9c16-43eb-9551-f7366468cd2b" providerId="ADAL" clId="{34E4FA1F-B432-44FE-B080-B4C7988FFCDD}" dt="2021-07-18T04:58:49.665" v="899" actId="1076"/>
          <ac:spMkLst>
            <pc:docMk/>
            <pc:sldMk cId="2648584500" sldId="337"/>
            <ac:spMk id="4" creationId="{5A13DBA6-6CEB-4255-995F-59181F8633AA}"/>
          </ac:spMkLst>
        </pc:spChg>
        <pc:spChg chg="add mod">
          <ac:chgData name="Manmit S/o Narmal SINGH" userId="1f624974-9c16-43eb-9551-f7366468cd2b" providerId="ADAL" clId="{34E4FA1F-B432-44FE-B080-B4C7988FFCDD}" dt="2021-07-18T04:55:34.650" v="886" actId="207"/>
          <ac:spMkLst>
            <pc:docMk/>
            <pc:sldMk cId="2648584500" sldId="337"/>
            <ac:spMk id="5" creationId="{A0B30024-3D20-409E-8221-4E4C8C269D78}"/>
          </ac:spMkLst>
        </pc:spChg>
        <pc:spChg chg="add mod">
          <ac:chgData name="Manmit S/o Narmal SINGH" userId="1f624974-9c16-43eb-9551-f7366468cd2b" providerId="ADAL" clId="{34E4FA1F-B432-44FE-B080-B4C7988FFCDD}" dt="2021-07-18T04:55:40.571" v="887" actId="108"/>
          <ac:spMkLst>
            <pc:docMk/>
            <pc:sldMk cId="2648584500" sldId="337"/>
            <ac:spMk id="6" creationId="{3C1C723C-445E-4170-97D2-F33DF534EA77}"/>
          </ac:spMkLst>
        </pc:spChg>
        <pc:spChg chg="add mod">
          <ac:chgData name="Manmit S/o Narmal SINGH" userId="1f624974-9c16-43eb-9551-f7366468cd2b" providerId="ADAL" clId="{34E4FA1F-B432-44FE-B080-B4C7988FFCDD}" dt="2021-07-18T04:54:57.708" v="880"/>
          <ac:spMkLst>
            <pc:docMk/>
            <pc:sldMk cId="2648584500" sldId="337"/>
            <ac:spMk id="7" creationId="{13EB2EA1-BEED-4231-8791-E995F34D015D}"/>
          </ac:spMkLst>
        </pc:spChg>
        <pc:spChg chg="add mod">
          <ac:chgData name="Manmit S/o Narmal SINGH" userId="1f624974-9c16-43eb-9551-f7366468cd2b" providerId="ADAL" clId="{34E4FA1F-B432-44FE-B080-B4C7988FFCDD}" dt="2021-07-18T04:54:57.708" v="880"/>
          <ac:spMkLst>
            <pc:docMk/>
            <pc:sldMk cId="2648584500" sldId="337"/>
            <ac:spMk id="8" creationId="{AD5CD260-BFC7-40E7-A52C-4FDDDED9D73C}"/>
          </ac:spMkLst>
        </pc:spChg>
        <pc:spChg chg="add mod ord">
          <ac:chgData name="Manmit S/o Narmal SINGH" userId="1f624974-9c16-43eb-9551-f7366468cd2b" providerId="ADAL" clId="{34E4FA1F-B432-44FE-B080-B4C7988FFCDD}" dt="2021-07-18T04:59:22.241" v="902" actId="207"/>
          <ac:spMkLst>
            <pc:docMk/>
            <pc:sldMk cId="2648584500" sldId="337"/>
            <ac:spMk id="9" creationId="{CC203131-4B18-4451-868D-554E3E8D137B}"/>
          </ac:spMkLst>
        </pc:spChg>
        <pc:spChg chg="mod">
          <ac:chgData name="Manmit S/o Narmal SINGH" userId="1f624974-9c16-43eb-9551-f7366468cd2b" providerId="ADAL" clId="{34E4FA1F-B432-44FE-B080-B4C7988FFCDD}" dt="2021-07-18T04:57:54.426" v="891"/>
          <ac:spMkLst>
            <pc:docMk/>
            <pc:sldMk cId="2648584500" sldId="337"/>
            <ac:spMk id="11" creationId="{A4B4EA25-B53A-4636-85CF-1112A4BC20E9}"/>
          </ac:spMkLst>
        </pc:spChg>
        <pc:spChg chg="mod">
          <ac:chgData name="Manmit S/o Narmal SINGH" userId="1f624974-9c16-43eb-9551-f7366468cd2b" providerId="ADAL" clId="{34E4FA1F-B432-44FE-B080-B4C7988FFCDD}" dt="2021-07-18T04:57:54.426" v="891"/>
          <ac:spMkLst>
            <pc:docMk/>
            <pc:sldMk cId="2648584500" sldId="337"/>
            <ac:spMk id="12" creationId="{8ACCAFC6-B5A8-499B-8FEA-A0955FCDFC9C}"/>
          </ac:spMkLst>
        </pc:spChg>
        <pc:grpChg chg="add del mod">
          <ac:chgData name="Manmit S/o Narmal SINGH" userId="1f624974-9c16-43eb-9551-f7366468cd2b" providerId="ADAL" clId="{34E4FA1F-B432-44FE-B080-B4C7988FFCDD}" dt="2021-07-18T04:57:56.913" v="892" actId="478"/>
          <ac:grpSpMkLst>
            <pc:docMk/>
            <pc:sldMk cId="2648584500" sldId="337"/>
            <ac:grpSpMk id="10" creationId="{C501A03D-8F29-4177-B610-60EC603E3E6C}"/>
          </ac:grpSpMkLst>
        </pc:grpChg>
        <pc:picChg chg="add mod">
          <ac:chgData name="Manmit S/o Narmal SINGH" userId="1f624974-9c16-43eb-9551-f7366468cd2b" providerId="ADAL" clId="{34E4FA1F-B432-44FE-B080-B4C7988FFCDD}" dt="2021-07-18T04:59:45.536" v="904" actId="1076"/>
          <ac:picMkLst>
            <pc:docMk/>
            <pc:sldMk cId="2648584500" sldId="337"/>
            <ac:picMk id="1026" creationId="{5CF07563-86C9-4452-B7BB-3890F723CCFF}"/>
          </ac:picMkLst>
        </pc:picChg>
      </pc:sldChg>
      <pc:sldChg chg="modSp mod">
        <pc:chgData name="Manmit S/o Narmal SINGH" userId="1f624974-9c16-43eb-9551-f7366468cd2b" providerId="ADAL" clId="{34E4FA1F-B432-44FE-B080-B4C7988FFCDD}" dt="2021-07-18T12:44:31.531" v="966" actId="1076"/>
        <pc:sldMkLst>
          <pc:docMk/>
          <pc:sldMk cId="1108097119" sldId="338"/>
        </pc:sldMkLst>
        <pc:spChg chg="mod">
          <ac:chgData name="Manmit S/o Narmal SINGH" userId="1f624974-9c16-43eb-9551-f7366468cd2b" providerId="ADAL" clId="{34E4FA1F-B432-44FE-B080-B4C7988FFCDD}" dt="2021-07-18T12:41:21.245" v="928" actId="2711"/>
          <ac:spMkLst>
            <pc:docMk/>
            <pc:sldMk cId="1108097119" sldId="338"/>
            <ac:spMk id="2" creationId="{E96E37F6-2D19-4FBA-AC7C-FD50B991C1BB}"/>
          </ac:spMkLst>
        </pc:spChg>
        <pc:spChg chg="mod">
          <ac:chgData name="Manmit S/o Narmal SINGH" userId="1f624974-9c16-43eb-9551-f7366468cd2b" providerId="ADAL" clId="{34E4FA1F-B432-44FE-B080-B4C7988FFCDD}" dt="2021-07-18T12:44:07.976" v="961" actId="14100"/>
          <ac:spMkLst>
            <pc:docMk/>
            <pc:sldMk cId="1108097119" sldId="338"/>
            <ac:spMk id="4" creationId="{A987F087-A292-4859-AB74-DD847C64D92C}"/>
          </ac:spMkLst>
        </pc:spChg>
        <pc:spChg chg="mod">
          <ac:chgData name="Manmit S/o Narmal SINGH" userId="1f624974-9c16-43eb-9551-f7366468cd2b" providerId="ADAL" clId="{34E4FA1F-B432-44FE-B080-B4C7988FFCDD}" dt="2021-07-18T12:44:25.284" v="965" actId="1076"/>
          <ac:spMkLst>
            <pc:docMk/>
            <pc:sldMk cId="1108097119" sldId="338"/>
            <ac:spMk id="5" creationId="{93F12C4E-A734-4101-9B34-19A5CC2073A4}"/>
          </ac:spMkLst>
        </pc:spChg>
        <pc:spChg chg="mod">
          <ac:chgData name="Manmit S/o Narmal SINGH" userId="1f624974-9c16-43eb-9551-f7366468cd2b" providerId="ADAL" clId="{34E4FA1F-B432-44FE-B080-B4C7988FFCDD}" dt="2021-07-18T12:44:15.622" v="964" actId="14100"/>
          <ac:spMkLst>
            <pc:docMk/>
            <pc:sldMk cId="1108097119" sldId="338"/>
            <ac:spMk id="6" creationId="{82295C43-A007-49F6-A59B-E1733BCA6AD7}"/>
          </ac:spMkLst>
        </pc:spChg>
        <pc:spChg chg="mod">
          <ac:chgData name="Manmit S/o Narmal SINGH" userId="1f624974-9c16-43eb-9551-f7366468cd2b" providerId="ADAL" clId="{34E4FA1F-B432-44FE-B080-B4C7988FFCDD}" dt="2021-07-18T12:44:31.531" v="966" actId="1076"/>
          <ac:spMkLst>
            <pc:docMk/>
            <pc:sldMk cId="1108097119" sldId="338"/>
            <ac:spMk id="13" creationId="{8B07C9E5-E024-49D6-8594-0A8B5CC3D1AA}"/>
          </ac:spMkLst>
        </pc:spChg>
        <pc:grpChg chg="mod">
          <ac:chgData name="Manmit S/o Narmal SINGH" userId="1f624974-9c16-43eb-9551-f7366468cd2b" providerId="ADAL" clId="{34E4FA1F-B432-44FE-B080-B4C7988FFCDD}" dt="2021-07-18T12:42:58.622" v="951" actId="1076"/>
          <ac:grpSpMkLst>
            <pc:docMk/>
            <pc:sldMk cId="1108097119" sldId="338"/>
            <ac:grpSpMk id="7" creationId="{3DD80EF4-A070-45F8-B279-5E2158C8857E}"/>
          </ac:grpSpMkLst>
        </pc:grpChg>
        <pc:grpChg chg="mod">
          <ac:chgData name="Manmit S/o Narmal SINGH" userId="1f624974-9c16-43eb-9551-f7366468cd2b" providerId="ADAL" clId="{34E4FA1F-B432-44FE-B080-B4C7988FFCDD}" dt="2021-07-18T12:44:11.476" v="962" actId="1076"/>
          <ac:grpSpMkLst>
            <pc:docMk/>
            <pc:sldMk cId="1108097119" sldId="338"/>
            <ac:grpSpMk id="22" creationId="{715CB50F-C0A9-4DA3-B8A1-E9CB7A8DB6A6}"/>
          </ac:grpSpMkLst>
        </pc:grpChg>
      </pc:sldChg>
      <pc:sldChg chg="delSp modSp mod">
        <pc:chgData name="Manmit S/o Narmal SINGH" userId="1f624974-9c16-43eb-9551-f7366468cd2b" providerId="ADAL" clId="{34E4FA1F-B432-44FE-B080-B4C7988FFCDD}" dt="2021-07-18T12:50:55.154" v="1283" actId="1076"/>
        <pc:sldMkLst>
          <pc:docMk/>
          <pc:sldMk cId="1171080196" sldId="339"/>
        </pc:sldMkLst>
        <pc:spChg chg="mod">
          <ac:chgData name="Manmit S/o Narmal SINGH" userId="1f624974-9c16-43eb-9551-f7366468cd2b" providerId="ADAL" clId="{34E4FA1F-B432-44FE-B080-B4C7988FFCDD}" dt="2021-07-18T12:50:42.701" v="1280" actId="14100"/>
          <ac:spMkLst>
            <pc:docMk/>
            <pc:sldMk cId="1171080196" sldId="339"/>
            <ac:spMk id="5" creationId="{93F12C4E-A734-4101-9B34-19A5CC2073A4}"/>
          </ac:spMkLst>
        </pc:spChg>
        <pc:spChg chg="mod">
          <ac:chgData name="Manmit S/o Narmal SINGH" userId="1f624974-9c16-43eb-9551-f7366468cd2b" providerId="ADAL" clId="{34E4FA1F-B432-44FE-B080-B4C7988FFCDD}" dt="2021-07-18T12:50:45.096" v="1281" actId="14100"/>
          <ac:spMkLst>
            <pc:docMk/>
            <pc:sldMk cId="1171080196" sldId="339"/>
            <ac:spMk id="7" creationId="{4FC4DDB4-E5FC-4D8E-9E55-33709F005E4F}"/>
          </ac:spMkLst>
        </pc:spChg>
        <pc:spChg chg="mod">
          <ac:chgData name="Manmit S/o Narmal SINGH" userId="1f624974-9c16-43eb-9551-f7366468cd2b" providerId="ADAL" clId="{34E4FA1F-B432-44FE-B080-B4C7988FFCDD}" dt="2021-07-18T12:45:25.604" v="974" actId="14100"/>
          <ac:spMkLst>
            <pc:docMk/>
            <pc:sldMk cId="1171080196" sldId="339"/>
            <ac:spMk id="8" creationId="{E2E2F7AA-5F7E-48F8-8E39-02F9882ED7C1}"/>
          </ac:spMkLst>
        </pc:spChg>
        <pc:spChg chg="mod">
          <ac:chgData name="Manmit S/o Narmal SINGH" userId="1f624974-9c16-43eb-9551-f7366468cd2b" providerId="ADAL" clId="{34E4FA1F-B432-44FE-B080-B4C7988FFCDD}" dt="2021-07-18T12:45:34.961" v="975" actId="108"/>
          <ac:spMkLst>
            <pc:docMk/>
            <pc:sldMk cId="1171080196" sldId="339"/>
            <ac:spMk id="13" creationId="{8B07C9E5-E024-49D6-8594-0A8B5CC3D1AA}"/>
          </ac:spMkLst>
        </pc:spChg>
        <pc:grpChg chg="mod">
          <ac:chgData name="Manmit S/o Narmal SINGH" userId="1f624974-9c16-43eb-9551-f7366468cd2b" providerId="ADAL" clId="{34E4FA1F-B432-44FE-B080-B4C7988FFCDD}" dt="2021-07-18T12:50:55.154" v="1283" actId="1076"/>
          <ac:grpSpMkLst>
            <pc:docMk/>
            <pc:sldMk cId="1171080196" sldId="339"/>
            <ac:grpSpMk id="3" creationId="{873C3607-0378-4FD0-84D2-43E334505C2E}"/>
          </ac:grpSpMkLst>
        </pc:grpChg>
        <pc:grpChg chg="del mod">
          <ac:chgData name="Manmit S/o Narmal SINGH" userId="1f624974-9c16-43eb-9551-f7366468cd2b" providerId="ADAL" clId="{34E4FA1F-B432-44FE-B080-B4C7988FFCDD}" dt="2021-07-18T12:50:29.795" v="1275" actId="478"/>
          <ac:grpSpMkLst>
            <pc:docMk/>
            <pc:sldMk cId="1171080196" sldId="339"/>
            <ac:grpSpMk id="9" creationId="{8D5D8EA2-DB5D-4C29-8ED8-8DBF6F81D03B}"/>
          </ac:grpSpMkLst>
        </pc:grpChg>
        <pc:grpChg chg="mod">
          <ac:chgData name="Manmit S/o Narmal SINGH" userId="1f624974-9c16-43eb-9551-f7366468cd2b" providerId="ADAL" clId="{34E4FA1F-B432-44FE-B080-B4C7988FFCDD}" dt="2021-07-18T12:50:55.154" v="1283" actId="1076"/>
          <ac:grpSpMkLst>
            <pc:docMk/>
            <pc:sldMk cId="1171080196" sldId="339"/>
            <ac:grpSpMk id="31" creationId="{B09CC15A-0518-4C42-9C7C-ED7D23DAB395}"/>
          </ac:grpSpMkLst>
        </pc:grpChg>
      </pc:sldChg>
      <pc:sldMasterChg chg="delSldLayout">
        <pc:chgData name="Manmit S/o Narmal SINGH" userId="1f624974-9c16-43eb-9551-f7366468cd2b" providerId="ADAL" clId="{34E4FA1F-B432-44FE-B080-B4C7988FFCDD}" dt="2021-07-18T12:45:09.299" v="970" actId="47"/>
        <pc:sldMasterMkLst>
          <pc:docMk/>
          <pc:sldMasterMk cId="0" sldId="2147483677"/>
        </pc:sldMasterMkLst>
        <pc:sldLayoutChg chg="del">
          <pc:chgData name="Manmit S/o Narmal SINGH" userId="1f624974-9c16-43eb-9551-f7366468cd2b" providerId="ADAL" clId="{34E4FA1F-B432-44FE-B080-B4C7988FFCDD}" dt="2021-07-18T12:45:09.299" v="970" actId="47"/>
          <pc:sldLayoutMkLst>
            <pc:docMk/>
            <pc:sldMasterMk cId="0" sldId="2147483677"/>
            <pc:sldLayoutMk cId="0" sldId="2147483658"/>
          </pc:sldLayoutMkLst>
        </pc:sldLayoutChg>
        <pc:sldLayoutChg chg="del">
          <pc:chgData name="Manmit S/o Narmal SINGH" userId="1f624974-9c16-43eb-9551-f7366468cd2b" providerId="ADAL" clId="{34E4FA1F-B432-44FE-B080-B4C7988FFCDD}" dt="2021-07-18T03:53:39.227" v="74" actId="47"/>
          <pc:sldLayoutMkLst>
            <pc:docMk/>
            <pc:sldMasterMk cId="0" sldId="2147483677"/>
            <pc:sldLayoutMk cId="2062708412" sldId="2147483679"/>
          </pc:sldLayoutMkLst>
        </pc:sldLayoutChg>
      </pc:sldMasterChg>
    </pc:docChg>
  </pc:docChgLst>
  <pc:docChgLst>
    <pc:chgData name="HUANG Linya" userId="2073933c-b5b2-4c12-a42f-a271b546a054" providerId="ADAL" clId="{61854206-69DA-49B7-93F8-D954F7F88DCC}"/>
    <pc:docChg chg="undo custSel addSld delSld modSld sldOrd delMainMaster">
      <pc:chgData name="HUANG Linya" userId="2073933c-b5b2-4c12-a42f-a271b546a054" providerId="ADAL" clId="{61854206-69DA-49B7-93F8-D954F7F88DCC}" dt="2021-07-18T11:57:49.965" v="673" actId="255"/>
      <pc:docMkLst>
        <pc:docMk/>
      </pc:docMkLst>
      <pc:sldChg chg="addSp modSp mod">
        <pc:chgData name="HUANG Linya" userId="2073933c-b5b2-4c12-a42f-a271b546a054" providerId="ADAL" clId="{61854206-69DA-49B7-93F8-D954F7F88DCC}" dt="2021-07-18T11:57:02.823" v="671" actId="1076"/>
        <pc:sldMkLst>
          <pc:docMk/>
          <pc:sldMk cId="0" sldId="256"/>
        </pc:sldMkLst>
        <pc:spChg chg="add mod">
          <ac:chgData name="HUANG Linya" userId="2073933c-b5b2-4c12-a42f-a271b546a054" providerId="ADAL" clId="{61854206-69DA-49B7-93F8-D954F7F88DCC}" dt="2021-07-18T11:57:02.823" v="671" actId="1076"/>
          <ac:spMkLst>
            <pc:docMk/>
            <pc:sldMk cId="0" sldId="256"/>
            <ac:spMk id="60" creationId="{E2264EDD-6ADB-40DF-8398-20634927B28D}"/>
          </ac:spMkLst>
        </pc:spChg>
        <pc:spChg chg="mod">
          <ac:chgData name="HUANG Linya" userId="2073933c-b5b2-4c12-a42f-a271b546a054" providerId="ADAL" clId="{61854206-69DA-49B7-93F8-D954F7F88DCC}" dt="2021-07-18T11:51:32.671" v="637" actId="2711"/>
          <ac:spMkLst>
            <pc:docMk/>
            <pc:sldMk cId="0" sldId="256"/>
            <ac:spMk id="598" creationId="{00000000-0000-0000-0000-000000000000}"/>
          </ac:spMkLst>
        </pc:spChg>
        <pc:spChg chg="mod">
          <ac:chgData name="HUANG Linya" userId="2073933c-b5b2-4c12-a42f-a271b546a054" providerId="ADAL" clId="{61854206-69DA-49B7-93F8-D954F7F88DCC}" dt="2021-07-18T11:56:48.150" v="658" actId="1076"/>
          <ac:spMkLst>
            <pc:docMk/>
            <pc:sldMk cId="0" sldId="256"/>
            <ac:spMk id="599" creationId="{00000000-0000-0000-0000-000000000000}"/>
          </ac:spMkLst>
        </pc:spChg>
      </pc:sldChg>
      <pc:sldChg chg="modSp mod">
        <pc:chgData name="HUANG Linya" userId="2073933c-b5b2-4c12-a42f-a271b546a054" providerId="ADAL" clId="{61854206-69DA-49B7-93F8-D954F7F88DCC}" dt="2021-07-18T11:57:49.965" v="673" actId="255"/>
        <pc:sldMkLst>
          <pc:docMk/>
          <pc:sldMk cId="0" sldId="258"/>
        </pc:sldMkLst>
        <pc:spChg chg="mod">
          <ac:chgData name="HUANG Linya" userId="2073933c-b5b2-4c12-a42f-a271b546a054" providerId="ADAL" clId="{61854206-69DA-49B7-93F8-D954F7F88DCC}" dt="2021-07-18T11:57:49.965" v="673" actId="255"/>
          <ac:spMkLst>
            <pc:docMk/>
            <pc:sldMk cId="0" sldId="258"/>
            <ac:spMk id="679" creationId="{00000000-0000-0000-0000-000000000000}"/>
          </ac:spMkLst>
        </pc:spChg>
        <pc:spChg chg="mod">
          <ac:chgData name="HUANG Linya" userId="2073933c-b5b2-4c12-a42f-a271b546a054" providerId="ADAL" clId="{61854206-69DA-49B7-93F8-D954F7F88DCC}" dt="2021-07-18T11:51:42.008" v="638" actId="2711"/>
          <ac:spMkLst>
            <pc:docMk/>
            <pc:sldMk cId="0" sldId="258"/>
            <ac:spMk id="680" creationId="{00000000-0000-0000-0000-000000000000}"/>
          </ac:spMkLst>
        </pc:spChg>
        <pc:spChg chg="mod">
          <ac:chgData name="HUANG Linya" userId="2073933c-b5b2-4c12-a42f-a271b546a054" providerId="ADAL" clId="{61854206-69DA-49B7-93F8-D954F7F88DCC}" dt="2021-07-18T11:51:42.008" v="638" actId="2711"/>
          <ac:spMkLst>
            <pc:docMk/>
            <pc:sldMk cId="0" sldId="258"/>
            <ac:spMk id="681" creationId="{00000000-0000-0000-0000-000000000000}"/>
          </ac:spMkLst>
        </pc:spChg>
        <pc:spChg chg="mod">
          <ac:chgData name="HUANG Linya" userId="2073933c-b5b2-4c12-a42f-a271b546a054" providerId="ADAL" clId="{61854206-69DA-49B7-93F8-D954F7F88DCC}" dt="2021-07-18T11:51:42.008" v="638" actId="2711"/>
          <ac:spMkLst>
            <pc:docMk/>
            <pc:sldMk cId="0" sldId="258"/>
            <ac:spMk id="684" creationId="{00000000-0000-0000-0000-000000000000}"/>
          </ac:spMkLst>
        </pc:spChg>
        <pc:spChg chg="mod">
          <ac:chgData name="HUANG Linya" userId="2073933c-b5b2-4c12-a42f-a271b546a054" providerId="ADAL" clId="{61854206-69DA-49B7-93F8-D954F7F88DCC}" dt="2021-07-18T11:51:42.008" v="638" actId="2711"/>
          <ac:spMkLst>
            <pc:docMk/>
            <pc:sldMk cId="0" sldId="258"/>
            <ac:spMk id="687" creationId="{00000000-0000-0000-0000-000000000000}"/>
          </ac:spMkLst>
        </pc:spChg>
      </pc:sldChg>
      <pc:sldChg chg="delSp modSp mod">
        <pc:chgData name="HUANG Linya" userId="2073933c-b5b2-4c12-a42f-a271b546a054" providerId="ADAL" clId="{61854206-69DA-49B7-93F8-D954F7F88DCC}" dt="2021-07-18T11:51:45.640" v="639" actId="2711"/>
        <pc:sldMkLst>
          <pc:docMk/>
          <pc:sldMk cId="0" sldId="259"/>
        </pc:sldMkLst>
        <pc:spChg chg="mod">
          <ac:chgData name="HUANG Linya" userId="2073933c-b5b2-4c12-a42f-a271b546a054" providerId="ADAL" clId="{61854206-69DA-49B7-93F8-D954F7F88DCC}" dt="2021-07-18T11:51:45.640" v="639" actId="2711"/>
          <ac:spMkLst>
            <pc:docMk/>
            <pc:sldMk cId="0" sldId="259"/>
            <ac:spMk id="707" creationId="{00000000-0000-0000-0000-000000000000}"/>
          </ac:spMkLst>
        </pc:spChg>
        <pc:picChg chg="del mod">
          <ac:chgData name="HUANG Linya" userId="2073933c-b5b2-4c12-a42f-a271b546a054" providerId="ADAL" clId="{61854206-69DA-49B7-93F8-D954F7F88DCC}" dt="2021-07-18T11:20:34.303" v="339" actId="478"/>
          <ac:picMkLst>
            <pc:docMk/>
            <pc:sldMk cId="0" sldId="259"/>
            <ac:picMk id="700" creationId="{00000000-0000-0000-0000-000000000000}"/>
          </ac:picMkLst>
        </pc:picChg>
      </pc:sldChg>
      <pc:sldChg chg="modSp mod">
        <pc:chgData name="HUANG Linya" userId="2073933c-b5b2-4c12-a42f-a271b546a054" providerId="ADAL" clId="{61854206-69DA-49B7-93F8-D954F7F88DCC}" dt="2021-07-18T11:56:10.753" v="651" actId="2711"/>
        <pc:sldMkLst>
          <pc:docMk/>
          <pc:sldMk cId="0" sldId="261"/>
        </pc:sldMkLst>
        <pc:spChg chg="mod">
          <ac:chgData name="HUANG Linya" userId="2073933c-b5b2-4c12-a42f-a271b546a054" providerId="ADAL" clId="{61854206-69DA-49B7-93F8-D954F7F88DCC}" dt="2021-07-18T11:51:57.762" v="640" actId="2711"/>
          <ac:spMkLst>
            <pc:docMk/>
            <pc:sldMk cId="0" sldId="261"/>
            <ac:spMk id="932" creationId="{00000000-0000-0000-0000-000000000000}"/>
          </ac:spMkLst>
        </pc:spChg>
        <pc:spChg chg="mod">
          <ac:chgData name="HUANG Linya" userId="2073933c-b5b2-4c12-a42f-a271b546a054" providerId="ADAL" clId="{61854206-69DA-49B7-93F8-D954F7F88DCC}" dt="2021-07-18T11:51:57.762" v="640" actId="2711"/>
          <ac:spMkLst>
            <pc:docMk/>
            <pc:sldMk cId="0" sldId="261"/>
            <ac:spMk id="933" creationId="{00000000-0000-0000-0000-000000000000}"/>
          </ac:spMkLst>
        </pc:spChg>
        <pc:spChg chg="mod">
          <ac:chgData name="HUANG Linya" userId="2073933c-b5b2-4c12-a42f-a271b546a054" providerId="ADAL" clId="{61854206-69DA-49B7-93F8-D954F7F88DCC}" dt="2021-07-18T11:56:10.753" v="651" actId="2711"/>
          <ac:spMkLst>
            <pc:docMk/>
            <pc:sldMk cId="0" sldId="261"/>
            <ac:spMk id="935" creationId="{00000000-0000-0000-0000-000000000000}"/>
          </ac:spMkLst>
        </pc:spChg>
        <pc:spChg chg="mod">
          <ac:chgData name="HUANG Linya" userId="2073933c-b5b2-4c12-a42f-a271b546a054" providerId="ADAL" clId="{61854206-69DA-49B7-93F8-D954F7F88DCC}" dt="2021-07-18T11:51:57.762" v="640" actId="2711"/>
          <ac:spMkLst>
            <pc:docMk/>
            <pc:sldMk cId="0" sldId="261"/>
            <ac:spMk id="936" creationId="{00000000-0000-0000-0000-000000000000}"/>
          </ac:spMkLst>
        </pc:spChg>
        <pc:spChg chg="mod">
          <ac:chgData name="HUANG Linya" userId="2073933c-b5b2-4c12-a42f-a271b546a054" providerId="ADAL" clId="{61854206-69DA-49B7-93F8-D954F7F88DCC}" dt="2021-07-18T11:56:10.753" v="651" actId="2711"/>
          <ac:spMkLst>
            <pc:docMk/>
            <pc:sldMk cId="0" sldId="261"/>
            <ac:spMk id="937" creationId="{00000000-0000-0000-0000-000000000000}"/>
          </ac:spMkLst>
        </pc:spChg>
        <pc:spChg chg="mod">
          <ac:chgData name="HUANG Linya" userId="2073933c-b5b2-4c12-a42f-a271b546a054" providerId="ADAL" clId="{61854206-69DA-49B7-93F8-D954F7F88DCC}" dt="2021-07-18T11:56:10.753" v="651" actId="2711"/>
          <ac:spMkLst>
            <pc:docMk/>
            <pc:sldMk cId="0" sldId="261"/>
            <ac:spMk id="938" creationId="{00000000-0000-0000-0000-000000000000}"/>
          </ac:spMkLst>
        </pc:spChg>
      </pc:sldChg>
      <pc:sldChg chg="modSp mod">
        <pc:chgData name="HUANG Linya" userId="2073933c-b5b2-4c12-a42f-a271b546a054" providerId="ADAL" clId="{61854206-69DA-49B7-93F8-D954F7F88DCC}" dt="2021-07-18T11:56:25.485" v="654" actId="113"/>
        <pc:sldMkLst>
          <pc:docMk/>
          <pc:sldMk cId="0" sldId="262"/>
        </pc:sldMkLst>
        <pc:spChg chg="mod ord">
          <ac:chgData name="HUANG Linya" userId="2073933c-b5b2-4c12-a42f-a271b546a054" providerId="ADAL" clId="{61854206-69DA-49B7-93F8-D954F7F88DCC}" dt="2021-07-18T11:25:38.430" v="349" actId="1076"/>
          <ac:spMkLst>
            <pc:docMk/>
            <pc:sldMk cId="0" sldId="262"/>
            <ac:spMk id="1003" creationId="{00000000-0000-0000-0000-000000000000}"/>
          </ac:spMkLst>
        </pc:spChg>
        <pc:spChg chg="mod">
          <ac:chgData name="HUANG Linya" userId="2073933c-b5b2-4c12-a42f-a271b546a054" providerId="ADAL" clId="{61854206-69DA-49B7-93F8-D954F7F88DCC}" dt="2021-07-18T11:52:15.061" v="642" actId="2711"/>
          <ac:spMkLst>
            <pc:docMk/>
            <pc:sldMk cId="0" sldId="262"/>
            <ac:spMk id="1006" creationId="{00000000-0000-0000-0000-000000000000}"/>
          </ac:spMkLst>
        </pc:spChg>
        <pc:spChg chg="mod">
          <ac:chgData name="HUANG Linya" userId="2073933c-b5b2-4c12-a42f-a271b546a054" providerId="ADAL" clId="{61854206-69DA-49B7-93F8-D954F7F88DCC}" dt="2021-07-18T11:52:15.061" v="642" actId="2711"/>
          <ac:spMkLst>
            <pc:docMk/>
            <pc:sldMk cId="0" sldId="262"/>
            <ac:spMk id="1007" creationId="{00000000-0000-0000-0000-000000000000}"/>
          </ac:spMkLst>
        </pc:spChg>
        <pc:spChg chg="mod">
          <ac:chgData name="HUANG Linya" userId="2073933c-b5b2-4c12-a42f-a271b546a054" providerId="ADAL" clId="{61854206-69DA-49B7-93F8-D954F7F88DCC}" dt="2021-07-18T11:56:23.805" v="653" actId="113"/>
          <ac:spMkLst>
            <pc:docMk/>
            <pc:sldMk cId="0" sldId="262"/>
            <ac:spMk id="1008" creationId="{00000000-0000-0000-0000-000000000000}"/>
          </ac:spMkLst>
        </pc:spChg>
        <pc:spChg chg="mod">
          <ac:chgData name="HUANG Linya" userId="2073933c-b5b2-4c12-a42f-a271b546a054" providerId="ADAL" clId="{61854206-69DA-49B7-93F8-D954F7F88DCC}" dt="2021-07-18T11:52:15.061" v="642" actId="2711"/>
          <ac:spMkLst>
            <pc:docMk/>
            <pc:sldMk cId="0" sldId="262"/>
            <ac:spMk id="1009" creationId="{00000000-0000-0000-0000-000000000000}"/>
          </ac:spMkLst>
        </pc:spChg>
        <pc:spChg chg="mod">
          <ac:chgData name="HUANG Linya" userId="2073933c-b5b2-4c12-a42f-a271b546a054" providerId="ADAL" clId="{61854206-69DA-49B7-93F8-D954F7F88DCC}" dt="2021-07-18T11:56:21.676" v="652" actId="113"/>
          <ac:spMkLst>
            <pc:docMk/>
            <pc:sldMk cId="0" sldId="262"/>
            <ac:spMk id="1010" creationId="{00000000-0000-0000-0000-000000000000}"/>
          </ac:spMkLst>
        </pc:spChg>
        <pc:spChg chg="mod">
          <ac:chgData name="HUANG Linya" userId="2073933c-b5b2-4c12-a42f-a271b546a054" providerId="ADAL" clId="{61854206-69DA-49B7-93F8-D954F7F88DCC}" dt="2021-07-18T11:52:15.061" v="642" actId="2711"/>
          <ac:spMkLst>
            <pc:docMk/>
            <pc:sldMk cId="0" sldId="262"/>
            <ac:spMk id="1011" creationId="{00000000-0000-0000-0000-000000000000}"/>
          </ac:spMkLst>
        </pc:spChg>
        <pc:spChg chg="mod">
          <ac:chgData name="HUANG Linya" userId="2073933c-b5b2-4c12-a42f-a271b546a054" providerId="ADAL" clId="{61854206-69DA-49B7-93F8-D954F7F88DCC}" dt="2021-07-18T11:56:25.485" v="654" actId="113"/>
          <ac:spMkLst>
            <pc:docMk/>
            <pc:sldMk cId="0" sldId="262"/>
            <ac:spMk id="1012" creationId="{00000000-0000-0000-0000-000000000000}"/>
          </ac:spMkLst>
        </pc:spChg>
      </pc:sldChg>
      <pc:sldChg chg="addSp delSp modSp mod ord">
        <pc:chgData name="HUANG Linya" userId="2073933c-b5b2-4c12-a42f-a271b546a054" providerId="ADAL" clId="{61854206-69DA-49B7-93F8-D954F7F88DCC}" dt="2021-07-18T11:41:52.806" v="504" actId="1076"/>
        <pc:sldMkLst>
          <pc:docMk/>
          <pc:sldMk cId="0" sldId="263"/>
        </pc:sldMkLst>
        <pc:spChg chg="add del mod">
          <ac:chgData name="HUANG Linya" userId="2073933c-b5b2-4c12-a42f-a271b546a054" providerId="ADAL" clId="{61854206-69DA-49B7-93F8-D954F7F88DCC}" dt="2021-07-18T11:41:49.931" v="503" actId="478"/>
          <ac:spMkLst>
            <pc:docMk/>
            <pc:sldMk cId="0" sldId="263"/>
            <ac:spMk id="3" creationId="{CCD1E0C2-B624-452B-8411-03D05A5C337D}"/>
          </ac:spMkLst>
        </pc:spChg>
        <pc:spChg chg="del">
          <ac:chgData name="HUANG Linya" userId="2073933c-b5b2-4c12-a42f-a271b546a054" providerId="ADAL" clId="{61854206-69DA-49B7-93F8-D954F7F88DCC}" dt="2021-07-18T11:41:46.527" v="502" actId="478"/>
          <ac:spMkLst>
            <pc:docMk/>
            <pc:sldMk cId="0" sldId="263"/>
            <ac:spMk id="1035" creationId="{00000000-0000-0000-0000-000000000000}"/>
          </ac:spMkLst>
        </pc:spChg>
        <pc:spChg chg="mod">
          <ac:chgData name="HUANG Linya" userId="2073933c-b5b2-4c12-a42f-a271b546a054" providerId="ADAL" clId="{61854206-69DA-49B7-93F8-D954F7F88DCC}" dt="2021-07-18T11:41:52.806" v="504" actId="1076"/>
          <ac:spMkLst>
            <pc:docMk/>
            <pc:sldMk cId="0" sldId="263"/>
            <ac:spMk id="1036" creationId="{00000000-0000-0000-0000-000000000000}"/>
          </ac:spMkLst>
        </pc:spChg>
      </pc:sldChg>
      <pc:sldChg chg="del">
        <pc:chgData name="HUANG Linya" userId="2073933c-b5b2-4c12-a42f-a271b546a054" providerId="ADAL" clId="{61854206-69DA-49B7-93F8-D954F7F88DCC}" dt="2021-07-18T11:53:15.675" v="648" actId="47"/>
        <pc:sldMkLst>
          <pc:docMk/>
          <pc:sldMk cId="0" sldId="264"/>
        </pc:sldMkLst>
      </pc:sldChg>
      <pc:sldChg chg="del">
        <pc:chgData name="HUANG Linya" userId="2073933c-b5b2-4c12-a42f-a271b546a054" providerId="ADAL" clId="{61854206-69DA-49B7-93F8-D954F7F88DCC}" dt="2021-07-18T11:53:15.675" v="648" actId="47"/>
        <pc:sldMkLst>
          <pc:docMk/>
          <pc:sldMk cId="0" sldId="265"/>
        </pc:sldMkLst>
      </pc:sldChg>
      <pc:sldChg chg="del">
        <pc:chgData name="HUANG Linya" userId="2073933c-b5b2-4c12-a42f-a271b546a054" providerId="ADAL" clId="{61854206-69DA-49B7-93F8-D954F7F88DCC}" dt="2021-07-18T11:53:15.675" v="648" actId="47"/>
        <pc:sldMkLst>
          <pc:docMk/>
          <pc:sldMk cId="0" sldId="266"/>
        </pc:sldMkLst>
      </pc:sldChg>
      <pc:sldChg chg="del">
        <pc:chgData name="HUANG Linya" userId="2073933c-b5b2-4c12-a42f-a271b546a054" providerId="ADAL" clId="{61854206-69DA-49B7-93F8-D954F7F88DCC}" dt="2021-07-18T11:53:15.675" v="648" actId="47"/>
        <pc:sldMkLst>
          <pc:docMk/>
          <pc:sldMk cId="0" sldId="267"/>
        </pc:sldMkLst>
      </pc:sldChg>
      <pc:sldChg chg="del">
        <pc:chgData name="HUANG Linya" userId="2073933c-b5b2-4c12-a42f-a271b546a054" providerId="ADAL" clId="{61854206-69DA-49B7-93F8-D954F7F88DCC}" dt="2021-07-18T11:53:15.675" v="648" actId="47"/>
        <pc:sldMkLst>
          <pc:docMk/>
          <pc:sldMk cId="0" sldId="268"/>
        </pc:sldMkLst>
      </pc:sldChg>
      <pc:sldChg chg="del">
        <pc:chgData name="HUANG Linya" userId="2073933c-b5b2-4c12-a42f-a271b546a054" providerId="ADAL" clId="{61854206-69DA-49B7-93F8-D954F7F88DCC}" dt="2021-07-18T11:53:15.675" v="648" actId="47"/>
        <pc:sldMkLst>
          <pc:docMk/>
          <pc:sldMk cId="0" sldId="269"/>
        </pc:sldMkLst>
      </pc:sldChg>
      <pc:sldChg chg="del">
        <pc:chgData name="HUANG Linya" userId="2073933c-b5b2-4c12-a42f-a271b546a054" providerId="ADAL" clId="{61854206-69DA-49B7-93F8-D954F7F88DCC}" dt="2021-07-18T11:53:15.675" v="648" actId="47"/>
        <pc:sldMkLst>
          <pc:docMk/>
          <pc:sldMk cId="0" sldId="270"/>
        </pc:sldMkLst>
      </pc:sldChg>
      <pc:sldChg chg="del">
        <pc:chgData name="HUANG Linya" userId="2073933c-b5b2-4c12-a42f-a271b546a054" providerId="ADAL" clId="{61854206-69DA-49B7-93F8-D954F7F88DCC}" dt="2021-07-18T11:53:15.675" v="648" actId="47"/>
        <pc:sldMkLst>
          <pc:docMk/>
          <pc:sldMk cId="0" sldId="271"/>
        </pc:sldMkLst>
      </pc:sldChg>
      <pc:sldChg chg="del">
        <pc:chgData name="HUANG Linya" userId="2073933c-b5b2-4c12-a42f-a271b546a054" providerId="ADAL" clId="{61854206-69DA-49B7-93F8-D954F7F88DCC}" dt="2021-07-18T11:53:15.675" v="648" actId="47"/>
        <pc:sldMkLst>
          <pc:docMk/>
          <pc:sldMk cId="0" sldId="272"/>
        </pc:sldMkLst>
      </pc:sldChg>
      <pc:sldChg chg="del">
        <pc:chgData name="HUANG Linya" userId="2073933c-b5b2-4c12-a42f-a271b546a054" providerId="ADAL" clId="{61854206-69DA-49B7-93F8-D954F7F88DCC}" dt="2021-07-18T11:53:15.675" v="648" actId="47"/>
        <pc:sldMkLst>
          <pc:docMk/>
          <pc:sldMk cId="0" sldId="273"/>
        </pc:sldMkLst>
      </pc:sldChg>
      <pc:sldChg chg="del">
        <pc:chgData name="HUANG Linya" userId="2073933c-b5b2-4c12-a42f-a271b546a054" providerId="ADAL" clId="{61854206-69DA-49B7-93F8-D954F7F88DCC}" dt="2021-07-18T11:53:15.675" v="648" actId="47"/>
        <pc:sldMkLst>
          <pc:docMk/>
          <pc:sldMk cId="0" sldId="274"/>
        </pc:sldMkLst>
      </pc:sldChg>
      <pc:sldChg chg="del">
        <pc:chgData name="HUANG Linya" userId="2073933c-b5b2-4c12-a42f-a271b546a054" providerId="ADAL" clId="{61854206-69DA-49B7-93F8-D954F7F88DCC}" dt="2021-07-18T11:53:15.675" v="648" actId="47"/>
        <pc:sldMkLst>
          <pc:docMk/>
          <pc:sldMk cId="0" sldId="275"/>
        </pc:sldMkLst>
      </pc:sldChg>
      <pc:sldChg chg="del">
        <pc:chgData name="HUANG Linya" userId="2073933c-b5b2-4c12-a42f-a271b546a054" providerId="ADAL" clId="{61854206-69DA-49B7-93F8-D954F7F88DCC}" dt="2021-07-18T11:53:15.675" v="648" actId="47"/>
        <pc:sldMkLst>
          <pc:docMk/>
          <pc:sldMk cId="0" sldId="276"/>
        </pc:sldMkLst>
      </pc:sldChg>
      <pc:sldChg chg="del">
        <pc:chgData name="HUANG Linya" userId="2073933c-b5b2-4c12-a42f-a271b546a054" providerId="ADAL" clId="{61854206-69DA-49B7-93F8-D954F7F88DCC}" dt="2021-07-18T11:53:15.675" v="648" actId="47"/>
        <pc:sldMkLst>
          <pc:docMk/>
          <pc:sldMk cId="0" sldId="277"/>
        </pc:sldMkLst>
      </pc:sldChg>
      <pc:sldChg chg="del">
        <pc:chgData name="HUANG Linya" userId="2073933c-b5b2-4c12-a42f-a271b546a054" providerId="ADAL" clId="{61854206-69DA-49B7-93F8-D954F7F88DCC}" dt="2021-07-18T11:53:15.675" v="648" actId="47"/>
        <pc:sldMkLst>
          <pc:docMk/>
          <pc:sldMk cId="0" sldId="278"/>
        </pc:sldMkLst>
      </pc:sldChg>
      <pc:sldChg chg="del">
        <pc:chgData name="HUANG Linya" userId="2073933c-b5b2-4c12-a42f-a271b546a054" providerId="ADAL" clId="{61854206-69DA-49B7-93F8-D954F7F88DCC}" dt="2021-07-18T11:53:15.675" v="648" actId="47"/>
        <pc:sldMkLst>
          <pc:docMk/>
          <pc:sldMk cId="0" sldId="279"/>
        </pc:sldMkLst>
      </pc:sldChg>
      <pc:sldChg chg="del">
        <pc:chgData name="HUANG Linya" userId="2073933c-b5b2-4c12-a42f-a271b546a054" providerId="ADAL" clId="{61854206-69DA-49B7-93F8-D954F7F88DCC}" dt="2021-07-18T11:53:15.675" v="648" actId="47"/>
        <pc:sldMkLst>
          <pc:docMk/>
          <pc:sldMk cId="0" sldId="280"/>
        </pc:sldMkLst>
      </pc:sldChg>
      <pc:sldChg chg="del">
        <pc:chgData name="HUANG Linya" userId="2073933c-b5b2-4c12-a42f-a271b546a054" providerId="ADAL" clId="{61854206-69DA-49B7-93F8-D954F7F88DCC}" dt="2021-07-18T11:53:15.675" v="648" actId="47"/>
        <pc:sldMkLst>
          <pc:docMk/>
          <pc:sldMk cId="0" sldId="281"/>
        </pc:sldMkLst>
      </pc:sldChg>
      <pc:sldChg chg="del">
        <pc:chgData name="HUANG Linya" userId="2073933c-b5b2-4c12-a42f-a271b546a054" providerId="ADAL" clId="{61854206-69DA-49B7-93F8-D954F7F88DCC}" dt="2021-07-18T11:53:15.675" v="648" actId="47"/>
        <pc:sldMkLst>
          <pc:docMk/>
          <pc:sldMk cId="0" sldId="282"/>
        </pc:sldMkLst>
      </pc:sldChg>
      <pc:sldChg chg="del">
        <pc:chgData name="HUANG Linya" userId="2073933c-b5b2-4c12-a42f-a271b546a054" providerId="ADAL" clId="{61854206-69DA-49B7-93F8-D954F7F88DCC}" dt="2021-07-18T11:53:15.675" v="648" actId="47"/>
        <pc:sldMkLst>
          <pc:docMk/>
          <pc:sldMk cId="0" sldId="283"/>
        </pc:sldMkLst>
      </pc:sldChg>
      <pc:sldChg chg="del">
        <pc:chgData name="HUANG Linya" userId="2073933c-b5b2-4c12-a42f-a271b546a054" providerId="ADAL" clId="{61854206-69DA-49B7-93F8-D954F7F88DCC}" dt="2021-07-18T11:53:15.675" v="648" actId="47"/>
        <pc:sldMkLst>
          <pc:docMk/>
          <pc:sldMk cId="0" sldId="284"/>
        </pc:sldMkLst>
      </pc:sldChg>
      <pc:sldChg chg="del">
        <pc:chgData name="HUANG Linya" userId="2073933c-b5b2-4c12-a42f-a271b546a054" providerId="ADAL" clId="{61854206-69DA-49B7-93F8-D954F7F88DCC}" dt="2021-07-18T11:53:15.675" v="648" actId="47"/>
        <pc:sldMkLst>
          <pc:docMk/>
          <pc:sldMk cId="0" sldId="285"/>
        </pc:sldMkLst>
      </pc:sldChg>
      <pc:sldChg chg="del">
        <pc:chgData name="HUANG Linya" userId="2073933c-b5b2-4c12-a42f-a271b546a054" providerId="ADAL" clId="{61854206-69DA-49B7-93F8-D954F7F88DCC}" dt="2021-07-18T11:53:15.675" v="648" actId="47"/>
        <pc:sldMkLst>
          <pc:docMk/>
          <pc:sldMk cId="0" sldId="286"/>
        </pc:sldMkLst>
      </pc:sldChg>
      <pc:sldChg chg="del">
        <pc:chgData name="HUANG Linya" userId="2073933c-b5b2-4c12-a42f-a271b546a054" providerId="ADAL" clId="{61854206-69DA-49B7-93F8-D954F7F88DCC}" dt="2021-07-18T11:53:15.675" v="648" actId="47"/>
        <pc:sldMkLst>
          <pc:docMk/>
          <pc:sldMk cId="0" sldId="287"/>
        </pc:sldMkLst>
      </pc:sldChg>
      <pc:sldChg chg="del">
        <pc:chgData name="HUANG Linya" userId="2073933c-b5b2-4c12-a42f-a271b546a054" providerId="ADAL" clId="{61854206-69DA-49B7-93F8-D954F7F88DCC}" dt="2021-07-18T11:53:15.675" v="648" actId="47"/>
        <pc:sldMkLst>
          <pc:docMk/>
          <pc:sldMk cId="0" sldId="288"/>
        </pc:sldMkLst>
      </pc:sldChg>
      <pc:sldChg chg="del">
        <pc:chgData name="HUANG Linya" userId="2073933c-b5b2-4c12-a42f-a271b546a054" providerId="ADAL" clId="{61854206-69DA-49B7-93F8-D954F7F88DCC}" dt="2021-07-18T11:53:15.675" v="648" actId="47"/>
        <pc:sldMkLst>
          <pc:docMk/>
          <pc:sldMk cId="0" sldId="289"/>
        </pc:sldMkLst>
      </pc:sldChg>
      <pc:sldChg chg="del">
        <pc:chgData name="HUANG Linya" userId="2073933c-b5b2-4c12-a42f-a271b546a054" providerId="ADAL" clId="{61854206-69DA-49B7-93F8-D954F7F88DCC}" dt="2021-07-18T11:53:15.675" v="648" actId="47"/>
        <pc:sldMkLst>
          <pc:docMk/>
          <pc:sldMk cId="0" sldId="290"/>
        </pc:sldMkLst>
      </pc:sldChg>
      <pc:sldChg chg="del">
        <pc:chgData name="HUANG Linya" userId="2073933c-b5b2-4c12-a42f-a271b546a054" providerId="ADAL" clId="{61854206-69DA-49B7-93F8-D954F7F88DCC}" dt="2021-07-18T11:53:15.675" v="648" actId="47"/>
        <pc:sldMkLst>
          <pc:docMk/>
          <pc:sldMk cId="0" sldId="291"/>
        </pc:sldMkLst>
      </pc:sldChg>
      <pc:sldChg chg="del">
        <pc:chgData name="HUANG Linya" userId="2073933c-b5b2-4c12-a42f-a271b546a054" providerId="ADAL" clId="{61854206-69DA-49B7-93F8-D954F7F88DCC}" dt="2021-07-18T11:53:15.675" v="648" actId="47"/>
        <pc:sldMkLst>
          <pc:docMk/>
          <pc:sldMk cId="0" sldId="292"/>
        </pc:sldMkLst>
      </pc:sldChg>
      <pc:sldChg chg="del">
        <pc:chgData name="HUANG Linya" userId="2073933c-b5b2-4c12-a42f-a271b546a054" providerId="ADAL" clId="{61854206-69DA-49B7-93F8-D954F7F88DCC}" dt="2021-07-18T11:53:15.675" v="648" actId="47"/>
        <pc:sldMkLst>
          <pc:docMk/>
          <pc:sldMk cId="0" sldId="293"/>
        </pc:sldMkLst>
      </pc:sldChg>
      <pc:sldChg chg="del">
        <pc:chgData name="HUANG Linya" userId="2073933c-b5b2-4c12-a42f-a271b546a054" providerId="ADAL" clId="{61854206-69DA-49B7-93F8-D954F7F88DCC}" dt="2021-07-18T11:53:15.675" v="648" actId="47"/>
        <pc:sldMkLst>
          <pc:docMk/>
          <pc:sldMk cId="0" sldId="294"/>
        </pc:sldMkLst>
      </pc:sldChg>
      <pc:sldChg chg="del">
        <pc:chgData name="HUANG Linya" userId="2073933c-b5b2-4c12-a42f-a271b546a054" providerId="ADAL" clId="{61854206-69DA-49B7-93F8-D954F7F88DCC}" dt="2021-07-18T11:53:15.675" v="648" actId="47"/>
        <pc:sldMkLst>
          <pc:docMk/>
          <pc:sldMk cId="0" sldId="295"/>
        </pc:sldMkLst>
      </pc:sldChg>
      <pc:sldChg chg="del">
        <pc:chgData name="HUANG Linya" userId="2073933c-b5b2-4c12-a42f-a271b546a054" providerId="ADAL" clId="{61854206-69DA-49B7-93F8-D954F7F88DCC}" dt="2021-07-18T11:53:15.675" v="648" actId="47"/>
        <pc:sldMkLst>
          <pc:docMk/>
          <pc:sldMk cId="0" sldId="296"/>
        </pc:sldMkLst>
      </pc:sldChg>
      <pc:sldChg chg="del">
        <pc:chgData name="HUANG Linya" userId="2073933c-b5b2-4c12-a42f-a271b546a054" providerId="ADAL" clId="{61854206-69DA-49B7-93F8-D954F7F88DCC}" dt="2021-07-18T11:53:15.675" v="648" actId="47"/>
        <pc:sldMkLst>
          <pc:docMk/>
          <pc:sldMk cId="0" sldId="297"/>
        </pc:sldMkLst>
      </pc:sldChg>
      <pc:sldChg chg="del">
        <pc:chgData name="HUANG Linya" userId="2073933c-b5b2-4c12-a42f-a271b546a054" providerId="ADAL" clId="{61854206-69DA-49B7-93F8-D954F7F88DCC}" dt="2021-07-18T11:53:15.675" v="648" actId="47"/>
        <pc:sldMkLst>
          <pc:docMk/>
          <pc:sldMk cId="0" sldId="298"/>
        </pc:sldMkLst>
      </pc:sldChg>
      <pc:sldChg chg="del">
        <pc:chgData name="HUANG Linya" userId="2073933c-b5b2-4c12-a42f-a271b546a054" providerId="ADAL" clId="{61854206-69DA-49B7-93F8-D954F7F88DCC}" dt="2021-07-18T11:53:15.675" v="648" actId="47"/>
        <pc:sldMkLst>
          <pc:docMk/>
          <pc:sldMk cId="0" sldId="299"/>
        </pc:sldMkLst>
      </pc:sldChg>
      <pc:sldChg chg="del">
        <pc:chgData name="HUANG Linya" userId="2073933c-b5b2-4c12-a42f-a271b546a054" providerId="ADAL" clId="{61854206-69DA-49B7-93F8-D954F7F88DCC}" dt="2021-07-18T11:53:15.675" v="648" actId="47"/>
        <pc:sldMkLst>
          <pc:docMk/>
          <pc:sldMk cId="0" sldId="300"/>
        </pc:sldMkLst>
      </pc:sldChg>
      <pc:sldChg chg="del">
        <pc:chgData name="HUANG Linya" userId="2073933c-b5b2-4c12-a42f-a271b546a054" providerId="ADAL" clId="{61854206-69DA-49B7-93F8-D954F7F88DCC}" dt="2021-07-18T11:53:15.675" v="648" actId="47"/>
        <pc:sldMkLst>
          <pc:docMk/>
          <pc:sldMk cId="0" sldId="301"/>
        </pc:sldMkLst>
      </pc:sldChg>
      <pc:sldChg chg="del">
        <pc:chgData name="HUANG Linya" userId="2073933c-b5b2-4c12-a42f-a271b546a054" providerId="ADAL" clId="{61854206-69DA-49B7-93F8-D954F7F88DCC}" dt="2021-07-18T11:53:15.675" v="648" actId="47"/>
        <pc:sldMkLst>
          <pc:docMk/>
          <pc:sldMk cId="0" sldId="302"/>
        </pc:sldMkLst>
      </pc:sldChg>
      <pc:sldChg chg="del">
        <pc:chgData name="HUANG Linya" userId="2073933c-b5b2-4c12-a42f-a271b546a054" providerId="ADAL" clId="{61854206-69DA-49B7-93F8-D954F7F88DCC}" dt="2021-07-18T11:53:15.675" v="648" actId="47"/>
        <pc:sldMkLst>
          <pc:docMk/>
          <pc:sldMk cId="0" sldId="303"/>
        </pc:sldMkLst>
      </pc:sldChg>
      <pc:sldChg chg="del">
        <pc:chgData name="HUANG Linya" userId="2073933c-b5b2-4c12-a42f-a271b546a054" providerId="ADAL" clId="{61854206-69DA-49B7-93F8-D954F7F88DCC}" dt="2021-07-18T11:53:15.675" v="648" actId="47"/>
        <pc:sldMkLst>
          <pc:docMk/>
          <pc:sldMk cId="0" sldId="304"/>
        </pc:sldMkLst>
      </pc:sldChg>
      <pc:sldChg chg="del">
        <pc:chgData name="HUANG Linya" userId="2073933c-b5b2-4c12-a42f-a271b546a054" providerId="ADAL" clId="{61854206-69DA-49B7-93F8-D954F7F88DCC}" dt="2021-07-18T11:53:15.675" v="648" actId="47"/>
        <pc:sldMkLst>
          <pc:docMk/>
          <pc:sldMk cId="0" sldId="305"/>
        </pc:sldMkLst>
      </pc:sldChg>
      <pc:sldChg chg="del">
        <pc:chgData name="HUANG Linya" userId="2073933c-b5b2-4c12-a42f-a271b546a054" providerId="ADAL" clId="{61854206-69DA-49B7-93F8-D954F7F88DCC}" dt="2021-07-18T11:53:15.675" v="648" actId="47"/>
        <pc:sldMkLst>
          <pc:docMk/>
          <pc:sldMk cId="0" sldId="306"/>
        </pc:sldMkLst>
      </pc:sldChg>
      <pc:sldChg chg="del">
        <pc:chgData name="HUANG Linya" userId="2073933c-b5b2-4c12-a42f-a271b546a054" providerId="ADAL" clId="{61854206-69DA-49B7-93F8-D954F7F88DCC}" dt="2021-07-18T11:53:15.675" v="648" actId="47"/>
        <pc:sldMkLst>
          <pc:docMk/>
          <pc:sldMk cId="0" sldId="307"/>
        </pc:sldMkLst>
      </pc:sldChg>
      <pc:sldChg chg="del">
        <pc:chgData name="HUANG Linya" userId="2073933c-b5b2-4c12-a42f-a271b546a054" providerId="ADAL" clId="{61854206-69DA-49B7-93F8-D954F7F88DCC}" dt="2021-07-18T11:53:15.675" v="648" actId="47"/>
        <pc:sldMkLst>
          <pc:docMk/>
          <pc:sldMk cId="0" sldId="308"/>
        </pc:sldMkLst>
      </pc:sldChg>
      <pc:sldChg chg="del">
        <pc:chgData name="HUANG Linya" userId="2073933c-b5b2-4c12-a42f-a271b546a054" providerId="ADAL" clId="{61854206-69DA-49B7-93F8-D954F7F88DCC}" dt="2021-07-18T11:53:15.675" v="648" actId="47"/>
        <pc:sldMkLst>
          <pc:docMk/>
          <pc:sldMk cId="0" sldId="309"/>
        </pc:sldMkLst>
      </pc:sldChg>
      <pc:sldChg chg="del">
        <pc:chgData name="HUANG Linya" userId="2073933c-b5b2-4c12-a42f-a271b546a054" providerId="ADAL" clId="{61854206-69DA-49B7-93F8-D954F7F88DCC}" dt="2021-07-18T11:53:15.675" v="648" actId="47"/>
        <pc:sldMkLst>
          <pc:docMk/>
          <pc:sldMk cId="0" sldId="310"/>
        </pc:sldMkLst>
      </pc:sldChg>
      <pc:sldChg chg="del">
        <pc:chgData name="HUANG Linya" userId="2073933c-b5b2-4c12-a42f-a271b546a054" providerId="ADAL" clId="{61854206-69DA-49B7-93F8-D954F7F88DCC}" dt="2021-07-18T11:53:15.675" v="648" actId="47"/>
        <pc:sldMkLst>
          <pc:docMk/>
          <pc:sldMk cId="0" sldId="311"/>
        </pc:sldMkLst>
      </pc:sldChg>
      <pc:sldChg chg="delSp modSp mod">
        <pc:chgData name="HUANG Linya" userId="2073933c-b5b2-4c12-a42f-a271b546a054" providerId="ADAL" clId="{61854206-69DA-49B7-93F8-D954F7F88DCC}" dt="2021-07-18T11:48:59.094" v="625" actId="14100"/>
        <pc:sldMkLst>
          <pc:docMk/>
          <pc:sldMk cId="1054719194" sldId="313"/>
        </pc:sldMkLst>
        <pc:spChg chg="mod">
          <ac:chgData name="HUANG Linya" userId="2073933c-b5b2-4c12-a42f-a271b546a054" providerId="ADAL" clId="{61854206-69DA-49B7-93F8-D954F7F88DCC}" dt="2021-07-18T11:48:09.511" v="615" actId="14100"/>
          <ac:spMkLst>
            <pc:docMk/>
            <pc:sldMk cId="1054719194" sldId="313"/>
            <ac:spMk id="4" creationId="{A987F087-A292-4859-AB74-DD847C64D92C}"/>
          </ac:spMkLst>
        </pc:spChg>
        <pc:spChg chg="mod">
          <ac:chgData name="HUANG Linya" userId="2073933c-b5b2-4c12-a42f-a271b546a054" providerId="ADAL" clId="{61854206-69DA-49B7-93F8-D954F7F88DCC}" dt="2021-07-18T11:46:54.358" v="582" actId="14100"/>
          <ac:spMkLst>
            <pc:docMk/>
            <pc:sldMk cId="1054719194" sldId="313"/>
            <ac:spMk id="5" creationId="{93F12C4E-A734-4101-9B34-19A5CC2073A4}"/>
          </ac:spMkLst>
        </pc:spChg>
        <pc:spChg chg="mod">
          <ac:chgData name="HUANG Linya" userId="2073933c-b5b2-4c12-a42f-a271b546a054" providerId="ADAL" clId="{61854206-69DA-49B7-93F8-D954F7F88DCC}" dt="2021-07-18T11:48:09.511" v="615" actId="14100"/>
          <ac:spMkLst>
            <pc:docMk/>
            <pc:sldMk cId="1054719194" sldId="313"/>
            <ac:spMk id="6" creationId="{82295C43-A007-49F6-A59B-E1733BCA6AD7}"/>
          </ac:spMkLst>
        </pc:spChg>
        <pc:spChg chg="mod">
          <ac:chgData name="HUANG Linya" userId="2073933c-b5b2-4c12-a42f-a271b546a054" providerId="ADAL" clId="{61854206-69DA-49B7-93F8-D954F7F88DCC}" dt="2021-07-18T11:48:59.094" v="625" actId="14100"/>
          <ac:spMkLst>
            <pc:docMk/>
            <pc:sldMk cId="1054719194" sldId="313"/>
            <ac:spMk id="8" creationId="{67828641-6242-4A85-8936-67FBCC789A82}"/>
          </ac:spMkLst>
        </pc:spChg>
        <pc:spChg chg="mod">
          <ac:chgData name="HUANG Linya" userId="2073933c-b5b2-4c12-a42f-a271b546a054" providerId="ADAL" clId="{61854206-69DA-49B7-93F8-D954F7F88DCC}" dt="2021-07-18T11:47:03.446" v="586" actId="1076"/>
          <ac:spMkLst>
            <pc:docMk/>
            <pc:sldMk cId="1054719194" sldId="313"/>
            <ac:spMk id="12" creationId="{2D27030F-AD0E-412C-899E-2F9F8FED6541}"/>
          </ac:spMkLst>
        </pc:spChg>
        <pc:spChg chg="mod">
          <ac:chgData name="HUANG Linya" userId="2073933c-b5b2-4c12-a42f-a271b546a054" providerId="ADAL" clId="{61854206-69DA-49B7-93F8-D954F7F88DCC}" dt="2021-07-18T11:47:07.387" v="587" actId="1076"/>
          <ac:spMkLst>
            <pc:docMk/>
            <pc:sldMk cId="1054719194" sldId="313"/>
            <ac:spMk id="13" creationId="{8B07C9E5-E024-49D6-8594-0A8B5CC3D1AA}"/>
          </ac:spMkLst>
        </pc:spChg>
        <pc:cxnChg chg="del mod">
          <ac:chgData name="HUANG Linya" userId="2073933c-b5b2-4c12-a42f-a271b546a054" providerId="ADAL" clId="{61854206-69DA-49B7-93F8-D954F7F88DCC}" dt="2021-07-18T11:46:56.864" v="583" actId="478"/>
          <ac:cxnSpMkLst>
            <pc:docMk/>
            <pc:sldMk cId="1054719194" sldId="313"/>
            <ac:cxnSpMk id="3" creationId="{10AA43BF-17D4-4D59-B33B-100A81CFCE08}"/>
          </ac:cxnSpMkLst>
        </pc:cxnChg>
      </pc:sldChg>
      <pc:sldChg chg="addSp delSp modSp mod">
        <pc:chgData name="HUANG Linya" userId="2073933c-b5b2-4c12-a42f-a271b546a054" providerId="ADAL" clId="{61854206-69DA-49B7-93F8-D954F7F88DCC}" dt="2021-07-18T11:55:30.853" v="650" actId="403"/>
        <pc:sldMkLst>
          <pc:docMk/>
          <pc:sldMk cId="861153126" sldId="315"/>
        </pc:sldMkLst>
        <pc:spChg chg="del">
          <ac:chgData name="HUANG Linya" userId="2073933c-b5b2-4c12-a42f-a271b546a054" providerId="ADAL" clId="{61854206-69DA-49B7-93F8-D954F7F88DCC}" dt="2021-07-17T05:19:42.728" v="276" actId="478"/>
          <ac:spMkLst>
            <pc:docMk/>
            <pc:sldMk cId="861153126" sldId="315"/>
            <ac:spMk id="2" creationId="{E96E37F6-2D19-4FBA-AC7C-FD50B991C1BB}"/>
          </ac:spMkLst>
        </pc:spChg>
        <pc:spChg chg="mod">
          <ac:chgData name="HUANG Linya" userId="2073933c-b5b2-4c12-a42f-a271b546a054" providerId="ADAL" clId="{61854206-69DA-49B7-93F8-D954F7F88DCC}" dt="2021-07-18T11:43:23.979" v="516" actId="11"/>
          <ac:spMkLst>
            <pc:docMk/>
            <pc:sldMk cId="861153126" sldId="315"/>
            <ac:spMk id="34" creationId="{57A791B6-F2CA-4639-AC76-7384AAD831DF}"/>
          </ac:spMkLst>
        </pc:spChg>
        <pc:spChg chg="add del mod">
          <ac:chgData name="HUANG Linya" userId="2073933c-b5b2-4c12-a42f-a271b546a054" providerId="ADAL" clId="{61854206-69DA-49B7-93F8-D954F7F88DCC}" dt="2021-07-17T05:19:52.211" v="290" actId="478"/>
          <ac:spMkLst>
            <pc:docMk/>
            <pc:sldMk cId="861153126" sldId="315"/>
            <ac:spMk id="35" creationId="{4175A5B1-9353-41D7-9885-AEF6EE281F92}"/>
          </ac:spMkLst>
        </pc:spChg>
        <pc:spChg chg="add del mod">
          <ac:chgData name="HUANG Linya" userId="2073933c-b5b2-4c12-a42f-a271b546a054" providerId="ADAL" clId="{61854206-69DA-49B7-93F8-D954F7F88DCC}" dt="2021-07-17T01:01:49.978" v="15"/>
          <ac:spMkLst>
            <pc:docMk/>
            <pc:sldMk cId="861153126" sldId="315"/>
            <ac:spMk id="35" creationId="{CA55FDBD-A85B-4D7C-AF29-F7EBC9FE37DD}"/>
          </ac:spMkLst>
        </pc:spChg>
        <pc:spChg chg="add del mod">
          <ac:chgData name="HUANG Linya" userId="2073933c-b5b2-4c12-a42f-a271b546a054" providerId="ADAL" clId="{61854206-69DA-49B7-93F8-D954F7F88DCC}" dt="2021-07-17T01:01:49.978" v="15"/>
          <ac:spMkLst>
            <pc:docMk/>
            <pc:sldMk cId="861153126" sldId="315"/>
            <ac:spMk id="36" creationId="{60130803-2367-4AEB-BEE6-F78B0B872E49}"/>
          </ac:spMkLst>
        </pc:spChg>
        <pc:spChg chg="add del mod">
          <ac:chgData name="HUANG Linya" userId="2073933c-b5b2-4c12-a42f-a271b546a054" providerId="ADAL" clId="{61854206-69DA-49B7-93F8-D954F7F88DCC}" dt="2021-07-17T01:01:49.978" v="15"/>
          <ac:spMkLst>
            <pc:docMk/>
            <pc:sldMk cId="861153126" sldId="315"/>
            <ac:spMk id="37" creationId="{84734FF3-F107-4CAD-86CC-6B408D06EB96}"/>
          </ac:spMkLst>
        </pc:spChg>
        <pc:spChg chg="add del mod">
          <ac:chgData name="HUANG Linya" userId="2073933c-b5b2-4c12-a42f-a271b546a054" providerId="ADAL" clId="{61854206-69DA-49B7-93F8-D954F7F88DCC}" dt="2021-07-17T01:01:49.978" v="15"/>
          <ac:spMkLst>
            <pc:docMk/>
            <pc:sldMk cId="861153126" sldId="315"/>
            <ac:spMk id="38" creationId="{854C8FB0-1499-46F2-8D10-2F37481787D1}"/>
          </ac:spMkLst>
        </pc:spChg>
        <pc:spChg chg="add mod">
          <ac:chgData name="HUANG Linya" userId="2073933c-b5b2-4c12-a42f-a271b546a054" providerId="ADAL" clId="{61854206-69DA-49B7-93F8-D954F7F88DCC}" dt="2021-07-18T11:55:30.853" v="650" actId="403"/>
          <ac:spMkLst>
            <pc:docMk/>
            <pc:sldMk cId="861153126" sldId="315"/>
            <ac:spMk id="39" creationId="{AC106BAC-6470-4C5F-ADB6-F381EEAC6E0A}"/>
          </ac:spMkLst>
        </pc:spChg>
        <pc:spChg chg="add mod">
          <ac:chgData name="HUANG Linya" userId="2073933c-b5b2-4c12-a42f-a271b546a054" providerId="ADAL" clId="{61854206-69DA-49B7-93F8-D954F7F88DCC}" dt="2021-07-17T04:59:12.023" v="115" actId="1076"/>
          <ac:spMkLst>
            <pc:docMk/>
            <pc:sldMk cId="861153126" sldId="315"/>
            <ac:spMk id="40" creationId="{371F8EFE-3179-4B86-8ED7-87043A1F41D3}"/>
          </ac:spMkLst>
        </pc:spChg>
        <pc:spChg chg="add mod">
          <ac:chgData name="HUANG Linya" userId="2073933c-b5b2-4c12-a42f-a271b546a054" providerId="ADAL" clId="{61854206-69DA-49B7-93F8-D954F7F88DCC}" dt="2021-07-18T11:55:30.853" v="650" actId="403"/>
          <ac:spMkLst>
            <pc:docMk/>
            <pc:sldMk cId="861153126" sldId="315"/>
            <ac:spMk id="41" creationId="{46D67F40-72C4-463E-BE65-2D3C85A64270}"/>
          </ac:spMkLst>
        </pc:spChg>
        <pc:spChg chg="add mod">
          <ac:chgData name="HUANG Linya" userId="2073933c-b5b2-4c12-a42f-a271b546a054" providerId="ADAL" clId="{61854206-69DA-49B7-93F8-D954F7F88DCC}" dt="2021-07-17T04:59:03.308" v="112" actId="1076"/>
          <ac:spMkLst>
            <pc:docMk/>
            <pc:sldMk cId="861153126" sldId="315"/>
            <ac:spMk id="42" creationId="{34048197-4BBB-4205-900D-275C18D980F4}"/>
          </ac:spMkLst>
        </pc:spChg>
        <pc:spChg chg="add mod">
          <ac:chgData name="HUANG Linya" userId="2073933c-b5b2-4c12-a42f-a271b546a054" providerId="ADAL" clId="{61854206-69DA-49B7-93F8-D954F7F88DCC}" dt="2021-07-17T05:19:49.688" v="289" actId="20577"/>
          <ac:spMkLst>
            <pc:docMk/>
            <pc:sldMk cId="861153126" sldId="315"/>
            <ac:spMk id="43" creationId="{92E2F767-8822-49B7-A318-3170396E508C}"/>
          </ac:spMkLst>
        </pc:spChg>
        <pc:graphicFrameChg chg="del mod">
          <ac:chgData name="HUANG Linya" userId="2073933c-b5b2-4c12-a42f-a271b546a054" providerId="ADAL" clId="{61854206-69DA-49B7-93F8-D954F7F88DCC}" dt="2021-07-17T01:03:58.928" v="55" actId="478"/>
          <ac:graphicFrameMkLst>
            <pc:docMk/>
            <pc:sldMk cId="861153126" sldId="315"/>
            <ac:graphicFrameMk id="33" creationId="{450EC99D-3C4D-4FF1-93ED-81C91A5CED22}"/>
          </ac:graphicFrameMkLst>
        </pc:graphicFrameChg>
      </pc:sldChg>
      <pc:sldChg chg="modSp del mod ord">
        <pc:chgData name="HUANG Linya" userId="2073933c-b5b2-4c12-a42f-a271b546a054" providerId="ADAL" clId="{61854206-69DA-49B7-93F8-D954F7F88DCC}" dt="2021-07-17T05:44:48.664" v="337" actId="47"/>
        <pc:sldMkLst>
          <pc:docMk/>
          <pc:sldMk cId="754165062" sldId="317"/>
        </pc:sldMkLst>
        <pc:spChg chg="mod">
          <ac:chgData name="HUANG Linya" userId="2073933c-b5b2-4c12-a42f-a271b546a054" providerId="ADAL" clId="{61854206-69DA-49B7-93F8-D954F7F88DCC}" dt="2021-07-17T05:00:08.898" v="118" actId="20577"/>
          <ac:spMkLst>
            <pc:docMk/>
            <pc:sldMk cId="754165062" sldId="317"/>
            <ac:spMk id="11" creationId="{AEFA15C2-00BE-4657-A549-650014B965D6}"/>
          </ac:spMkLst>
        </pc:spChg>
        <pc:spChg chg="mod">
          <ac:chgData name="HUANG Linya" userId="2073933c-b5b2-4c12-a42f-a271b546a054" providerId="ADAL" clId="{61854206-69DA-49B7-93F8-D954F7F88DCC}" dt="2021-07-17T05:01:00.334" v="146" actId="12"/>
          <ac:spMkLst>
            <pc:docMk/>
            <pc:sldMk cId="754165062" sldId="317"/>
            <ac:spMk id="45" creationId="{29D078D4-CF28-4013-B5D4-2B3D64348994}"/>
          </ac:spMkLst>
        </pc:spChg>
        <pc:spChg chg="mod">
          <ac:chgData name="HUANG Linya" userId="2073933c-b5b2-4c12-a42f-a271b546a054" providerId="ADAL" clId="{61854206-69DA-49B7-93F8-D954F7F88DCC}" dt="2021-07-17T05:00:41.969" v="141" actId="12"/>
          <ac:spMkLst>
            <pc:docMk/>
            <pc:sldMk cId="754165062" sldId="317"/>
            <ac:spMk id="46" creationId="{CF060F9C-3565-450E-A2E4-FA7E6158E1EB}"/>
          </ac:spMkLst>
        </pc:spChg>
      </pc:sldChg>
      <pc:sldChg chg="modSp mod">
        <pc:chgData name="HUANG Linya" userId="2073933c-b5b2-4c12-a42f-a271b546a054" providerId="ADAL" clId="{61854206-69DA-49B7-93F8-D954F7F88DCC}" dt="2021-07-18T11:52:33.410" v="644" actId="2711"/>
        <pc:sldMkLst>
          <pc:docMk/>
          <pc:sldMk cId="1572725165" sldId="320"/>
        </pc:sldMkLst>
        <pc:spChg chg="mod">
          <ac:chgData name="HUANG Linya" userId="2073933c-b5b2-4c12-a42f-a271b546a054" providerId="ADAL" clId="{61854206-69DA-49B7-93F8-D954F7F88DCC}" dt="2021-07-18T11:52:33.410" v="644" actId="2711"/>
          <ac:spMkLst>
            <pc:docMk/>
            <pc:sldMk cId="1572725165" sldId="320"/>
            <ac:spMk id="97" creationId="{584A3E4A-CB7B-4044-9B0F-F728B5B42C9C}"/>
          </ac:spMkLst>
        </pc:spChg>
      </pc:sldChg>
      <pc:sldChg chg="delSp modSp mod">
        <pc:chgData name="HUANG Linya" userId="2073933c-b5b2-4c12-a42f-a271b546a054" providerId="ADAL" clId="{61854206-69DA-49B7-93F8-D954F7F88DCC}" dt="2021-07-18T11:52:03.535" v="641" actId="2711"/>
        <pc:sldMkLst>
          <pc:docMk/>
          <pc:sldMk cId="2454192105" sldId="321"/>
        </pc:sldMkLst>
        <pc:spChg chg="mod">
          <ac:chgData name="HUANG Linya" userId="2073933c-b5b2-4c12-a42f-a271b546a054" providerId="ADAL" clId="{61854206-69DA-49B7-93F8-D954F7F88DCC}" dt="2021-07-18T11:52:03.535" v="641" actId="2711"/>
          <ac:spMkLst>
            <pc:docMk/>
            <pc:sldMk cId="2454192105" sldId="321"/>
            <ac:spMk id="707" creationId="{00000000-0000-0000-0000-000000000000}"/>
          </ac:spMkLst>
        </pc:spChg>
        <pc:picChg chg="del">
          <ac:chgData name="HUANG Linya" userId="2073933c-b5b2-4c12-a42f-a271b546a054" providerId="ADAL" clId="{61854206-69DA-49B7-93F8-D954F7F88DCC}" dt="2021-07-18T11:21:42.458" v="340" actId="478"/>
          <ac:picMkLst>
            <pc:docMk/>
            <pc:sldMk cId="2454192105" sldId="321"/>
            <ac:picMk id="3" creationId="{D4F19710-828F-4D0C-8124-8CA4F9C7715D}"/>
          </ac:picMkLst>
        </pc:picChg>
      </pc:sldChg>
      <pc:sldChg chg="modSp mod">
        <pc:chgData name="HUANG Linya" userId="2073933c-b5b2-4c12-a42f-a271b546a054" providerId="ADAL" clId="{61854206-69DA-49B7-93F8-D954F7F88DCC}" dt="2021-07-18T11:57:30.995" v="672" actId="113"/>
        <pc:sldMkLst>
          <pc:docMk/>
          <pc:sldMk cId="3387213663" sldId="322"/>
        </pc:sldMkLst>
        <pc:spChg chg="mod">
          <ac:chgData name="HUANG Linya" userId="2073933c-b5b2-4c12-a42f-a271b546a054" providerId="ADAL" clId="{61854206-69DA-49B7-93F8-D954F7F88DCC}" dt="2021-07-18T11:52:24.871" v="643" actId="2711"/>
          <ac:spMkLst>
            <pc:docMk/>
            <pc:sldMk cId="3387213663" sldId="322"/>
            <ac:spMk id="1115" creationId="{00000000-0000-0000-0000-000000000000}"/>
          </ac:spMkLst>
        </pc:spChg>
        <pc:spChg chg="mod">
          <ac:chgData name="HUANG Linya" userId="2073933c-b5b2-4c12-a42f-a271b546a054" providerId="ADAL" clId="{61854206-69DA-49B7-93F8-D954F7F88DCC}" dt="2021-07-18T11:57:30.995" v="672" actId="113"/>
          <ac:spMkLst>
            <pc:docMk/>
            <pc:sldMk cId="3387213663" sldId="322"/>
            <ac:spMk id="1116" creationId="{00000000-0000-0000-0000-000000000000}"/>
          </ac:spMkLst>
        </pc:spChg>
        <pc:spChg chg="mod">
          <ac:chgData name="HUANG Linya" userId="2073933c-b5b2-4c12-a42f-a271b546a054" providerId="ADAL" clId="{61854206-69DA-49B7-93F8-D954F7F88DCC}" dt="2021-07-18T11:57:30.995" v="672" actId="113"/>
          <ac:spMkLst>
            <pc:docMk/>
            <pc:sldMk cId="3387213663" sldId="322"/>
            <ac:spMk id="1117" creationId="{00000000-0000-0000-0000-000000000000}"/>
          </ac:spMkLst>
        </pc:spChg>
        <pc:spChg chg="mod">
          <ac:chgData name="HUANG Linya" userId="2073933c-b5b2-4c12-a42f-a271b546a054" providerId="ADAL" clId="{61854206-69DA-49B7-93F8-D954F7F88DCC}" dt="2021-07-18T11:57:30.995" v="672" actId="113"/>
          <ac:spMkLst>
            <pc:docMk/>
            <pc:sldMk cId="3387213663" sldId="322"/>
            <ac:spMk id="1118" creationId="{00000000-0000-0000-0000-000000000000}"/>
          </ac:spMkLst>
        </pc:spChg>
        <pc:spChg chg="mod">
          <ac:chgData name="HUANG Linya" userId="2073933c-b5b2-4c12-a42f-a271b546a054" providerId="ADAL" clId="{61854206-69DA-49B7-93F8-D954F7F88DCC}" dt="2021-07-18T11:52:24.871" v="643" actId="2711"/>
          <ac:spMkLst>
            <pc:docMk/>
            <pc:sldMk cId="3387213663" sldId="322"/>
            <ac:spMk id="1119" creationId="{00000000-0000-0000-0000-000000000000}"/>
          </ac:spMkLst>
        </pc:spChg>
        <pc:spChg chg="mod">
          <ac:chgData name="HUANG Linya" userId="2073933c-b5b2-4c12-a42f-a271b546a054" providerId="ADAL" clId="{61854206-69DA-49B7-93F8-D954F7F88DCC}" dt="2021-07-18T11:52:24.871" v="643" actId="2711"/>
          <ac:spMkLst>
            <pc:docMk/>
            <pc:sldMk cId="3387213663" sldId="322"/>
            <ac:spMk id="1120" creationId="{00000000-0000-0000-0000-000000000000}"/>
          </ac:spMkLst>
        </pc:spChg>
        <pc:spChg chg="mod">
          <ac:chgData name="HUANG Linya" userId="2073933c-b5b2-4c12-a42f-a271b546a054" providerId="ADAL" clId="{61854206-69DA-49B7-93F8-D954F7F88DCC}" dt="2021-07-18T11:52:24.871" v="643" actId="2711"/>
          <ac:spMkLst>
            <pc:docMk/>
            <pc:sldMk cId="3387213663" sldId="322"/>
            <ac:spMk id="1121" creationId="{00000000-0000-0000-0000-000000000000}"/>
          </ac:spMkLst>
        </pc:spChg>
        <pc:spChg chg="mod">
          <ac:chgData name="HUANG Linya" userId="2073933c-b5b2-4c12-a42f-a271b546a054" providerId="ADAL" clId="{61854206-69DA-49B7-93F8-D954F7F88DCC}" dt="2021-07-18T11:52:24.871" v="643" actId="2711"/>
          <ac:spMkLst>
            <pc:docMk/>
            <pc:sldMk cId="3387213663" sldId="322"/>
            <ac:spMk id="1122" creationId="{00000000-0000-0000-0000-000000000000}"/>
          </ac:spMkLst>
        </pc:spChg>
        <pc:spChg chg="mod">
          <ac:chgData name="HUANG Linya" userId="2073933c-b5b2-4c12-a42f-a271b546a054" providerId="ADAL" clId="{61854206-69DA-49B7-93F8-D954F7F88DCC}" dt="2021-07-18T11:57:30.995" v="672" actId="113"/>
          <ac:spMkLst>
            <pc:docMk/>
            <pc:sldMk cId="3387213663" sldId="322"/>
            <ac:spMk id="1123" creationId="{00000000-0000-0000-0000-000000000000}"/>
          </ac:spMkLst>
        </pc:spChg>
        <pc:spChg chg="mod">
          <ac:chgData name="HUANG Linya" userId="2073933c-b5b2-4c12-a42f-a271b546a054" providerId="ADAL" clId="{61854206-69DA-49B7-93F8-D954F7F88DCC}" dt="2021-07-18T11:57:30.995" v="672" actId="113"/>
          <ac:spMkLst>
            <pc:docMk/>
            <pc:sldMk cId="3387213663" sldId="322"/>
            <ac:spMk id="1124" creationId="{00000000-0000-0000-0000-000000000000}"/>
          </ac:spMkLst>
        </pc:spChg>
        <pc:spChg chg="mod">
          <ac:chgData name="HUANG Linya" userId="2073933c-b5b2-4c12-a42f-a271b546a054" providerId="ADAL" clId="{61854206-69DA-49B7-93F8-D954F7F88DCC}" dt="2021-07-18T11:52:24.871" v="643" actId="2711"/>
          <ac:spMkLst>
            <pc:docMk/>
            <pc:sldMk cId="3387213663" sldId="322"/>
            <ac:spMk id="1125" creationId="{00000000-0000-0000-0000-000000000000}"/>
          </ac:spMkLst>
        </pc:spChg>
      </pc:sldChg>
      <pc:sldChg chg="delSp modSp mod">
        <pc:chgData name="HUANG Linya" userId="2073933c-b5b2-4c12-a42f-a271b546a054" providerId="ADAL" clId="{61854206-69DA-49B7-93F8-D954F7F88DCC}" dt="2021-07-18T11:53:30.241" v="649" actId="2711"/>
        <pc:sldMkLst>
          <pc:docMk/>
          <pc:sldMk cId="1416374986" sldId="323"/>
        </pc:sldMkLst>
        <pc:spChg chg="mod">
          <ac:chgData name="HUANG Linya" userId="2073933c-b5b2-4c12-a42f-a271b546a054" providerId="ADAL" clId="{61854206-69DA-49B7-93F8-D954F7F88DCC}" dt="2021-07-18T11:53:30.241" v="649" actId="2711"/>
          <ac:spMkLst>
            <pc:docMk/>
            <pc:sldMk cId="1416374986" sldId="323"/>
            <ac:spMk id="97" creationId="{584A3E4A-CB7B-4044-9B0F-F728B5B42C9C}"/>
          </ac:spMkLst>
        </pc:spChg>
        <pc:picChg chg="del">
          <ac:chgData name="HUANG Linya" userId="2073933c-b5b2-4c12-a42f-a271b546a054" providerId="ADAL" clId="{61854206-69DA-49B7-93F8-D954F7F88DCC}" dt="2021-07-18T11:40:57.245" v="474" actId="478"/>
          <ac:picMkLst>
            <pc:docMk/>
            <pc:sldMk cId="1416374986" sldId="323"/>
            <ac:picMk id="99" creationId="{E5A4DA8C-D5E1-432C-BE69-E805ABA813F0}"/>
          </ac:picMkLst>
        </pc:picChg>
      </pc:sldChg>
      <pc:sldChg chg="addSp delSp modSp add mod">
        <pc:chgData name="HUANG Linya" userId="2073933c-b5b2-4c12-a42f-a271b546a054" providerId="ADAL" clId="{61854206-69DA-49B7-93F8-D954F7F88DCC}" dt="2021-07-17T05:17:40.720" v="225" actId="478"/>
        <pc:sldMkLst>
          <pc:docMk/>
          <pc:sldMk cId="3327462237" sldId="327"/>
        </pc:sldMkLst>
        <pc:spChg chg="del">
          <ac:chgData name="HUANG Linya" userId="2073933c-b5b2-4c12-a42f-a271b546a054" providerId="ADAL" clId="{61854206-69DA-49B7-93F8-D954F7F88DCC}" dt="2021-07-17T05:17:33.684" v="221" actId="478"/>
          <ac:spMkLst>
            <pc:docMk/>
            <pc:sldMk cId="3327462237" sldId="327"/>
            <ac:spMk id="34" creationId="{57A791B6-F2CA-4639-AC76-7384AAD831DF}"/>
          </ac:spMkLst>
        </pc:spChg>
        <pc:spChg chg="add mod">
          <ac:chgData name="HUANG Linya" userId="2073933c-b5b2-4c12-a42f-a271b546a054" providerId="ADAL" clId="{61854206-69DA-49B7-93F8-D954F7F88DCC}" dt="2021-07-17T05:17:34.116" v="222"/>
          <ac:spMkLst>
            <pc:docMk/>
            <pc:sldMk cId="3327462237" sldId="327"/>
            <ac:spMk id="38" creationId="{3BD6FB5F-6631-4E28-83C0-4F443BF0013F}"/>
          </ac:spMkLst>
        </pc:spChg>
        <pc:spChg chg="del">
          <ac:chgData name="HUANG Linya" userId="2073933c-b5b2-4c12-a42f-a271b546a054" providerId="ADAL" clId="{61854206-69DA-49B7-93F8-D954F7F88DCC}" dt="2021-07-17T05:17:33.684" v="221" actId="478"/>
          <ac:spMkLst>
            <pc:docMk/>
            <pc:sldMk cId="3327462237" sldId="327"/>
            <ac:spMk id="39" creationId="{AC106BAC-6470-4C5F-ADB6-F381EEAC6E0A}"/>
          </ac:spMkLst>
        </pc:spChg>
        <pc:spChg chg="del">
          <ac:chgData name="HUANG Linya" userId="2073933c-b5b2-4c12-a42f-a271b546a054" providerId="ADAL" clId="{61854206-69DA-49B7-93F8-D954F7F88DCC}" dt="2021-07-17T05:17:33.684" v="221" actId="478"/>
          <ac:spMkLst>
            <pc:docMk/>
            <pc:sldMk cId="3327462237" sldId="327"/>
            <ac:spMk id="40" creationId="{371F8EFE-3179-4B86-8ED7-87043A1F41D3}"/>
          </ac:spMkLst>
        </pc:spChg>
        <pc:spChg chg="del">
          <ac:chgData name="HUANG Linya" userId="2073933c-b5b2-4c12-a42f-a271b546a054" providerId="ADAL" clId="{61854206-69DA-49B7-93F8-D954F7F88DCC}" dt="2021-07-17T05:17:33.684" v="221" actId="478"/>
          <ac:spMkLst>
            <pc:docMk/>
            <pc:sldMk cId="3327462237" sldId="327"/>
            <ac:spMk id="41" creationId="{46D67F40-72C4-463E-BE65-2D3C85A64270}"/>
          </ac:spMkLst>
        </pc:spChg>
        <pc:spChg chg="del">
          <ac:chgData name="HUANG Linya" userId="2073933c-b5b2-4c12-a42f-a271b546a054" providerId="ADAL" clId="{61854206-69DA-49B7-93F8-D954F7F88DCC}" dt="2021-07-17T05:17:33.684" v="221" actId="478"/>
          <ac:spMkLst>
            <pc:docMk/>
            <pc:sldMk cId="3327462237" sldId="327"/>
            <ac:spMk id="42" creationId="{34048197-4BBB-4205-900D-275C18D980F4}"/>
          </ac:spMkLst>
        </pc:spChg>
        <pc:spChg chg="add mod">
          <ac:chgData name="HUANG Linya" userId="2073933c-b5b2-4c12-a42f-a271b546a054" providerId="ADAL" clId="{61854206-69DA-49B7-93F8-D954F7F88DCC}" dt="2021-07-17T05:17:34.116" v="222"/>
          <ac:spMkLst>
            <pc:docMk/>
            <pc:sldMk cId="3327462237" sldId="327"/>
            <ac:spMk id="43" creationId="{609623DF-A2AA-4AC2-B951-821F9D3CB872}"/>
          </ac:spMkLst>
        </pc:spChg>
        <pc:spChg chg="add mod">
          <ac:chgData name="HUANG Linya" userId="2073933c-b5b2-4c12-a42f-a271b546a054" providerId="ADAL" clId="{61854206-69DA-49B7-93F8-D954F7F88DCC}" dt="2021-07-17T05:17:34.116" v="222"/>
          <ac:spMkLst>
            <pc:docMk/>
            <pc:sldMk cId="3327462237" sldId="327"/>
            <ac:spMk id="44" creationId="{6BCD0BE5-9841-454F-BEC5-AE55984499D2}"/>
          </ac:spMkLst>
        </pc:spChg>
        <pc:spChg chg="add mod">
          <ac:chgData name="HUANG Linya" userId="2073933c-b5b2-4c12-a42f-a271b546a054" providerId="ADAL" clId="{61854206-69DA-49B7-93F8-D954F7F88DCC}" dt="2021-07-17T05:17:34.116" v="222"/>
          <ac:spMkLst>
            <pc:docMk/>
            <pc:sldMk cId="3327462237" sldId="327"/>
            <ac:spMk id="45" creationId="{70AF3D2C-59C8-42C0-A46D-0734D516C9B1}"/>
          </ac:spMkLst>
        </pc:spChg>
        <pc:spChg chg="mod">
          <ac:chgData name="HUANG Linya" userId="2073933c-b5b2-4c12-a42f-a271b546a054" providerId="ADAL" clId="{61854206-69DA-49B7-93F8-D954F7F88DCC}" dt="2021-07-17T05:17:34.116" v="222"/>
          <ac:spMkLst>
            <pc:docMk/>
            <pc:sldMk cId="3327462237" sldId="327"/>
            <ac:spMk id="47" creationId="{DDFDB240-043F-44C3-9017-6C6C4515798F}"/>
          </ac:spMkLst>
        </pc:spChg>
        <pc:spChg chg="mod">
          <ac:chgData name="HUANG Linya" userId="2073933c-b5b2-4c12-a42f-a271b546a054" providerId="ADAL" clId="{61854206-69DA-49B7-93F8-D954F7F88DCC}" dt="2021-07-17T05:17:34.116" v="222"/>
          <ac:spMkLst>
            <pc:docMk/>
            <pc:sldMk cId="3327462237" sldId="327"/>
            <ac:spMk id="48" creationId="{BC6D2230-124B-4C7D-92D8-0CC401D1359A}"/>
          </ac:spMkLst>
        </pc:spChg>
        <pc:spChg chg="mod">
          <ac:chgData name="HUANG Linya" userId="2073933c-b5b2-4c12-a42f-a271b546a054" providerId="ADAL" clId="{61854206-69DA-49B7-93F8-D954F7F88DCC}" dt="2021-07-17T05:17:34.116" v="222"/>
          <ac:spMkLst>
            <pc:docMk/>
            <pc:sldMk cId="3327462237" sldId="327"/>
            <ac:spMk id="49" creationId="{E34878A3-4D1A-470A-9165-265F0B946AEF}"/>
          </ac:spMkLst>
        </pc:spChg>
        <pc:spChg chg="mod">
          <ac:chgData name="HUANG Linya" userId="2073933c-b5b2-4c12-a42f-a271b546a054" providerId="ADAL" clId="{61854206-69DA-49B7-93F8-D954F7F88DCC}" dt="2021-07-17T05:17:34.116" v="222"/>
          <ac:spMkLst>
            <pc:docMk/>
            <pc:sldMk cId="3327462237" sldId="327"/>
            <ac:spMk id="50" creationId="{8297B5E5-B174-47C4-B959-C8ACD0D45578}"/>
          </ac:spMkLst>
        </pc:spChg>
        <pc:spChg chg="mod">
          <ac:chgData name="HUANG Linya" userId="2073933c-b5b2-4c12-a42f-a271b546a054" providerId="ADAL" clId="{61854206-69DA-49B7-93F8-D954F7F88DCC}" dt="2021-07-17T05:17:34.116" v="222"/>
          <ac:spMkLst>
            <pc:docMk/>
            <pc:sldMk cId="3327462237" sldId="327"/>
            <ac:spMk id="52" creationId="{A2E36CBB-8DB8-4DC0-AAF4-0709A9BDB5C4}"/>
          </ac:spMkLst>
        </pc:spChg>
        <pc:spChg chg="mod">
          <ac:chgData name="HUANG Linya" userId="2073933c-b5b2-4c12-a42f-a271b546a054" providerId="ADAL" clId="{61854206-69DA-49B7-93F8-D954F7F88DCC}" dt="2021-07-17T05:17:34.116" v="222"/>
          <ac:spMkLst>
            <pc:docMk/>
            <pc:sldMk cId="3327462237" sldId="327"/>
            <ac:spMk id="53" creationId="{8CD2EB9D-ED63-412B-AE83-F4F764391E90}"/>
          </ac:spMkLst>
        </pc:spChg>
        <pc:spChg chg="mod">
          <ac:chgData name="HUANG Linya" userId="2073933c-b5b2-4c12-a42f-a271b546a054" providerId="ADAL" clId="{61854206-69DA-49B7-93F8-D954F7F88DCC}" dt="2021-07-17T05:17:34.116" v="222"/>
          <ac:spMkLst>
            <pc:docMk/>
            <pc:sldMk cId="3327462237" sldId="327"/>
            <ac:spMk id="55" creationId="{CBC153E1-1C92-4B05-A00A-E888C52C5A61}"/>
          </ac:spMkLst>
        </pc:spChg>
        <pc:spChg chg="mod">
          <ac:chgData name="HUANG Linya" userId="2073933c-b5b2-4c12-a42f-a271b546a054" providerId="ADAL" clId="{61854206-69DA-49B7-93F8-D954F7F88DCC}" dt="2021-07-17T05:17:34.116" v="222"/>
          <ac:spMkLst>
            <pc:docMk/>
            <pc:sldMk cId="3327462237" sldId="327"/>
            <ac:spMk id="56" creationId="{2037E290-1247-4BF5-85C3-8E1EDEA7B0B2}"/>
          </ac:spMkLst>
        </pc:spChg>
        <pc:spChg chg="add mod">
          <ac:chgData name="HUANG Linya" userId="2073933c-b5b2-4c12-a42f-a271b546a054" providerId="ADAL" clId="{61854206-69DA-49B7-93F8-D954F7F88DCC}" dt="2021-07-17T05:17:34.116" v="222"/>
          <ac:spMkLst>
            <pc:docMk/>
            <pc:sldMk cId="3327462237" sldId="327"/>
            <ac:spMk id="57" creationId="{BC57598F-6B60-4918-902A-764DF4924E57}"/>
          </ac:spMkLst>
        </pc:spChg>
        <pc:spChg chg="add mod">
          <ac:chgData name="HUANG Linya" userId="2073933c-b5b2-4c12-a42f-a271b546a054" providerId="ADAL" clId="{61854206-69DA-49B7-93F8-D954F7F88DCC}" dt="2021-07-17T05:17:34.116" v="222"/>
          <ac:spMkLst>
            <pc:docMk/>
            <pc:sldMk cId="3327462237" sldId="327"/>
            <ac:spMk id="58" creationId="{7E7FA01F-57B1-41D3-A5CF-4CF3C10964F5}"/>
          </ac:spMkLst>
        </pc:spChg>
        <pc:grpChg chg="del">
          <ac:chgData name="HUANG Linya" userId="2073933c-b5b2-4c12-a42f-a271b546a054" providerId="ADAL" clId="{61854206-69DA-49B7-93F8-D954F7F88DCC}" dt="2021-07-17T05:17:33.684" v="221" actId="478"/>
          <ac:grpSpMkLst>
            <pc:docMk/>
            <pc:sldMk cId="3327462237" sldId="327"/>
            <ac:grpSpMk id="3" creationId="{2572D48B-3B4E-4709-8AD5-2B7A25D380D9}"/>
          </ac:grpSpMkLst>
        </pc:grpChg>
        <pc:grpChg chg="add del mod">
          <ac:chgData name="HUANG Linya" userId="2073933c-b5b2-4c12-a42f-a271b546a054" providerId="ADAL" clId="{61854206-69DA-49B7-93F8-D954F7F88DCC}" dt="2021-07-17T05:17:38.894" v="223" actId="478"/>
          <ac:grpSpMkLst>
            <pc:docMk/>
            <pc:sldMk cId="3327462237" sldId="327"/>
            <ac:grpSpMk id="46" creationId="{D6E5DCB8-170B-439B-A3DD-C52DE0DAE299}"/>
          </ac:grpSpMkLst>
        </pc:grpChg>
        <pc:grpChg chg="add del mod">
          <ac:chgData name="HUANG Linya" userId="2073933c-b5b2-4c12-a42f-a271b546a054" providerId="ADAL" clId="{61854206-69DA-49B7-93F8-D954F7F88DCC}" dt="2021-07-17T05:17:40.720" v="225" actId="478"/>
          <ac:grpSpMkLst>
            <pc:docMk/>
            <pc:sldMk cId="3327462237" sldId="327"/>
            <ac:grpSpMk id="51" creationId="{30E1F371-261C-49D4-BB8E-AAC03AA12D29}"/>
          </ac:grpSpMkLst>
        </pc:grpChg>
        <pc:grpChg chg="add del mod">
          <ac:chgData name="HUANG Linya" userId="2073933c-b5b2-4c12-a42f-a271b546a054" providerId="ADAL" clId="{61854206-69DA-49B7-93F8-D954F7F88DCC}" dt="2021-07-17T05:17:39.704" v="224" actId="478"/>
          <ac:grpSpMkLst>
            <pc:docMk/>
            <pc:sldMk cId="3327462237" sldId="327"/>
            <ac:grpSpMk id="54" creationId="{1D884F70-9FAF-4537-817E-9C1E15EF7903}"/>
          </ac:grpSpMkLst>
        </pc:grpChg>
      </pc:sldChg>
      <pc:sldChg chg="modSp mod">
        <pc:chgData name="HUANG Linya" userId="2073933c-b5b2-4c12-a42f-a271b546a054" providerId="ADAL" clId="{61854206-69DA-49B7-93F8-D954F7F88DCC}" dt="2021-07-18T11:52:58.287" v="647" actId="2711"/>
        <pc:sldMkLst>
          <pc:docMk/>
          <pc:sldMk cId="2233504195" sldId="329"/>
        </pc:sldMkLst>
        <pc:spChg chg="mod">
          <ac:chgData name="HUANG Linya" userId="2073933c-b5b2-4c12-a42f-a271b546a054" providerId="ADAL" clId="{61854206-69DA-49B7-93F8-D954F7F88DCC}" dt="2021-07-18T11:52:58.287" v="647" actId="2711"/>
          <ac:spMkLst>
            <pc:docMk/>
            <pc:sldMk cId="2233504195" sldId="329"/>
            <ac:spMk id="5" creationId="{13B00973-08DB-4F32-9F27-0D267FCAFC0A}"/>
          </ac:spMkLst>
        </pc:spChg>
        <pc:spChg chg="mod">
          <ac:chgData name="HUANG Linya" userId="2073933c-b5b2-4c12-a42f-a271b546a054" providerId="ADAL" clId="{61854206-69DA-49B7-93F8-D954F7F88DCC}" dt="2021-07-18T11:52:58.287" v="647" actId="2711"/>
          <ac:spMkLst>
            <pc:docMk/>
            <pc:sldMk cId="2233504195" sldId="329"/>
            <ac:spMk id="6" creationId="{3A069107-98F1-4D47-8CDF-6654D676E7BA}"/>
          </ac:spMkLst>
        </pc:spChg>
        <pc:spChg chg="mod">
          <ac:chgData name="HUANG Linya" userId="2073933c-b5b2-4c12-a42f-a271b546a054" providerId="ADAL" clId="{61854206-69DA-49B7-93F8-D954F7F88DCC}" dt="2021-07-18T11:52:58.287" v="647" actId="2711"/>
          <ac:spMkLst>
            <pc:docMk/>
            <pc:sldMk cId="2233504195" sldId="329"/>
            <ac:spMk id="23" creationId="{0B7271AF-05F4-4D06-989B-AE6C0F018737}"/>
          </ac:spMkLst>
        </pc:spChg>
        <pc:spChg chg="mod">
          <ac:chgData name="HUANG Linya" userId="2073933c-b5b2-4c12-a42f-a271b546a054" providerId="ADAL" clId="{61854206-69DA-49B7-93F8-D954F7F88DCC}" dt="2021-07-18T11:52:58.287" v="647" actId="2711"/>
          <ac:spMkLst>
            <pc:docMk/>
            <pc:sldMk cId="2233504195" sldId="329"/>
            <ac:spMk id="24" creationId="{F2F5AD96-5C3A-40C4-A186-810B0BCDB9BF}"/>
          </ac:spMkLst>
        </pc:spChg>
        <pc:spChg chg="mod">
          <ac:chgData name="HUANG Linya" userId="2073933c-b5b2-4c12-a42f-a271b546a054" providerId="ADAL" clId="{61854206-69DA-49B7-93F8-D954F7F88DCC}" dt="2021-07-18T11:52:58.287" v="647" actId="2711"/>
          <ac:spMkLst>
            <pc:docMk/>
            <pc:sldMk cId="2233504195" sldId="329"/>
            <ac:spMk id="25" creationId="{FF1B97FB-5692-46B9-A002-25E8523BFF21}"/>
          </ac:spMkLst>
        </pc:spChg>
        <pc:spChg chg="mod">
          <ac:chgData name="HUANG Linya" userId="2073933c-b5b2-4c12-a42f-a271b546a054" providerId="ADAL" clId="{61854206-69DA-49B7-93F8-D954F7F88DCC}" dt="2021-07-18T11:52:58.287" v="647" actId="2711"/>
          <ac:spMkLst>
            <pc:docMk/>
            <pc:sldMk cId="2233504195" sldId="329"/>
            <ac:spMk id="26" creationId="{BD8049E2-4F3D-446F-A98F-9B4D003DF296}"/>
          </ac:spMkLst>
        </pc:spChg>
        <pc:spChg chg="mod">
          <ac:chgData name="HUANG Linya" userId="2073933c-b5b2-4c12-a42f-a271b546a054" providerId="ADAL" clId="{61854206-69DA-49B7-93F8-D954F7F88DCC}" dt="2021-07-18T11:52:58.287" v="647" actId="2711"/>
          <ac:spMkLst>
            <pc:docMk/>
            <pc:sldMk cId="2233504195" sldId="329"/>
            <ac:spMk id="27" creationId="{850D2D72-A297-4976-B88B-2D1BED48960F}"/>
          </ac:spMkLst>
        </pc:spChg>
        <pc:spChg chg="mod">
          <ac:chgData name="HUANG Linya" userId="2073933c-b5b2-4c12-a42f-a271b546a054" providerId="ADAL" clId="{61854206-69DA-49B7-93F8-D954F7F88DCC}" dt="2021-07-18T11:52:58.287" v="647" actId="2711"/>
          <ac:spMkLst>
            <pc:docMk/>
            <pc:sldMk cId="2233504195" sldId="329"/>
            <ac:spMk id="28" creationId="{81B41550-66F5-485A-93AC-C75F434A03A1}"/>
          </ac:spMkLst>
        </pc:spChg>
        <pc:spChg chg="mod">
          <ac:chgData name="HUANG Linya" userId="2073933c-b5b2-4c12-a42f-a271b546a054" providerId="ADAL" clId="{61854206-69DA-49B7-93F8-D954F7F88DCC}" dt="2021-07-18T11:52:58.287" v="647" actId="2711"/>
          <ac:spMkLst>
            <pc:docMk/>
            <pc:sldMk cId="2233504195" sldId="329"/>
            <ac:spMk id="29" creationId="{76E6C077-4D12-4357-ADC5-02627A0460F3}"/>
          </ac:spMkLst>
        </pc:spChg>
        <pc:spChg chg="mod">
          <ac:chgData name="HUANG Linya" userId="2073933c-b5b2-4c12-a42f-a271b546a054" providerId="ADAL" clId="{61854206-69DA-49B7-93F8-D954F7F88DCC}" dt="2021-07-18T11:52:58.287" v="647" actId="2711"/>
          <ac:spMkLst>
            <pc:docMk/>
            <pc:sldMk cId="2233504195" sldId="329"/>
            <ac:spMk id="32" creationId="{AE4657AB-F4F8-47F0-AD6F-4AEE7717F0DA}"/>
          </ac:spMkLst>
        </pc:spChg>
        <pc:spChg chg="mod">
          <ac:chgData name="HUANG Linya" userId="2073933c-b5b2-4c12-a42f-a271b546a054" providerId="ADAL" clId="{61854206-69DA-49B7-93F8-D954F7F88DCC}" dt="2021-07-18T11:52:58.287" v="647" actId="2711"/>
          <ac:spMkLst>
            <pc:docMk/>
            <pc:sldMk cId="2233504195" sldId="329"/>
            <ac:spMk id="42" creationId="{78DA1032-8A01-426E-943A-F00C05C48CEC}"/>
          </ac:spMkLst>
        </pc:spChg>
        <pc:spChg chg="mod">
          <ac:chgData name="HUANG Linya" userId="2073933c-b5b2-4c12-a42f-a271b546a054" providerId="ADAL" clId="{61854206-69DA-49B7-93F8-D954F7F88DCC}" dt="2021-07-18T11:52:58.287" v="647" actId="2711"/>
          <ac:spMkLst>
            <pc:docMk/>
            <pc:sldMk cId="2233504195" sldId="329"/>
            <ac:spMk id="43" creationId="{3FA772B5-AAEB-45DF-A94D-0274BE11DBAD}"/>
          </ac:spMkLst>
        </pc:spChg>
        <pc:spChg chg="mod">
          <ac:chgData name="HUANG Linya" userId="2073933c-b5b2-4c12-a42f-a271b546a054" providerId="ADAL" clId="{61854206-69DA-49B7-93F8-D954F7F88DCC}" dt="2021-07-18T11:52:58.287" v="647" actId="2711"/>
          <ac:spMkLst>
            <pc:docMk/>
            <pc:sldMk cId="2233504195" sldId="329"/>
            <ac:spMk id="44" creationId="{C7A457E2-7E71-4DC3-84EE-73E9C5E348B7}"/>
          </ac:spMkLst>
        </pc:spChg>
        <pc:spChg chg="mod">
          <ac:chgData name="HUANG Linya" userId="2073933c-b5b2-4c12-a42f-a271b546a054" providerId="ADAL" clId="{61854206-69DA-49B7-93F8-D954F7F88DCC}" dt="2021-07-18T11:52:58.287" v="647" actId="2711"/>
          <ac:spMkLst>
            <pc:docMk/>
            <pc:sldMk cId="2233504195" sldId="329"/>
            <ac:spMk id="45" creationId="{8D626AB4-F988-434F-8ECF-027542ECAF22}"/>
          </ac:spMkLst>
        </pc:spChg>
        <pc:spChg chg="mod">
          <ac:chgData name="HUANG Linya" userId="2073933c-b5b2-4c12-a42f-a271b546a054" providerId="ADAL" clId="{61854206-69DA-49B7-93F8-D954F7F88DCC}" dt="2021-07-18T11:52:58.287" v="647" actId="2711"/>
          <ac:spMkLst>
            <pc:docMk/>
            <pc:sldMk cId="2233504195" sldId="329"/>
            <ac:spMk id="46" creationId="{97B9A59E-2AC5-4707-8346-B5886BFA8A6E}"/>
          </ac:spMkLst>
        </pc:spChg>
        <pc:spChg chg="mod">
          <ac:chgData name="HUANG Linya" userId="2073933c-b5b2-4c12-a42f-a271b546a054" providerId="ADAL" clId="{61854206-69DA-49B7-93F8-D954F7F88DCC}" dt="2021-07-18T11:52:58.287" v="647" actId="2711"/>
          <ac:spMkLst>
            <pc:docMk/>
            <pc:sldMk cId="2233504195" sldId="329"/>
            <ac:spMk id="47" creationId="{EA7A3B31-EBBF-42FD-A6BE-1E43B1303402}"/>
          </ac:spMkLst>
        </pc:spChg>
        <pc:spChg chg="mod">
          <ac:chgData name="HUANG Linya" userId="2073933c-b5b2-4c12-a42f-a271b546a054" providerId="ADAL" clId="{61854206-69DA-49B7-93F8-D954F7F88DCC}" dt="2021-07-18T11:52:58.287" v="647" actId="2711"/>
          <ac:spMkLst>
            <pc:docMk/>
            <pc:sldMk cId="2233504195" sldId="329"/>
            <ac:spMk id="48" creationId="{1907CB61-708D-4224-970D-79EE1969F6BB}"/>
          </ac:spMkLst>
        </pc:spChg>
        <pc:spChg chg="mod">
          <ac:chgData name="HUANG Linya" userId="2073933c-b5b2-4c12-a42f-a271b546a054" providerId="ADAL" clId="{61854206-69DA-49B7-93F8-D954F7F88DCC}" dt="2021-07-18T11:52:58.287" v="647" actId="2711"/>
          <ac:spMkLst>
            <pc:docMk/>
            <pc:sldMk cId="2233504195" sldId="329"/>
            <ac:spMk id="49" creationId="{6953E77C-A1CD-431A-AD72-8121A86C535B}"/>
          </ac:spMkLst>
        </pc:spChg>
        <pc:spChg chg="mod">
          <ac:chgData name="HUANG Linya" userId="2073933c-b5b2-4c12-a42f-a271b546a054" providerId="ADAL" clId="{61854206-69DA-49B7-93F8-D954F7F88DCC}" dt="2021-07-18T11:52:58.287" v="647" actId="2711"/>
          <ac:spMkLst>
            <pc:docMk/>
            <pc:sldMk cId="2233504195" sldId="329"/>
            <ac:spMk id="50" creationId="{20A427B0-CB55-4F08-BD65-3092AA7918F2}"/>
          </ac:spMkLst>
        </pc:spChg>
        <pc:spChg chg="mod">
          <ac:chgData name="HUANG Linya" userId="2073933c-b5b2-4c12-a42f-a271b546a054" providerId="ADAL" clId="{61854206-69DA-49B7-93F8-D954F7F88DCC}" dt="2021-07-18T11:52:58.287" v="647" actId="2711"/>
          <ac:spMkLst>
            <pc:docMk/>
            <pc:sldMk cId="2233504195" sldId="329"/>
            <ac:spMk id="51" creationId="{46301F1F-8023-4C48-A2E4-5515BEF76AFD}"/>
          </ac:spMkLst>
        </pc:spChg>
        <pc:spChg chg="mod">
          <ac:chgData name="HUANG Linya" userId="2073933c-b5b2-4c12-a42f-a271b546a054" providerId="ADAL" clId="{61854206-69DA-49B7-93F8-D954F7F88DCC}" dt="2021-07-18T11:52:58.287" v="647" actId="2711"/>
          <ac:spMkLst>
            <pc:docMk/>
            <pc:sldMk cId="2233504195" sldId="329"/>
            <ac:spMk id="52" creationId="{BA8B68F1-56F9-49AD-AB14-A35A3913F44A}"/>
          </ac:spMkLst>
        </pc:spChg>
        <pc:spChg chg="mod">
          <ac:chgData name="HUANG Linya" userId="2073933c-b5b2-4c12-a42f-a271b546a054" providerId="ADAL" clId="{61854206-69DA-49B7-93F8-D954F7F88DCC}" dt="2021-07-18T11:52:58.287" v="647" actId="2711"/>
          <ac:spMkLst>
            <pc:docMk/>
            <pc:sldMk cId="2233504195" sldId="329"/>
            <ac:spMk id="53" creationId="{858C8C82-5E4B-408E-A163-B7773BC41BB7}"/>
          </ac:spMkLst>
        </pc:spChg>
        <pc:spChg chg="mod">
          <ac:chgData name="HUANG Linya" userId="2073933c-b5b2-4c12-a42f-a271b546a054" providerId="ADAL" clId="{61854206-69DA-49B7-93F8-D954F7F88DCC}" dt="2021-07-18T11:52:58.287" v="647" actId="2711"/>
          <ac:spMkLst>
            <pc:docMk/>
            <pc:sldMk cId="2233504195" sldId="329"/>
            <ac:spMk id="54" creationId="{8141319E-84D0-4021-90A1-260FCE070E13}"/>
          </ac:spMkLst>
        </pc:spChg>
        <pc:spChg chg="mod">
          <ac:chgData name="HUANG Linya" userId="2073933c-b5b2-4c12-a42f-a271b546a054" providerId="ADAL" clId="{61854206-69DA-49B7-93F8-D954F7F88DCC}" dt="2021-07-18T11:52:58.287" v="647" actId="2711"/>
          <ac:spMkLst>
            <pc:docMk/>
            <pc:sldMk cId="2233504195" sldId="329"/>
            <ac:spMk id="55" creationId="{CE3A99E3-4F9C-494C-AE49-082121453715}"/>
          </ac:spMkLst>
        </pc:spChg>
        <pc:spChg chg="mod">
          <ac:chgData name="HUANG Linya" userId="2073933c-b5b2-4c12-a42f-a271b546a054" providerId="ADAL" clId="{61854206-69DA-49B7-93F8-D954F7F88DCC}" dt="2021-07-18T11:52:58.287" v="647" actId="2711"/>
          <ac:spMkLst>
            <pc:docMk/>
            <pc:sldMk cId="2233504195" sldId="329"/>
            <ac:spMk id="56" creationId="{C02B7BD5-8CAF-4A19-82FD-92C53BDADB70}"/>
          </ac:spMkLst>
        </pc:spChg>
        <pc:spChg chg="mod">
          <ac:chgData name="HUANG Linya" userId="2073933c-b5b2-4c12-a42f-a271b546a054" providerId="ADAL" clId="{61854206-69DA-49B7-93F8-D954F7F88DCC}" dt="2021-07-18T11:52:58.287" v="647" actId="2711"/>
          <ac:spMkLst>
            <pc:docMk/>
            <pc:sldMk cId="2233504195" sldId="329"/>
            <ac:spMk id="76" creationId="{84D32849-B4FE-481D-AC15-0B191C45F9A2}"/>
          </ac:spMkLst>
        </pc:spChg>
        <pc:spChg chg="mod">
          <ac:chgData name="HUANG Linya" userId="2073933c-b5b2-4c12-a42f-a271b546a054" providerId="ADAL" clId="{61854206-69DA-49B7-93F8-D954F7F88DCC}" dt="2021-07-18T11:52:58.287" v="647" actId="2711"/>
          <ac:spMkLst>
            <pc:docMk/>
            <pc:sldMk cId="2233504195" sldId="329"/>
            <ac:spMk id="77" creationId="{3EC760C8-38BA-43D3-A775-44EE0B2303D5}"/>
          </ac:spMkLst>
        </pc:spChg>
        <pc:spChg chg="mod">
          <ac:chgData name="HUANG Linya" userId="2073933c-b5b2-4c12-a42f-a271b546a054" providerId="ADAL" clId="{61854206-69DA-49B7-93F8-D954F7F88DCC}" dt="2021-07-18T11:52:58.287" v="647" actId="2711"/>
          <ac:spMkLst>
            <pc:docMk/>
            <pc:sldMk cId="2233504195" sldId="329"/>
            <ac:spMk id="78" creationId="{9005FF3D-60B3-496C-9A93-639A2A71F5EA}"/>
          </ac:spMkLst>
        </pc:spChg>
        <pc:spChg chg="mod">
          <ac:chgData name="HUANG Linya" userId="2073933c-b5b2-4c12-a42f-a271b546a054" providerId="ADAL" clId="{61854206-69DA-49B7-93F8-D954F7F88DCC}" dt="2021-07-18T11:52:58.287" v="647" actId="2711"/>
          <ac:spMkLst>
            <pc:docMk/>
            <pc:sldMk cId="2233504195" sldId="329"/>
            <ac:spMk id="79" creationId="{ED81A1A2-98E8-43D2-A6A8-A8D57A0D68C2}"/>
          </ac:spMkLst>
        </pc:spChg>
        <pc:spChg chg="mod">
          <ac:chgData name="HUANG Linya" userId="2073933c-b5b2-4c12-a42f-a271b546a054" providerId="ADAL" clId="{61854206-69DA-49B7-93F8-D954F7F88DCC}" dt="2021-07-18T11:52:58.287" v="647" actId="2711"/>
          <ac:spMkLst>
            <pc:docMk/>
            <pc:sldMk cId="2233504195" sldId="329"/>
            <ac:spMk id="80" creationId="{6A96512E-DC3B-4B76-82DD-AE1BE84A410C}"/>
          </ac:spMkLst>
        </pc:spChg>
        <pc:spChg chg="mod">
          <ac:chgData name="HUANG Linya" userId="2073933c-b5b2-4c12-a42f-a271b546a054" providerId="ADAL" clId="{61854206-69DA-49B7-93F8-D954F7F88DCC}" dt="2021-07-18T11:52:58.287" v="647" actId="2711"/>
          <ac:spMkLst>
            <pc:docMk/>
            <pc:sldMk cId="2233504195" sldId="329"/>
            <ac:spMk id="81" creationId="{7BB77B40-92E0-4F70-81C8-BFAD097F54A8}"/>
          </ac:spMkLst>
        </pc:spChg>
        <pc:spChg chg="mod">
          <ac:chgData name="HUANG Linya" userId="2073933c-b5b2-4c12-a42f-a271b546a054" providerId="ADAL" clId="{61854206-69DA-49B7-93F8-D954F7F88DCC}" dt="2021-07-18T11:52:58.287" v="647" actId="2711"/>
          <ac:spMkLst>
            <pc:docMk/>
            <pc:sldMk cId="2233504195" sldId="329"/>
            <ac:spMk id="82" creationId="{BA7DBA5E-C0F4-4A57-BE7E-91E6BCBBF8C4}"/>
          </ac:spMkLst>
        </pc:spChg>
        <pc:spChg chg="mod">
          <ac:chgData name="HUANG Linya" userId="2073933c-b5b2-4c12-a42f-a271b546a054" providerId="ADAL" clId="{61854206-69DA-49B7-93F8-D954F7F88DCC}" dt="2021-07-18T11:52:58.287" v="647" actId="2711"/>
          <ac:spMkLst>
            <pc:docMk/>
            <pc:sldMk cId="2233504195" sldId="329"/>
            <ac:spMk id="83" creationId="{B7928BBA-9888-4B4A-8C03-91B506877FFB}"/>
          </ac:spMkLst>
        </pc:spChg>
        <pc:spChg chg="mod">
          <ac:chgData name="HUANG Linya" userId="2073933c-b5b2-4c12-a42f-a271b546a054" providerId="ADAL" clId="{61854206-69DA-49B7-93F8-D954F7F88DCC}" dt="2021-07-18T11:52:58.287" v="647" actId="2711"/>
          <ac:spMkLst>
            <pc:docMk/>
            <pc:sldMk cId="2233504195" sldId="329"/>
            <ac:spMk id="84" creationId="{E461C185-96AC-4BEF-BEF4-C3D741BA3F3E}"/>
          </ac:spMkLst>
        </pc:spChg>
        <pc:spChg chg="mod">
          <ac:chgData name="HUANG Linya" userId="2073933c-b5b2-4c12-a42f-a271b546a054" providerId="ADAL" clId="{61854206-69DA-49B7-93F8-D954F7F88DCC}" dt="2021-07-18T11:52:58.287" v="647" actId="2711"/>
          <ac:spMkLst>
            <pc:docMk/>
            <pc:sldMk cId="2233504195" sldId="329"/>
            <ac:spMk id="85" creationId="{C074820C-F50C-4274-AF75-F552ED062C9D}"/>
          </ac:spMkLst>
        </pc:spChg>
        <pc:spChg chg="mod">
          <ac:chgData name="HUANG Linya" userId="2073933c-b5b2-4c12-a42f-a271b546a054" providerId="ADAL" clId="{61854206-69DA-49B7-93F8-D954F7F88DCC}" dt="2021-07-18T11:52:58.287" v="647" actId="2711"/>
          <ac:spMkLst>
            <pc:docMk/>
            <pc:sldMk cId="2233504195" sldId="329"/>
            <ac:spMk id="86" creationId="{A94A0DFD-1FD2-4090-ADA3-151524617A6A}"/>
          </ac:spMkLst>
        </pc:spChg>
        <pc:spChg chg="mod">
          <ac:chgData name="HUANG Linya" userId="2073933c-b5b2-4c12-a42f-a271b546a054" providerId="ADAL" clId="{61854206-69DA-49B7-93F8-D954F7F88DCC}" dt="2021-07-18T11:52:58.287" v="647" actId="2711"/>
          <ac:spMkLst>
            <pc:docMk/>
            <pc:sldMk cId="2233504195" sldId="329"/>
            <ac:spMk id="87" creationId="{32AA3466-3878-427E-AE11-0546798DD58A}"/>
          </ac:spMkLst>
        </pc:spChg>
        <pc:spChg chg="mod">
          <ac:chgData name="HUANG Linya" userId="2073933c-b5b2-4c12-a42f-a271b546a054" providerId="ADAL" clId="{61854206-69DA-49B7-93F8-D954F7F88DCC}" dt="2021-07-18T11:52:58.287" v="647" actId="2711"/>
          <ac:spMkLst>
            <pc:docMk/>
            <pc:sldMk cId="2233504195" sldId="329"/>
            <ac:spMk id="88" creationId="{43CF7036-AB5F-4451-B0E1-5EE7FFBA40ED}"/>
          </ac:spMkLst>
        </pc:spChg>
        <pc:spChg chg="mod">
          <ac:chgData name="HUANG Linya" userId="2073933c-b5b2-4c12-a42f-a271b546a054" providerId="ADAL" clId="{61854206-69DA-49B7-93F8-D954F7F88DCC}" dt="2021-07-18T11:52:58.287" v="647" actId="2711"/>
          <ac:spMkLst>
            <pc:docMk/>
            <pc:sldMk cId="2233504195" sldId="329"/>
            <ac:spMk id="89" creationId="{1D9FBE07-61D6-4A0D-AF27-12B75F061585}"/>
          </ac:spMkLst>
        </pc:spChg>
        <pc:spChg chg="mod">
          <ac:chgData name="HUANG Linya" userId="2073933c-b5b2-4c12-a42f-a271b546a054" providerId="ADAL" clId="{61854206-69DA-49B7-93F8-D954F7F88DCC}" dt="2021-07-18T11:52:58.287" v="647" actId="2711"/>
          <ac:spMkLst>
            <pc:docMk/>
            <pc:sldMk cId="2233504195" sldId="329"/>
            <ac:spMk id="90" creationId="{7B42CA47-4CA8-4929-B98A-3B186510704D}"/>
          </ac:spMkLst>
        </pc:spChg>
        <pc:spChg chg="mod">
          <ac:chgData name="HUANG Linya" userId="2073933c-b5b2-4c12-a42f-a271b546a054" providerId="ADAL" clId="{61854206-69DA-49B7-93F8-D954F7F88DCC}" dt="2021-07-18T11:52:58.287" v="647" actId="2711"/>
          <ac:spMkLst>
            <pc:docMk/>
            <pc:sldMk cId="2233504195" sldId="329"/>
            <ac:spMk id="91" creationId="{7880835F-3738-49A9-A9F6-C24A3A738C4C}"/>
          </ac:spMkLst>
        </pc:spChg>
        <pc:spChg chg="mod">
          <ac:chgData name="HUANG Linya" userId="2073933c-b5b2-4c12-a42f-a271b546a054" providerId="ADAL" clId="{61854206-69DA-49B7-93F8-D954F7F88DCC}" dt="2021-07-18T11:52:58.287" v="647" actId="2711"/>
          <ac:spMkLst>
            <pc:docMk/>
            <pc:sldMk cId="2233504195" sldId="329"/>
            <ac:spMk id="92" creationId="{B396EB8C-ECB6-4170-BE76-9EBF702E9ED5}"/>
          </ac:spMkLst>
        </pc:spChg>
        <pc:spChg chg="mod">
          <ac:chgData name="HUANG Linya" userId="2073933c-b5b2-4c12-a42f-a271b546a054" providerId="ADAL" clId="{61854206-69DA-49B7-93F8-D954F7F88DCC}" dt="2021-07-18T11:52:58.287" v="647" actId="2711"/>
          <ac:spMkLst>
            <pc:docMk/>
            <pc:sldMk cId="2233504195" sldId="329"/>
            <ac:spMk id="93" creationId="{21D62535-B971-4FDF-8E18-195879B489C0}"/>
          </ac:spMkLst>
        </pc:spChg>
        <pc:spChg chg="mod">
          <ac:chgData name="HUANG Linya" userId="2073933c-b5b2-4c12-a42f-a271b546a054" providerId="ADAL" clId="{61854206-69DA-49B7-93F8-D954F7F88DCC}" dt="2021-07-18T11:52:58.287" v="647" actId="2711"/>
          <ac:spMkLst>
            <pc:docMk/>
            <pc:sldMk cId="2233504195" sldId="329"/>
            <ac:spMk id="94" creationId="{35FF6764-254B-4CF6-BB4B-AD2223F3541C}"/>
          </ac:spMkLst>
        </pc:spChg>
        <pc:spChg chg="mod">
          <ac:chgData name="HUANG Linya" userId="2073933c-b5b2-4c12-a42f-a271b546a054" providerId="ADAL" clId="{61854206-69DA-49B7-93F8-D954F7F88DCC}" dt="2021-07-18T11:52:58.287" v="647" actId="2711"/>
          <ac:spMkLst>
            <pc:docMk/>
            <pc:sldMk cId="2233504195" sldId="329"/>
            <ac:spMk id="95" creationId="{A3EB9C2D-06DF-4946-834E-B0BAA1753DC7}"/>
          </ac:spMkLst>
        </pc:spChg>
        <pc:spChg chg="mod">
          <ac:chgData name="HUANG Linya" userId="2073933c-b5b2-4c12-a42f-a271b546a054" providerId="ADAL" clId="{61854206-69DA-49B7-93F8-D954F7F88DCC}" dt="2021-07-18T11:52:58.287" v="647" actId="2711"/>
          <ac:spMkLst>
            <pc:docMk/>
            <pc:sldMk cId="2233504195" sldId="329"/>
            <ac:spMk id="96" creationId="{F20A7BCE-4C66-42DE-90F6-4DE28AFF600B}"/>
          </ac:spMkLst>
        </pc:spChg>
        <pc:spChg chg="mod">
          <ac:chgData name="HUANG Linya" userId="2073933c-b5b2-4c12-a42f-a271b546a054" providerId="ADAL" clId="{61854206-69DA-49B7-93F8-D954F7F88DCC}" dt="2021-07-18T11:52:58.287" v="647" actId="2711"/>
          <ac:spMkLst>
            <pc:docMk/>
            <pc:sldMk cId="2233504195" sldId="329"/>
            <ac:spMk id="97" creationId="{673D0B7E-6110-4EA0-A0CD-6DE2BE19F912}"/>
          </ac:spMkLst>
        </pc:spChg>
        <pc:spChg chg="mod">
          <ac:chgData name="HUANG Linya" userId="2073933c-b5b2-4c12-a42f-a271b546a054" providerId="ADAL" clId="{61854206-69DA-49B7-93F8-D954F7F88DCC}" dt="2021-07-18T11:52:58.287" v="647" actId="2711"/>
          <ac:spMkLst>
            <pc:docMk/>
            <pc:sldMk cId="2233504195" sldId="329"/>
            <ac:spMk id="98" creationId="{D22853BC-AE9F-4E02-870D-B86809925CF3}"/>
          </ac:spMkLst>
        </pc:spChg>
        <pc:spChg chg="mod">
          <ac:chgData name="HUANG Linya" userId="2073933c-b5b2-4c12-a42f-a271b546a054" providerId="ADAL" clId="{61854206-69DA-49B7-93F8-D954F7F88DCC}" dt="2021-07-18T11:52:58.287" v="647" actId="2711"/>
          <ac:spMkLst>
            <pc:docMk/>
            <pc:sldMk cId="2233504195" sldId="329"/>
            <ac:spMk id="99" creationId="{FD03E45D-37A4-4CC8-B81B-22C2C9EFDC18}"/>
          </ac:spMkLst>
        </pc:spChg>
        <pc:spChg chg="mod">
          <ac:chgData name="HUANG Linya" userId="2073933c-b5b2-4c12-a42f-a271b546a054" providerId="ADAL" clId="{61854206-69DA-49B7-93F8-D954F7F88DCC}" dt="2021-07-18T11:52:58.287" v="647" actId="2711"/>
          <ac:spMkLst>
            <pc:docMk/>
            <pc:sldMk cId="2233504195" sldId="329"/>
            <ac:spMk id="100" creationId="{7039F1DB-96D5-4D22-8AA6-E97B1C327A5F}"/>
          </ac:spMkLst>
        </pc:spChg>
        <pc:spChg chg="mod">
          <ac:chgData name="HUANG Linya" userId="2073933c-b5b2-4c12-a42f-a271b546a054" providerId="ADAL" clId="{61854206-69DA-49B7-93F8-D954F7F88DCC}" dt="2021-07-18T11:52:58.287" v="647" actId="2711"/>
          <ac:spMkLst>
            <pc:docMk/>
            <pc:sldMk cId="2233504195" sldId="329"/>
            <ac:spMk id="101" creationId="{CBA8BAD1-FD3C-4DB8-94A0-5580A04D26F4}"/>
          </ac:spMkLst>
        </pc:spChg>
        <pc:spChg chg="mod">
          <ac:chgData name="HUANG Linya" userId="2073933c-b5b2-4c12-a42f-a271b546a054" providerId="ADAL" clId="{61854206-69DA-49B7-93F8-D954F7F88DCC}" dt="2021-07-18T11:52:58.287" v="647" actId="2711"/>
          <ac:spMkLst>
            <pc:docMk/>
            <pc:sldMk cId="2233504195" sldId="329"/>
            <ac:spMk id="102" creationId="{F126BF5C-B36B-4550-9CD5-B90D8B1FF318}"/>
          </ac:spMkLst>
        </pc:spChg>
        <pc:spChg chg="mod">
          <ac:chgData name="HUANG Linya" userId="2073933c-b5b2-4c12-a42f-a271b546a054" providerId="ADAL" clId="{61854206-69DA-49B7-93F8-D954F7F88DCC}" dt="2021-07-18T11:52:58.287" v="647" actId="2711"/>
          <ac:spMkLst>
            <pc:docMk/>
            <pc:sldMk cId="2233504195" sldId="329"/>
            <ac:spMk id="103" creationId="{CEAA385C-9585-4C9E-BF6A-D84DB2BFA77A}"/>
          </ac:spMkLst>
        </pc:spChg>
        <pc:spChg chg="mod">
          <ac:chgData name="HUANG Linya" userId="2073933c-b5b2-4c12-a42f-a271b546a054" providerId="ADAL" clId="{61854206-69DA-49B7-93F8-D954F7F88DCC}" dt="2021-07-18T11:52:58.287" v="647" actId="2711"/>
          <ac:spMkLst>
            <pc:docMk/>
            <pc:sldMk cId="2233504195" sldId="329"/>
            <ac:spMk id="104" creationId="{62E2A1F6-0C83-4938-A931-D4986B6BBBAC}"/>
          </ac:spMkLst>
        </pc:spChg>
        <pc:spChg chg="mod">
          <ac:chgData name="HUANG Linya" userId="2073933c-b5b2-4c12-a42f-a271b546a054" providerId="ADAL" clId="{61854206-69DA-49B7-93F8-D954F7F88DCC}" dt="2021-07-18T11:52:58.287" v="647" actId="2711"/>
          <ac:spMkLst>
            <pc:docMk/>
            <pc:sldMk cId="2233504195" sldId="329"/>
            <ac:spMk id="105" creationId="{CA8DCC9E-529F-4B3D-BD3B-DD4105C2C539}"/>
          </ac:spMkLst>
        </pc:spChg>
        <pc:spChg chg="mod">
          <ac:chgData name="HUANG Linya" userId="2073933c-b5b2-4c12-a42f-a271b546a054" providerId="ADAL" clId="{61854206-69DA-49B7-93F8-D954F7F88DCC}" dt="2021-07-18T11:52:58.287" v="647" actId="2711"/>
          <ac:spMkLst>
            <pc:docMk/>
            <pc:sldMk cId="2233504195" sldId="329"/>
            <ac:spMk id="106" creationId="{928F82F7-6DAE-4045-8A8C-04470EA25242}"/>
          </ac:spMkLst>
        </pc:spChg>
        <pc:spChg chg="mod">
          <ac:chgData name="HUANG Linya" userId="2073933c-b5b2-4c12-a42f-a271b546a054" providerId="ADAL" clId="{61854206-69DA-49B7-93F8-D954F7F88DCC}" dt="2021-07-18T11:52:58.287" v="647" actId="2711"/>
          <ac:spMkLst>
            <pc:docMk/>
            <pc:sldMk cId="2233504195" sldId="329"/>
            <ac:spMk id="107" creationId="{FFB192A2-4DB4-450B-9E82-353DA62B7566}"/>
          </ac:spMkLst>
        </pc:spChg>
        <pc:spChg chg="mod">
          <ac:chgData name="HUANG Linya" userId="2073933c-b5b2-4c12-a42f-a271b546a054" providerId="ADAL" clId="{61854206-69DA-49B7-93F8-D954F7F88DCC}" dt="2021-07-18T11:52:58.287" v="647" actId="2711"/>
          <ac:spMkLst>
            <pc:docMk/>
            <pc:sldMk cId="2233504195" sldId="329"/>
            <ac:spMk id="108" creationId="{665FF2C4-95DD-440C-B943-5ACA662F2984}"/>
          </ac:spMkLst>
        </pc:spChg>
        <pc:spChg chg="mod">
          <ac:chgData name="HUANG Linya" userId="2073933c-b5b2-4c12-a42f-a271b546a054" providerId="ADAL" clId="{61854206-69DA-49B7-93F8-D954F7F88DCC}" dt="2021-07-18T11:52:58.287" v="647" actId="2711"/>
          <ac:spMkLst>
            <pc:docMk/>
            <pc:sldMk cId="2233504195" sldId="329"/>
            <ac:spMk id="109" creationId="{93BBD6DD-5A2E-4211-B8C8-50E9367FEF6E}"/>
          </ac:spMkLst>
        </pc:spChg>
        <pc:spChg chg="mod">
          <ac:chgData name="HUANG Linya" userId="2073933c-b5b2-4c12-a42f-a271b546a054" providerId="ADAL" clId="{61854206-69DA-49B7-93F8-D954F7F88DCC}" dt="2021-07-18T11:52:58.287" v="647" actId="2711"/>
          <ac:spMkLst>
            <pc:docMk/>
            <pc:sldMk cId="2233504195" sldId="329"/>
            <ac:spMk id="110" creationId="{CF19C22E-B5EA-4122-9B21-A9F1C9CD0912}"/>
          </ac:spMkLst>
        </pc:spChg>
        <pc:spChg chg="mod">
          <ac:chgData name="HUANG Linya" userId="2073933c-b5b2-4c12-a42f-a271b546a054" providerId="ADAL" clId="{61854206-69DA-49B7-93F8-D954F7F88DCC}" dt="2021-07-18T11:52:58.287" v="647" actId="2711"/>
          <ac:spMkLst>
            <pc:docMk/>
            <pc:sldMk cId="2233504195" sldId="329"/>
            <ac:spMk id="111" creationId="{C4266575-408B-4058-83DD-7144CBE444F9}"/>
          </ac:spMkLst>
        </pc:spChg>
        <pc:spChg chg="mod">
          <ac:chgData name="HUANG Linya" userId="2073933c-b5b2-4c12-a42f-a271b546a054" providerId="ADAL" clId="{61854206-69DA-49B7-93F8-D954F7F88DCC}" dt="2021-07-18T11:52:58.287" v="647" actId="2711"/>
          <ac:spMkLst>
            <pc:docMk/>
            <pc:sldMk cId="2233504195" sldId="329"/>
            <ac:spMk id="112" creationId="{D6FEEAF1-7EED-4242-9668-731936B192B7}"/>
          </ac:spMkLst>
        </pc:spChg>
        <pc:spChg chg="mod">
          <ac:chgData name="HUANG Linya" userId="2073933c-b5b2-4c12-a42f-a271b546a054" providerId="ADAL" clId="{61854206-69DA-49B7-93F8-D954F7F88DCC}" dt="2021-07-18T11:52:58.287" v="647" actId="2711"/>
          <ac:spMkLst>
            <pc:docMk/>
            <pc:sldMk cId="2233504195" sldId="329"/>
            <ac:spMk id="113" creationId="{B980F01A-293F-4400-AFC2-86379BEE8DD1}"/>
          </ac:spMkLst>
        </pc:spChg>
        <pc:spChg chg="mod">
          <ac:chgData name="HUANG Linya" userId="2073933c-b5b2-4c12-a42f-a271b546a054" providerId="ADAL" clId="{61854206-69DA-49B7-93F8-D954F7F88DCC}" dt="2021-07-18T11:52:58.287" v="647" actId="2711"/>
          <ac:spMkLst>
            <pc:docMk/>
            <pc:sldMk cId="2233504195" sldId="329"/>
            <ac:spMk id="114" creationId="{2198B427-5F46-4F17-8A90-883D13997EB6}"/>
          </ac:spMkLst>
        </pc:spChg>
        <pc:spChg chg="mod">
          <ac:chgData name="HUANG Linya" userId="2073933c-b5b2-4c12-a42f-a271b546a054" providerId="ADAL" clId="{61854206-69DA-49B7-93F8-D954F7F88DCC}" dt="2021-07-18T11:52:58.287" v="647" actId="2711"/>
          <ac:spMkLst>
            <pc:docMk/>
            <pc:sldMk cId="2233504195" sldId="329"/>
            <ac:spMk id="115" creationId="{A05FEEA1-6940-474E-95C1-CE20840BB1A7}"/>
          </ac:spMkLst>
        </pc:spChg>
        <pc:spChg chg="mod">
          <ac:chgData name="HUANG Linya" userId="2073933c-b5b2-4c12-a42f-a271b546a054" providerId="ADAL" clId="{61854206-69DA-49B7-93F8-D954F7F88DCC}" dt="2021-07-18T11:52:58.287" v="647" actId="2711"/>
          <ac:spMkLst>
            <pc:docMk/>
            <pc:sldMk cId="2233504195" sldId="329"/>
            <ac:spMk id="116" creationId="{E0762562-4BDA-436A-B9F2-2DAA96158DE5}"/>
          </ac:spMkLst>
        </pc:spChg>
        <pc:spChg chg="mod">
          <ac:chgData name="HUANG Linya" userId="2073933c-b5b2-4c12-a42f-a271b546a054" providerId="ADAL" clId="{61854206-69DA-49B7-93F8-D954F7F88DCC}" dt="2021-07-18T11:52:58.287" v="647" actId="2711"/>
          <ac:spMkLst>
            <pc:docMk/>
            <pc:sldMk cId="2233504195" sldId="329"/>
            <ac:spMk id="117" creationId="{3A333D98-2143-4778-B6A1-B559B5AEC1AC}"/>
          </ac:spMkLst>
        </pc:spChg>
        <pc:spChg chg="mod">
          <ac:chgData name="HUANG Linya" userId="2073933c-b5b2-4c12-a42f-a271b546a054" providerId="ADAL" clId="{61854206-69DA-49B7-93F8-D954F7F88DCC}" dt="2021-07-18T11:52:58.287" v="647" actId="2711"/>
          <ac:spMkLst>
            <pc:docMk/>
            <pc:sldMk cId="2233504195" sldId="329"/>
            <ac:spMk id="118" creationId="{B9431DA6-4736-4F11-BA10-48C4B9E5151A}"/>
          </ac:spMkLst>
        </pc:spChg>
        <pc:spChg chg="mod">
          <ac:chgData name="HUANG Linya" userId="2073933c-b5b2-4c12-a42f-a271b546a054" providerId="ADAL" clId="{61854206-69DA-49B7-93F8-D954F7F88DCC}" dt="2021-07-18T11:52:58.287" v="647" actId="2711"/>
          <ac:spMkLst>
            <pc:docMk/>
            <pc:sldMk cId="2233504195" sldId="329"/>
            <ac:spMk id="119" creationId="{C141FA23-6FD7-4002-ABCE-73A76CB42E90}"/>
          </ac:spMkLst>
        </pc:spChg>
        <pc:spChg chg="mod">
          <ac:chgData name="HUANG Linya" userId="2073933c-b5b2-4c12-a42f-a271b546a054" providerId="ADAL" clId="{61854206-69DA-49B7-93F8-D954F7F88DCC}" dt="2021-07-18T11:52:58.287" v="647" actId="2711"/>
          <ac:spMkLst>
            <pc:docMk/>
            <pc:sldMk cId="2233504195" sldId="329"/>
            <ac:spMk id="120" creationId="{DAC9824A-8187-4C79-88E0-12663FE159F2}"/>
          </ac:spMkLst>
        </pc:spChg>
        <pc:spChg chg="mod">
          <ac:chgData name="HUANG Linya" userId="2073933c-b5b2-4c12-a42f-a271b546a054" providerId="ADAL" clId="{61854206-69DA-49B7-93F8-D954F7F88DCC}" dt="2021-07-18T11:52:58.287" v="647" actId="2711"/>
          <ac:spMkLst>
            <pc:docMk/>
            <pc:sldMk cId="2233504195" sldId="329"/>
            <ac:spMk id="121" creationId="{0938FF8C-BF57-40E6-AD56-CA1C60B77543}"/>
          </ac:spMkLst>
        </pc:spChg>
        <pc:spChg chg="mod">
          <ac:chgData name="HUANG Linya" userId="2073933c-b5b2-4c12-a42f-a271b546a054" providerId="ADAL" clId="{61854206-69DA-49B7-93F8-D954F7F88DCC}" dt="2021-07-18T11:52:58.287" v="647" actId="2711"/>
          <ac:spMkLst>
            <pc:docMk/>
            <pc:sldMk cId="2233504195" sldId="329"/>
            <ac:spMk id="122" creationId="{2F8B8B5B-7CAC-422B-9293-32067B46AA4C}"/>
          </ac:spMkLst>
        </pc:spChg>
        <pc:spChg chg="mod">
          <ac:chgData name="HUANG Linya" userId="2073933c-b5b2-4c12-a42f-a271b546a054" providerId="ADAL" clId="{61854206-69DA-49B7-93F8-D954F7F88DCC}" dt="2021-07-18T11:52:58.287" v="647" actId="2711"/>
          <ac:spMkLst>
            <pc:docMk/>
            <pc:sldMk cId="2233504195" sldId="329"/>
            <ac:spMk id="123" creationId="{44E8DA10-C65E-4863-AEFB-B03F660D070B}"/>
          </ac:spMkLst>
        </pc:spChg>
        <pc:spChg chg="mod">
          <ac:chgData name="HUANG Linya" userId="2073933c-b5b2-4c12-a42f-a271b546a054" providerId="ADAL" clId="{61854206-69DA-49B7-93F8-D954F7F88DCC}" dt="2021-07-18T11:52:58.287" v="647" actId="2711"/>
          <ac:spMkLst>
            <pc:docMk/>
            <pc:sldMk cId="2233504195" sldId="329"/>
            <ac:spMk id="124" creationId="{996ECE97-BA15-4449-A12D-918B7153589D}"/>
          </ac:spMkLst>
        </pc:spChg>
        <pc:spChg chg="mod">
          <ac:chgData name="HUANG Linya" userId="2073933c-b5b2-4c12-a42f-a271b546a054" providerId="ADAL" clId="{61854206-69DA-49B7-93F8-D954F7F88DCC}" dt="2021-07-18T11:52:58.287" v="647" actId="2711"/>
          <ac:spMkLst>
            <pc:docMk/>
            <pc:sldMk cId="2233504195" sldId="329"/>
            <ac:spMk id="125" creationId="{9B4939D8-CEB7-4D99-B5C7-4B542079E0A4}"/>
          </ac:spMkLst>
        </pc:spChg>
        <pc:spChg chg="mod">
          <ac:chgData name="HUANG Linya" userId="2073933c-b5b2-4c12-a42f-a271b546a054" providerId="ADAL" clId="{61854206-69DA-49B7-93F8-D954F7F88DCC}" dt="2021-07-18T11:52:58.287" v="647" actId="2711"/>
          <ac:spMkLst>
            <pc:docMk/>
            <pc:sldMk cId="2233504195" sldId="329"/>
            <ac:spMk id="126" creationId="{A4B469CC-FC08-44EB-851F-4506A9719F16}"/>
          </ac:spMkLst>
        </pc:spChg>
        <pc:spChg chg="mod">
          <ac:chgData name="HUANG Linya" userId="2073933c-b5b2-4c12-a42f-a271b546a054" providerId="ADAL" clId="{61854206-69DA-49B7-93F8-D954F7F88DCC}" dt="2021-07-18T11:52:58.287" v="647" actId="2711"/>
          <ac:spMkLst>
            <pc:docMk/>
            <pc:sldMk cId="2233504195" sldId="329"/>
            <ac:spMk id="127" creationId="{EC77E53D-AB6A-47E9-8FB2-CCA3212749E0}"/>
          </ac:spMkLst>
        </pc:spChg>
        <pc:spChg chg="mod">
          <ac:chgData name="HUANG Linya" userId="2073933c-b5b2-4c12-a42f-a271b546a054" providerId="ADAL" clId="{61854206-69DA-49B7-93F8-D954F7F88DCC}" dt="2021-07-18T11:52:58.287" v="647" actId="2711"/>
          <ac:spMkLst>
            <pc:docMk/>
            <pc:sldMk cId="2233504195" sldId="329"/>
            <ac:spMk id="128" creationId="{F5A91161-2BF3-4D87-A448-E94CDE4E696C}"/>
          </ac:spMkLst>
        </pc:spChg>
        <pc:spChg chg="mod">
          <ac:chgData name="HUANG Linya" userId="2073933c-b5b2-4c12-a42f-a271b546a054" providerId="ADAL" clId="{61854206-69DA-49B7-93F8-D954F7F88DCC}" dt="2021-07-18T11:52:58.287" v="647" actId="2711"/>
          <ac:spMkLst>
            <pc:docMk/>
            <pc:sldMk cId="2233504195" sldId="329"/>
            <ac:spMk id="129" creationId="{66E7E765-66D7-4931-BC7A-DE0656A4EED1}"/>
          </ac:spMkLst>
        </pc:spChg>
        <pc:spChg chg="mod">
          <ac:chgData name="HUANG Linya" userId="2073933c-b5b2-4c12-a42f-a271b546a054" providerId="ADAL" clId="{61854206-69DA-49B7-93F8-D954F7F88DCC}" dt="2021-07-18T11:52:58.287" v="647" actId="2711"/>
          <ac:spMkLst>
            <pc:docMk/>
            <pc:sldMk cId="2233504195" sldId="329"/>
            <ac:spMk id="130" creationId="{88D01E59-29E1-4BE0-A6F5-710605978C97}"/>
          </ac:spMkLst>
        </pc:spChg>
        <pc:spChg chg="mod">
          <ac:chgData name="HUANG Linya" userId="2073933c-b5b2-4c12-a42f-a271b546a054" providerId="ADAL" clId="{61854206-69DA-49B7-93F8-D954F7F88DCC}" dt="2021-07-18T11:52:58.287" v="647" actId="2711"/>
          <ac:spMkLst>
            <pc:docMk/>
            <pc:sldMk cId="2233504195" sldId="329"/>
            <ac:spMk id="131" creationId="{38E12FEA-0833-46D1-905F-E1370D086E67}"/>
          </ac:spMkLst>
        </pc:spChg>
        <pc:spChg chg="mod">
          <ac:chgData name="HUANG Linya" userId="2073933c-b5b2-4c12-a42f-a271b546a054" providerId="ADAL" clId="{61854206-69DA-49B7-93F8-D954F7F88DCC}" dt="2021-07-18T11:52:58.287" v="647" actId="2711"/>
          <ac:spMkLst>
            <pc:docMk/>
            <pc:sldMk cId="2233504195" sldId="329"/>
            <ac:spMk id="132" creationId="{1E2F518E-AED1-46AA-B24B-109D065CE48C}"/>
          </ac:spMkLst>
        </pc:spChg>
        <pc:spChg chg="mod">
          <ac:chgData name="HUANG Linya" userId="2073933c-b5b2-4c12-a42f-a271b546a054" providerId="ADAL" clId="{61854206-69DA-49B7-93F8-D954F7F88DCC}" dt="2021-07-18T11:52:58.287" v="647" actId="2711"/>
          <ac:spMkLst>
            <pc:docMk/>
            <pc:sldMk cId="2233504195" sldId="329"/>
            <ac:spMk id="133" creationId="{286D3EBB-1A94-4BA6-8B50-83A6756BF892}"/>
          </ac:spMkLst>
        </pc:spChg>
        <pc:spChg chg="mod">
          <ac:chgData name="HUANG Linya" userId="2073933c-b5b2-4c12-a42f-a271b546a054" providerId="ADAL" clId="{61854206-69DA-49B7-93F8-D954F7F88DCC}" dt="2021-07-18T11:52:58.287" v="647" actId="2711"/>
          <ac:spMkLst>
            <pc:docMk/>
            <pc:sldMk cId="2233504195" sldId="329"/>
            <ac:spMk id="134" creationId="{74770F5E-1645-4FDB-9C2C-BF6953E7C267}"/>
          </ac:spMkLst>
        </pc:spChg>
        <pc:spChg chg="mod">
          <ac:chgData name="HUANG Linya" userId="2073933c-b5b2-4c12-a42f-a271b546a054" providerId="ADAL" clId="{61854206-69DA-49B7-93F8-D954F7F88DCC}" dt="2021-07-18T11:52:58.287" v="647" actId="2711"/>
          <ac:spMkLst>
            <pc:docMk/>
            <pc:sldMk cId="2233504195" sldId="329"/>
            <ac:spMk id="135" creationId="{7634F69F-EBC6-4E86-865F-764AB26BDE83}"/>
          </ac:spMkLst>
        </pc:spChg>
        <pc:spChg chg="mod">
          <ac:chgData name="HUANG Linya" userId="2073933c-b5b2-4c12-a42f-a271b546a054" providerId="ADAL" clId="{61854206-69DA-49B7-93F8-D954F7F88DCC}" dt="2021-07-18T11:52:58.287" v="647" actId="2711"/>
          <ac:spMkLst>
            <pc:docMk/>
            <pc:sldMk cId="2233504195" sldId="329"/>
            <ac:spMk id="136" creationId="{EC4FB38E-FCE4-4705-9EDF-EC713F010546}"/>
          </ac:spMkLst>
        </pc:spChg>
        <pc:spChg chg="mod">
          <ac:chgData name="HUANG Linya" userId="2073933c-b5b2-4c12-a42f-a271b546a054" providerId="ADAL" clId="{61854206-69DA-49B7-93F8-D954F7F88DCC}" dt="2021-07-18T11:52:58.287" v="647" actId="2711"/>
          <ac:spMkLst>
            <pc:docMk/>
            <pc:sldMk cId="2233504195" sldId="329"/>
            <ac:spMk id="137" creationId="{51DA1748-FFC6-4581-B781-54025AB12AA5}"/>
          </ac:spMkLst>
        </pc:spChg>
        <pc:spChg chg="mod">
          <ac:chgData name="HUANG Linya" userId="2073933c-b5b2-4c12-a42f-a271b546a054" providerId="ADAL" clId="{61854206-69DA-49B7-93F8-D954F7F88DCC}" dt="2021-07-18T11:52:58.287" v="647" actId="2711"/>
          <ac:spMkLst>
            <pc:docMk/>
            <pc:sldMk cId="2233504195" sldId="329"/>
            <ac:spMk id="138" creationId="{DF238FA3-1EE8-4B7F-9AC3-EBC51A98B6A5}"/>
          </ac:spMkLst>
        </pc:spChg>
        <pc:spChg chg="mod">
          <ac:chgData name="HUANG Linya" userId="2073933c-b5b2-4c12-a42f-a271b546a054" providerId="ADAL" clId="{61854206-69DA-49B7-93F8-D954F7F88DCC}" dt="2021-07-18T11:52:58.287" v="647" actId="2711"/>
          <ac:spMkLst>
            <pc:docMk/>
            <pc:sldMk cId="2233504195" sldId="329"/>
            <ac:spMk id="139" creationId="{BC322D16-50ED-435B-A108-59A59E24C664}"/>
          </ac:spMkLst>
        </pc:spChg>
        <pc:spChg chg="mod">
          <ac:chgData name="HUANG Linya" userId="2073933c-b5b2-4c12-a42f-a271b546a054" providerId="ADAL" clId="{61854206-69DA-49B7-93F8-D954F7F88DCC}" dt="2021-07-18T11:52:58.287" v="647" actId="2711"/>
          <ac:spMkLst>
            <pc:docMk/>
            <pc:sldMk cId="2233504195" sldId="329"/>
            <ac:spMk id="140" creationId="{415DC079-62E4-41A2-997C-1B4DA3E83EBA}"/>
          </ac:spMkLst>
        </pc:spChg>
        <pc:spChg chg="mod">
          <ac:chgData name="HUANG Linya" userId="2073933c-b5b2-4c12-a42f-a271b546a054" providerId="ADAL" clId="{61854206-69DA-49B7-93F8-D954F7F88DCC}" dt="2021-07-18T11:52:58.287" v="647" actId="2711"/>
          <ac:spMkLst>
            <pc:docMk/>
            <pc:sldMk cId="2233504195" sldId="329"/>
            <ac:spMk id="141" creationId="{DD53ABFD-B763-4AE9-B578-5A9E78FA3BD4}"/>
          </ac:spMkLst>
        </pc:spChg>
        <pc:spChg chg="mod">
          <ac:chgData name="HUANG Linya" userId="2073933c-b5b2-4c12-a42f-a271b546a054" providerId="ADAL" clId="{61854206-69DA-49B7-93F8-D954F7F88DCC}" dt="2021-07-18T11:52:58.287" v="647" actId="2711"/>
          <ac:spMkLst>
            <pc:docMk/>
            <pc:sldMk cId="2233504195" sldId="329"/>
            <ac:spMk id="142" creationId="{829DBA24-3185-4489-B1C2-5EDBD3A64BE6}"/>
          </ac:spMkLst>
        </pc:spChg>
        <pc:spChg chg="mod">
          <ac:chgData name="HUANG Linya" userId="2073933c-b5b2-4c12-a42f-a271b546a054" providerId="ADAL" clId="{61854206-69DA-49B7-93F8-D954F7F88DCC}" dt="2021-07-18T11:52:58.287" v="647" actId="2711"/>
          <ac:spMkLst>
            <pc:docMk/>
            <pc:sldMk cId="2233504195" sldId="329"/>
            <ac:spMk id="143" creationId="{FFD26F80-96DE-473B-B229-833874120FA5}"/>
          </ac:spMkLst>
        </pc:spChg>
        <pc:spChg chg="mod">
          <ac:chgData name="HUANG Linya" userId="2073933c-b5b2-4c12-a42f-a271b546a054" providerId="ADAL" clId="{61854206-69DA-49B7-93F8-D954F7F88DCC}" dt="2021-07-18T11:52:58.287" v="647" actId="2711"/>
          <ac:spMkLst>
            <pc:docMk/>
            <pc:sldMk cId="2233504195" sldId="329"/>
            <ac:spMk id="144" creationId="{1D7A7151-96F0-41CF-B964-D429FB22AC9C}"/>
          </ac:spMkLst>
        </pc:spChg>
        <pc:spChg chg="mod">
          <ac:chgData name="HUANG Linya" userId="2073933c-b5b2-4c12-a42f-a271b546a054" providerId="ADAL" clId="{61854206-69DA-49B7-93F8-D954F7F88DCC}" dt="2021-07-18T11:52:58.287" v="647" actId="2711"/>
          <ac:spMkLst>
            <pc:docMk/>
            <pc:sldMk cId="2233504195" sldId="329"/>
            <ac:spMk id="145" creationId="{C13BA33E-7348-4DCA-99E0-A734C8D16E75}"/>
          </ac:spMkLst>
        </pc:spChg>
        <pc:spChg chg="mod">
          <ac:chgData name="HUANG Linya" userId="2073933c-b5b2-4c12-a42f-a271b546a054" providerId="ADAL" clId="{61854206-69DA-49B7-93F8-D954F7F88DCC}" dt="2021-07-18T11:52:58.287" v="647" actId="2711"/>
          <ac:spMkLst>
            <pc:docMk/>
            <pc:sldMk cId="2233504195" sldId="329"/>
            <ac:spMk id="146" creationId="{FF6D6886-9326-4DDA-A36C-9D0DDA07C39E}"/>
          </ac:spMkLst>
        </pc:spChg>
        <pc:spChg chg="mod">
          <ac:chgData name="HUANG Linya" userId="2073933c-b5b2-4c12-a42f-a271b546a054" providerId="ADAL" clId="{61854206-69DA-49B7-93F8-D954F7F88DCC}" dt="2021-07-18T11:52:58.287" v="647" actId="2711"/>
          <ac:spMkLst>
            <pc:docMk/>
            <pc:sldMk cId="2233504195" sldId="329"/>
            <ac:spMk id="147" creationId="{62F898B6-140F-409C-AE90-0A4605A58277}"/>
          </ac:spMkLst>
        </pc:spChg>
        <pc:spChg chg="mod">
          <ac:chgData name="HUANG Linya" userId="2073933c-b5b2-4c12-a42f-a271b546a054" providerId="ADAL" clId="{61854206-69DA-49B7-93F8-D954F7F88DCC}" dt="2021-07-18T11:52:58.287" v="647" actId="2711"/>
          <ac:spMkLst>
            <pc:docMk/>
            <pc:sldMk cId="2233504195" sldId="329"/>
            <ac:spMk id="148" creationId="{B2262BCF-4E34-4B11-8CAF-8D663A1CEF8A}"/>
          </ac:spMkLst>
        </pc:spChg>
        <pc:spChg chg="mod">
          <ac:chgData name="HUANG Linya" userId="2073933c-b5b2-4c12-a42f-a271b546a054" providerId="ADAL" clId="{61854206-69DA-49B7-93F8-D954F7F88DCC}" dt="2021-07-18T11:52:58.287" v="647" actId="2711"/>
          <ac:spMkLst>
            <pc:docMk/>
            <pc:sldMk cId="2233504195" sldId="329"/>
            <ac:spMk id="149" creationId="{9EA5B539-8C7B-4148-B93C-EF93F8595B4B}"/>
          </ac:spMkLst>
        </pc:spChg>
        <pc:spChg chg="mod">
          <ac:chgData name="HUANG Linya" userId="2073933c-b5b2-4c12-a42f-a271b546a054" providerId="ADAL" clId="{61854206-69DA-49B7-93F8-D954F7F88DCC}" dt="2021-07-18T11:52:58.287" v="647" actId="2711"/>
          <ac:spMkLst>
            <pc:docMk/>
            <pc:sldMk cId="2233504195" sldId="329"/>
            <ac:spMk id="150" creationId="{DA4170EF-0D9F-4564-8500-9318E4C433A1}"/>
          </ac:spMkLst>
        </pc:spChg>
        <pc:spChg chg="mod">
          <ac:chgData name="HUANG Linya" userId="2073933c-b5b2-4c12-a42f-a271b546a054" providerId="ADAL" clId="{61854206-69DA-49B7-93F8-D954F7F88DCC}" dt="2021-07-18T11:52:58.287" v="647" actId="2711"/>
          <ac:spMkLst>
            <pc:docMk/>
            <pc:sldMk cId="2233504195" sldId="329"/>
            <ac:spMk id="151" creationId="{C425242A-3F41-4E51-84D1-121F3C59DAED}"/>
          </ac:spMkLst>
        </pc:spChg>
        <pc:spChg chg="mod">
          <ac:chgData name="HUANG Linya" userId="2073933c-b5b2-4c12-a42f-a271b546a054" providerId="ADAL" clId="{61854206-69DA-49B7-93F8-D954F7F88DCC}" dt="2021-07-18T11:52:58.287" v="647" actId="2711"/>
          <ac:spMkLst>
            <pc:docMk/>
            <pc:sldMk cId="2233504195" sldId="329"/>
            <ac:spMk id="152" creationId="{9BAF4E03-217E-44FA-8E31-189D15CD7337}"/>
          </ac:spMkLst>
        </pc:spChg>
        <pc:spChg chg="mod">
          <ac:chgData name="HUANG Linya" userId="2073933c-b5b2-4c12-a42f-a271b546a054" providerId="ADAL" clId="{61854206-69DA-49B7-93F8-D954F7F88DCC}" dt="2021-07-18T11:52:58.287" v="647" actId="2711"/>
          <ac:spMkLst>
            <pc:docMk/>
            <pc:sldMk cId="2233504195" sldId="329"/>
            <ac:spMk id="153" creationId="{2A03DF1D-4246-4F3D-BC02-0AE9AD963521}"/>
          </ac:spMkLst>
        </pc:spChg>
        <pc:spChg chg="mod">
          <ac:chgData name="HUANG Linya" userId="2073933c-b5b2-4c12-a42f-a271b546a054" providerId="ADAL" clId="{61854206-69DA-49B7-93F8-D954F7F88DCC}" dt="2021-07-18T11:52:58.287" v="647" actId="2711"/>
          <ac:spMkLst>
            <pc:docMk/>
            <pc:sldMk cId="2233504195" sldId="329"/>
            <ac:spMk id="154" creationId="{D750C7C8-625D-451D-B5A7-C912E684C9EE}"/>
          </ac:spMkLst>
        </pc:spChg>
        <pc:spChg chg="mod">
          <ac:chgData name="HUANG Linya" userId="2073933c-b5b2-4c12-a42f-a271b546a054" providerId="ADAL" clId="{61854206-69DA-49B7-93F8-D954F7F88DCC}" dt="2021-07-18T11:52:58.287" v="647" actId="2711"/>
          <ac:spMkLst>
            <pc:docMk/>
            <pc:sldMk cId="2233504195" sldId="329"/>
            <ac:spMk id="155" creationId="{F2A46E23-993F-4CC1-83C5-1E0F9E43C010}"/>
          </ac:spMkLst>
        </pc:spChg>
        <pc:spChg chg="mod">
          <ac:chgData name="HUANG Linya" userId="2073933c-b5b2-4c12-a42f-a271b546a054" providerId="ADAL" clId="{61854206-69DA-49B7-93F8-D954F7F88DCC}" dt="2021-07-18T11:52:58.287" v="647" actId="2711"/>
          <ac:spMkLst>
            <pc:docMk/>
            <pc:sldMk cId="2233504195" sldId="329"/>
            <ac:spMk id="156" creationId="{CEE6BE6C-FAE6-41A9-BEE2-A37862D7130D}"/>
          </ac:spMkLst>
        </pc:spChg>
        <pc:spChg chg="mod">
          <ac:chgData name="HUANG Linya" userId="2073933c-b5b2-4c12-a42f-a271b546a054" providerId="ADAL" clId="{61854206-69DA-49B7-93F8-D954F7F88DCC}" dt="2021-07-18T11:52:58.287" v="647" actId="2711"/>
          <ac:spMkLst>
            <pc:docMk/>
            <pc:sldMk cId="2233504195" sldId="329"/>
            <ac:spMk id="157" creationId="{7ECF75F2-716B-4222-9B6D-7237B270FE0C}"/>
          </ac:spMkLst>
        </pc:spChg>
        <pc:spChg chg="mod">
          <ac:chgData name="HUANG Linya" userId="2073933c-b5b2-4c12-a42f-a271b546a054" providerId="ADAL" clId="{61854206-69DA-49B7-93F8-D954F7F88DCC}" dt="2021-07-18T11:52:58.287" v="647" actId="2711"/>
          <ac:spMkLst>
            <pc:docMk/>
            <pc:sldMk cId="2233504195" sldId="329"/>
            <ac:spMk id="158" creationId="{2A79560E-7A72-411F-A1CD-4C6F82B31C75}"/>
          </ac:spMkLst>
        </pc:spChg>
        <pc:spChg chg="mod">
          <ac:chgData name="HUANG Linya" userId="2073933c-b5b2-4c12-a42f-a271b546a054" providerId="ADAL" clId="{61854206-69DA-49B7-93F8-D954F7F88DCC}" dt="2021-07-18T11:52:58.287" v="647" actId="2711"/>
          <ac:spMkLst>
            <pc:docMk/>
            <pc:sldMk cId="2233504195" sldId="329"/>
            <ac:spMk id="160" creationId="{0627539B-315D-4437-8E8E-4DDCD4E727C5}"/>
          </ac:spMkLst>
        </pc:spChg>
        <pc:spChg chg="mod">
          <ac:chgData name="HUANG Linya" userId="2073933c-b5b2-4c12-a42f-a271b546a054" providerId="ADAL" clId="{61854206-69DA-49B7-93F8-D954F7F88DCC}" dt="2021-07-18T11:52:58.287" v="647" actId="2711"/>
          <ac:spMkLst>
            <pc:docMk/>
            <pc:sldMk cId="2233504195" sldId="329"/>
            <ac:spMk id="161" creationId="{36FFAC60-56AC-4D7A-BE7F-8FA20702C6B8}"/>
          </ac:spMkLst>
        </pc:spChg>
        <pc:spChg chg="mod">
          <ac:chgData name="HUANG Linya" userId="2073933c-b5b2-4c12-a42f-a271b546a054" providerId="ADAL" clId="{61854206-69DA-49B7-93F8-D954F7F88DCC}" dt="2021-07-18T11:52:58.287" v="647" actId="2711"/>
          <ac:spMkLst>
            <pc:docMk/>
            <pc:sldMk cId="2233504195" sldId="329"/>
            <ac:spMk id="162" creationId="{81484655-D677-4092-9E77-B57B1723902F}"/>
          </ac:spMkLst>
        </pc:spChg>
        <pc:spChg chg="mod">
          <ac:chgData name="HUANG Linya" userId="2073933c-b5b2-4c12-a42f-a271b546a054" providerId="ADAL" clId="{61854206-69DA-49B7-93F8-D954F7F88DCC}" dt="2021-07-18T11:52:58.287" v="647" actId="2711"/>
          <ac:spMkLst>
            <pc:docMk/>
            <pc:sldMk cId="2233504195" sldId="329"/>
            <ac:spMk id="163" creationId="{8BC0536E-8688-4E03-8672-9DBBB2577F7D}"/>
          </ac:spMkLst>
        </pc:spChg>
        <pc:spChg chg="mod">
          <ac:chgData name="HUANG Linya" userId="2073933c-b5b2-4c12-a42f-a271b546a054" providerId="ADAL" clId="{61854206-69DA-49B7-93F8-D954F7F88DCC}" dt="2021-07-18T11:52:58.287" v="647" actId="2711"/>
          <ac:spMkLst>
            <pc:docMk/>
            <pc:sldMk cId="2233504195" sldId="329"/>
            <ac:spMk id="164" creationId="{93EB2159-5148-4B0A-AA85-C45A2FA8E4F5}"/>
          </ac:spMkLst>
        </pc:spChg>
        <pc:spChg chg="mod">
          <ac:chgData name="HUANG Linya" userId="2073933c-b5b2-4c12-a42f-a271b546a054" providerId="ADAL" clId="{61854206-69DA-49B7-93F8-D954F7F88DCC}" dt="2021-07-18T11:52:58.287" v="647" actId="2711"/>
          <ac:spMkLst>
            <pc:docMk/>
            <pc:sldMk cId="2233504195" sldId="329"/>
            <ac:spMk id="165" creationId="{D9967706-6659-4AEE-8E7D-952DCE3E98EB}"/>
          </ac:spMkLst>
        </pc:spChg>
        <pc:spChg chg="mod">
          <ac:chgData name="HUANG Linya" userId="2073933c-b5b2-4c12-a42f-a271b546a054" providerId="ADAL" clId="{61854206-69DA-49B7-93F8-D954F7F88DCC}" dt="2021-07-18T11:52:58.287" v="647" actId="2711"/>
          <ac:spMkLst>
            <pc:docMk/>
            <pc:sldMk cId="2233504195" sldId="329"/>
            <ac:spMk id="166" creationId="{CA1BE326-7F01-433E-B164-034AF0F8BF13}"/>
          </ac:spMkLst>
        </pc:spChg>
        <pc:spChg chg="mod">
          <ac:chgData name="HUANG Linya" userId="2073933c-b5b2-4c12-a42f-a271b546a054" providerId="ADAL" clId="{61854206-69DA-49B7-93F8-D954F7F88DCC}" dt="2021-07-18T11:52:58.287" v="647" actId="2711"/>
          <ac:spMkLst>
            <pc:docMk/>
            <pc:sldMk cId="2233504195" sldId="329"/>
            <ac:spMk id="167" creationId="{BA233DEE-12C8-44B8-92BB-70093A3897D0}"/>
          </ac:spMkLst>
        </pc:spChg>
        <pc:spChg chg="mod">
          <ac:chgData name="HUANG Linya" userId="2073933c-b5b2-4c12-a42f-a271b546a054" providerId="ADAL" clId="{61854206-69DA-49B7-93F8-D954F7F88DCC}" dt="2021-07-18T11:52:58.287" v="647" actId="2711"/>
          <ac:spMkLst>
            <pc:docMk/>
            <pc:sldMk cId="2233504195" sldId="329"/>
            <ac:spMk id="168" creationId="{97021E43-16D1-4E31-BD44-9D5C1BC0807D}"/>
          </ac:spMkLst>
        </pc:spChg>
        <pc:spChg chg="mod">
          <ac:chgData name="HUANG Linya" userId="2073933c-b5b2-4c12-a42f-a271b546a054" providerId="ADAL" clId="{61854206-69DA-49B7-93F8-D954F7F88DCC}" dt="2021-07-18T11:52:58.287" v="647" actId="2711"/>
          <ac:spMkLst>
            <pc:docMk/>
            <pc:sldMk cId="2233504195" sldId="329"/>
            <ac:spMk id="169" creationId="{C1BA0278-1E4A-4B41-8D48-B172C6175390}"/>
          </ac:spMkLst>
        </pc:spChg>
        <pc:spChg chg="mod">
          <ac:chgData name="HUANG Linya" userId="2073933c-b5b2-4c12-a42f-a271b546a054" providerId="ADAL" clId="{61854206-69DA-49B7-93F8-D954F7F88DCC}" dt="2021-07-18T11:52:58.287" v="647" actId="2711"/>
          <ac:spMkLst>
            <pc:docMk/>
            <pc:sldMk cId="2233504195" sldId="329"/>
            <ac:spMk id="170" creationId="{E83B45FB-E4AA-4A14-8520-C75F9BABCEFF}"/>
          </ac:spMkLst>
        </pc:spChg>
        <pc:spChg chg="mod">
          <ac:chgData name="HUANG Linya" userId="2073933c-b5b2-4c12-a42f-a271b546a054" providerId="ADAL" clId="{61854206-69DA-49B7-93F8-D954F7F88DCC}" dt="2021-07-18T11:52:58.287" v="647" actId="2711"/>
          <ac:spMkLst>
            <pc:docMk/>
            <pc:sldMk cId="2233504195" sldId="329"/>
            <ac:spMk id="171" creationId="{24F8C38C-B395-4B0C-B1FE-3A2326CA6FDE}"/>
          </ac:spMkLst>
        </pc:spChg>
        <pc:spChg chg="mod">
          <ac:chgData name="HUANG Linya" userId="2073933c-b5b2-4c12-a42f-a271b546a054" providerId="ADAL" clId="{61854206-69DA-49B7-93F8-D954F7F88DCC}" dt="2021-07-18T11:52:58.287" v="647" actId="2711"/>
          <ac:spMkLst>
            <pc:docMk/>
            <pc:sldMk cId="2233504195" sldId="329"/>
            <ac:spMk id="172" creationId="{060861B9-4E03-49DE-9F30-960D9DF86A89}"/>
          </ac:spMkLst>
        </pc:spChg>
        <pc:spChg chg="mod">
          <ac:chgData name="HUANG Linya" userId="2073933c-b5b2-4c12-a42f-a271b546a054" providerId="ADAL" clId="{61854206-69DA-49B7-93F8-D954F7F88DCC}" dt="2021-07-18T11:52:58.287" v="647" actId="2711"/>
          <ac:spMkLst>
            <pc:docMk/>
            <pc:sldMk cId="2233504195" sldId="329"/>
            <ac:spMk id="173" creationId="{0A73C2F0-CCA4-4F25-9D87-A4E67FEC51E4}"/>
          </ac:spMkLst>
        </pc:spChg>
        <pc:spChg chg="mod">
          <ac:chgData name="HUANG Linya" userId="2073933c-b5b2-4c12-a42f-a271b546a054" providerId="ADAL" clId="{61854206-69DA-49B7-93F8-D954F7F88DCC}" dt="2021-07-18T11:52:58.287" v="647" actId="2711"/>
          <ac:spMkLst>
            <pc:docMk/>
            <pc:sldMk cId="2233504195" sldId="329"/>
            <ac:spMk id="174" creationId="{6D2D059E-D2E2-4464-A4B8-68D150295521}"/>
          </ac:spMkLst>
        </pc:spChg>
        <pc:spChg chg="mod">
          <ac:chgData name="HUANG Linya" userId="2073933c-b5b2-4c12-a42f-a271b546a054" providerId="ADAL" clId="{61854206-69DA-49B7-93F8-D954F7F88DCC}" dt="2021-07-18T11:52:58.287" v="647" actId="2711"/>
          <ac:spMkLst>
            <pc:docMk/>
            <pc:sldMk cId="2233504195" sldId="329"/>
            <ac:spMk id="175" creationId="{6C083681-2D95-4071-B889-66ED03EFEB81}"/>
          </ac:spMkLst>
        </pc:spChg>
        <pc:spChg chg="mod">
          <ac:chgData name="HUANG Linya" userId="2073933c-b5b2-4c12-a42f-a271b546a054" providerId="ADAL" clId="{61854206-69DA-49B7-93F8-D954F7F88DCC}" dt="2021-07-18T11:52:58.287" v="647" actId="2711"/>
          <ac:spMkLst>
            <pc:docMk/>
            <pc:sldMk cId="2233504195" sldId="329"/>
            <ac:spMk id="176" creationId="{7F958389-C309-4EAB-BBBD-5AFE72108E46}"/>
          </ac:spMkLst>
        </pc:spChg>
        <pc:spChg chg="mod">
          <ac:chgData name="HUANG Linya" userId="2073933c-b5b2-4c12-a42f-a271b546a054" providerId="ADAL" clId="{61854206-69DA-49B7-93F8-D954F7F88DCC}" dt="2021-07-18T11:52:58.287" v="647" actId="2711"/>
          <ac:spMkLst>
            <pc:docMk/>
            <pc:sldMk cId="2233504195" sldId="329"/>
            <ac:spMk id="177" creationId="{BDC48AC3-BF6F-4EF9-9BB5-561E1399FC5D}"/>
          </ac:spMkLst>
        </pc:spChg>
        <pc:spChg chg="mod">
          <ac:chgData name="HUANG Linya" userId="2073933c-b5b2-4c12-a42f-a271b546a054" providerId="ADAL" clId="{61854206-69DA-49B7-93F8-D954F7F88DCC}" dt="2021-07-18T11:52:58.287" v="647" actId="2711"/>
          <ac:spMkLst>
            <pc:docMk/>
            <pc:sldMk cId="2233504195" sldId="329"/>
            <ac:spMk id="178" creationId="{257922D6-1834-411B-8BCB-B215A48F1C59}"/>
          </ac:spMkLst>
        </pc:spChg>
        <pc:spChg chg="mod">
          <ac:chgData name="HUANG Linya" userId="2073933c-b5b2-4c12-a42f-a271b546a054" providerId="ADAL" clId="{61854206-69DA-49B7-93F8-D954F7F88DCC}" dt="2021-07-18T11:52:58.287" v="647" actId="2711"/>
          <ac:spMkLst>
            <pc:docMk/>
            <pc:sldMk cId="2233504195" sldId="329"/>
            <ac:spMk id="179" creationId="{A70AE66E-66FB-4D34-8E6B-6F1B4CEC5EAE}"/>
          </ac:spMkLst>
        </pc:spChg>
        <pc:spChg chg="mod">
          <ac:chgData name="HUANG Linya" userId="2073933c-b5b2-4c12-a42f-a271b546a054" providerId="ADAL" clId="{61854206-69DA-49B7-93F8-D954F7F88DCC}" dt="2021-07-18T11:52:58.287" v="647" actId="2711"/>
          <ac:spMkLst>
            <pc:docMk/>
            <pc:sldMk cId="2233504195" sldId="329"/>
            <ac:spMk id="180" creationId="{05D8454F-8973-4BBE-A19D-2675F501676F}"/>
          </ac:spMkLst>
        </pc:spChg>
        <pc:spChg chg="mod">
          <ac:chgData name="HUANG Linya" userId="2073933c-b5b2-4c12-a42f-a271b546a054" providerId="ADAL" clId="{61854206-69DA-49B7-93F8-D954F7F88DCC}" dt="2021-07-18T11:52:58.287" v="647" actId="2711"/>
          <ac:spMkLst>
            <pc:docMk/>
            <pc:sldMk cId="2233504195" sldId="329"/>
            <ac:spMk id="181" creationId="{DFF69D3C-C19D-4DC6-9DE8-C00EC4302D2C}"/>
          </ac:spMkLst>
        </pc:spChg>
        <pc:spChg chg="mod">
          <ac:chgData name="HUANG Linya" userId="2073933c-b5b2-4c12-a42f-a271b546a054" providerId="ADAL" clId="{61854206-69DA-49B7-93F8-D954F7F88DCC}" dt="2021-07-18T11:52:58.287" v="647" actId="2711"/>
          <ac:spMkLst>
            <pc:docMk/>
            <pc:sldMk cId="2233504195" sldId="329"/>
            <ac:spMk id="182" creationId="{A8D54340-4838-4AA6-BF7C-486BAD37DE8C}"/>
          </ac:spMkLst>
        </pc:spChg>
        <pc:spChg chg="mod">
          <ac:chgData name="HUANG Linya" userId="2073933c-b5b2-4c12-a42f-a271b546a054" providerId="ADAL" clId="{61854206-69DA-49B7-93F8-D954F7F88DCC}" dt="2021-07-18T11:52:58.287" v="647" actId="2711"/>
          <ac:spMkLst>
            <pc:docMk/>
            <pc:sldMk cId="2233504195" sldId="329"/>
            <ac:spMk id="183" creationId="{83FDDB84-63E9-41FF-9C4C-5C62DFE9C342}"/>
          </ac:spMkLst>
        </pc:spChg>
        <pc:spChg chg="mod">
          <ac:chgData name="HUANG Linya" userId="2073933c-b5b2-4c12-a42f-a271b546a054" providerId="ADAL" clId="{61854206-69DA-49B7-93F8-D954F7F88DCC}" dt="2021-07-18T11:52:58.287" v="647" actId="2711"/>
          <ac:spMkLst>
            <pc:docMk/>
            <pc:sldMk cId="2233504195" sldId="329"/>
            <ac:spMk id="184" creationId="{68C1ACCC-3046-4631-9879-B7315FC9BADD}"/>
          </ac:spMkLst>
        </pc:spChg>
        <pc:spChg chg="mod">
          <ac:chgData name="HUANG Linya" userId="2073933c-b5b2-4c12-a42f-a271b546a054" providerId="ADAL" clId="{61854206-69DA-49B7-93F8-D954F7F88DCC}" dt="2021-07-18T11:52:58.287" v="647" actId="2711"/>
          <ac:spMkLst>
            <pc:docMk/>
            <pc:sldMk cId="2233504195" sldId="329"/>
            <ac:spMk id="185" creationId="{F33D74EC-3765-43E1-8F14-32DA4CAD4512}"/>
          </ac:spMkLst>
        </pc:spChg>
        <pc:spChg chg="mod">
          <ac:chgData name="HUANG Linya" userId="2073933c-b5b2-4c12-a42f-a271b546a054" providerId="ADAL" clId="{61854206-69DA-49B7-93F8-D954F7F88DCC}" dt="2021-07-18T11:52:58.287" v="647" actId="2711"/>
          <ac:spMkLst>
            <pc:docMk/>
            <pc:sldMk cId="2233504195" sldId="329"/>
            <ac:spMk id="186" creationId="{F4C150B0-405C-48D1-BFA8-3E0864A7562F}"/>
          </ac:spMkLst>
        </pc:spChg>
        <pc:spChg chg="mod">
          <ac:chgData name="HUANG Linya" userId="2073933c-b5b2-4c12-a42f-a271b546a054" providerId="ADAL" clId="{61854206-69DA-49B7-93F8-D954F7F88DCC}" dt="2021-07-18T11:52:58.287" v="647" actId="2711"/>
          <ac:spMkLst>
            <pc:docMk/>
            <pc:sldMk cId="2233504195" sldId="329"/>
            <ac:spMk id="187" creationId="{D999AD68-8218-47B5-8858-0A5CF3F1006B}"/>
          </ac:spMkLst>
        </pc:spChg>
        <pc:spChg chg="mod">
          <ac:chgData name="HUANG Linya" userId="2073933c-b5b2-4c12-a42f-a271b546a054" providerId="ADAL" clId="{61854206-69DA-49B7-93F8-D954F7F88DCC}" dt="2021-07-18T11:52:58.287" v="647" actId="2711"/>
          <ac:spMkLst>
            <pc:docMk/>
            <pc:sldMk cId="2233504195" sldId="329"/>
            <ac:spMk id="188" creationId="{EA866FED-77D2-4FF8-9983-0AF70D4FF954}"/>
          </ac:spMkLst>
        </pc:spChg>
        <pc:spChg chg="mod">
          <ac:chgData name="HUANG Linya" userId="2073933c-b5b2-4c12-a42f-a271b546a054" providerId="ADAL" clId="{61854206-69DA-49B7-93F8-D954F7F88DCC}" dt="2021-07-18T11:52:58.287" v="647" actId="2711"/>
          <ac:spMkLst>
            <pc:docMk/>
            <pc:sldMk cId="2233504195" sldId="329"/>
            <ac:spMk id="189" creationId="{42EAA3B4-0C46-4C8F-AFE5-2752E229DC51}"/>
          </ac:spMkLst>
        </pc:spChg>
        <pc:spChg chg="mod">
          <ac:chgData name="HUANG Linya" userId="2073933c-b5b2-4c12-a42f-a271b546a054" providerId="ADAL" clId="{61854206-69DA-49B7-93F8-D954F7F88DCC}" dt="2021-07-18T11:52:58.287" v="647" actId="2711"/>
          <ac:spMkLst>
            <pc:docMk/>
            <pc:sldMk cId="2233504195" sldId="329"/>
            <ac:spMk id="190" creationId="{099A9FA1-60A9-4956-95CF-5C26433FE8FA}"/>
          </ac:spMkLst>
        </pc:spChg>
        <pc:spChg chg="mod">
          <ac:chgData name="HUANG Linya" userId="2073933c-b5b2-4c12-a42f-a271b546a054" providerId="ADAL" clId="{61854206-69DA-49B7-93F8-D954F7F88DCC}" dt="2021-07-18T11:52:58.287" v="647" actId="2711"/>
          <ac:spMkLst>
            <pc:docMk/>
            <pc:sldMk cId="2233504195" sldId="329"/>
            <ac:spMk id="191" creationId="{C031E833-3E73-45D3-8AFE-D2C2A28717AE}"/>
          </ac:spMkLst>
        </pc:spChg>
        <pc:spChg chg="mod">
          <ac:chgData name="HUANG Linya" userId="2073933c-b5b2-4c12-a42f-a271b546a054" providerId="ADAL" clId="{61854206-69DA-49B7-93F8-D954F7F88DCC}" dt="2021-07-18T11:52:58.287" v="647" actId="2711"/>
          <ac:spMkLst>
            <pc:docMk/>
            <pc:sldMk cId="2233504195" sldId="329"/>
            <ac:spMk id="192" creationId="{9419E6A4-BF81-408D-A739-72AD5057F0FF}"/>
          </ac:spMkLst>
        </pc:spChg>
        <pc:spChg chg="mod">
          <ac:chgData name="HUANG Linya" userId="2073933c-b5b2-4c12-a42f-a271b546a054" providerId="ADAL" clId="{61854206-69DA-49B7-93F8-D954F7F88DCC}" dt="2021-07-18T11:52:58.287" v="647" actId="2711"/>
          <ac:spMkLst>
            <pc:docMk/>
            <pc:sldMk cId="2233504195" sldId="329"/>
            <ac:spMk id="193" creationId="{459B8D8C-49A7-4336-821B-990BE009B698}"/>
          </ac:spMkLst>
        </pc:spChg>
        <pc:spChg chg="mod">
          <ac:chgData name="HUANG Linya" userId="2073933c-b5b2-4c12-a42f-a271b546a054" providerId="ADAL" clId="{61854206-69DA-49B7-93F8-D954F7F88DCC}" dt="2021-07-18T11:52:58.287" v="647" actId="2711"/>
          <ac:spMkLst>
            <pc:docMk/>
            <pc:sldMk cId="2233504195" sldId="329"/>
            <ac:spMk id="195" creationId="{157E3BA4-784D-4372-8135-9AC0A344456E}"/>
          </ac:spMkLst>
        </pc:spChg>
        <pc:spChg chg="mod">
          <ac:chgData name="HUANG Linya" userId="2073933c-b5b2-4c12-a42f-a271b546a054" providerId="ADAL" clId="{61854206-69DA-49B7-93F8-D954F7F88DCC}" dt="2021-07-18T11:52:58.287" v="647" actId="2711"/>
          <ac:spMkLst>
            <pc:docMk/>
            <pc:sldMk cId="2233504195" sldId="329"/>
            <ac:spMk id="197" creationId="{E18AFA41-84D0-4C04-82D5-CA6342BE42AB}"/>
          </ac:spMkLst>
        </pc:spChg>
        <pc:spChg chg="mod">
          <ac:chgData name="HUANG Linya" userId="2073933c-b5b2-4c12-a42f-a271b546a054" providerId="ADAL" clId="{61854206-69DA-49B7-93F8-D954F7F88DCC}" dt="2021-07-18T11:52:58.287" v="647" actId="2711"/>
          <ac:spMkLst>
            <pc:docMk/>
            <pc:sldMk cId="2233504195" sldId="329"/>
            <ac:spMk id="198" creationId="{A348AE6F-BD53-463B-B2EB-37C732301DD7}"/>
          </ac:spMkLst>
        </pc:spChg>
      </pc:sldChg>
      <pc:sldChg chg="addSp delSp modSp mod">
        <pc:chgData name="HUANG Linya" userId="2073933c-b5b2-4c12-a42f-a271b546a054" providerId="ADAL" clId="{61854206-69DA-49B7-93F8-D954F7F88DCC}" dt="2021-07-18T11:48:47.936" v="624" actId="122"/>
        <pc:sldMkLst>
          <pc:docMk/>
          <pc:sldMk cId="3327462237" sldId="330"/>
        </pc:sldMkLst>
        <pc:spChg chg="del">
          <ac:chgData name="HUANG Linya" userId="2073933c-b5b2-4c12-a42f-a271b546a054" providerId="ADAL" clId="{61854206-69DA-49B7-93F8-D954F7F88DCC}" dt="2021-07-17T05:19:58.125" v="291" actId="478"/>
          <ac:spMkLst>
            <pc:docMk/>
            <pc:sldMk cId="3327462237" sldId="330"/>
            <ac:spMk id="2" creationId="{E96E37F6-2D19-4FBA-AC7C-FD50B991C1BB}"/>
          </ac:spMkLst>
        </pc:spChg>
        <pc:spChg chg="add del mod">
          <ac:chgData name="HUANG Linya" userId="2073933c-b5b2-4c12-a42f-a271b546a054" providerId="ADAL" clId="{61854206-69DA-49B7-93F8-D954F7F88DCC}" dt="2021-07-17T05:20:12.696" v="297" actId="478"/>
          <ac:spMkLst>
            <pc:docMk/>
            <pc:sldMk cId="3327462237" sldId="330"/>
            <ac:spMk id="35" creationId="{1EDF3FE5-711F-4570-82A7-77318B540B1C}"/>
          </ac:spMkLst>
        </pc:spChg>
        <pc:spChg chg="mod">
          <ac:chgData name="HUANG Linya" userId="2073933c-b5b2-4c12-a42f-a271b546a054" providerId="ADAL" clId="{61854206-69DA-49B7-93F8-D954F7F88DCC}" dt="2021-07-18T11:44:17.889" v="521" actId="11"/>
          <ac:spMkLst>
            <pc:docMk/>
            <pc:sldMk cId="3327462237" sldId="330"/>
            <ac:spMk id="38" creationId="{3BD6FB5F-6631-4E28-83C0-4F443BF0013F}"/>
          </ac:spMkLst>
        </pc:spChg>
        <pc:spChg chg="del">
          <ac:chgData name="HUANG Linya" userId="2073933c-b5b2-4c12-a42f-a271b546a054" providerId="ADAL" clId="{61854206-69DA-49B7-93F8-D954F7F88DCC}" dt="2021-07-17T05:18:26.033" v="238" actId="478"/>
          <ac:spMkLst>
            <pc:docMk/>
            <pc:sldMk cId="3327462237" sldId="330"/>
            <ac:spMk id="43" creationId="{609623DF-A2AA-4AC2-B951-821F9D3CB872}"/>
          </ac:spMkLst>
        </pc:spChg>
        <pc:spChg chg="mod">
          <ac:chgData name="HUANG Linya" userId="2073933c-b5b2-4c12-a42f-a271b546a054" providerId="ADAL" clId="{61854206-69DA-49B7-93F8-D954F7F88DCC}" dt="2021-07-18T11:48:47.936" v="624" actId="122"/>
          <ac:spMkLst>
            <pc:docMk/>
            <pc:sldMk cId="3327462237" sldId="330"/>
            <ac:spMk id="44" creationId="{6BCD0BE5-9841-454F-BEC5-AE55984499D2}"/>
          </ac:spMkLst>
        </pc:spChg>
        <pc:spChg chg="mod">
          <ac:chgData name="HUANG Linya" userId="2073933c-b5b2-4c12-a42f-a271b546a054" providerId="ADAL" clId="{61854206-69DA-49B7-93F8-D954F7F88DCC}" dt="2021-07-18T11:48:44.350" v="623" actId="14100"/>
          <ac:spMkLst>
            <pc:docMk/>
            <pc:sldMk cId="3327462237" sldId="330"/>
            <ac:spMk id="45" creationId="{70AF3D2C-59C8-42C0-A46D-0734D516C9B1}"/>
          </ac:spMkLst>
        </pc:spChg>
        <pc:spChg chg="mod">
          <ac:chgData name="HUANG Linya" userId="2073933c-b5b2-4c12-a42f-a271b546a054" providerId="ADAL" clId="{61854206-69DA-49B7-93F8-D954F7F88DCC}" dt="2021-07-18T11:44:20.476" v="522" actId="5793"/>
          <ac:spMkLst>
            <pc:docMk/>
            <pc:sldMk cId="3327462237" sldId="330"/>
            <ac:spMk id="57" creationId="{BC57598F-6B60-4918-902A-764DF4924E57}"/>
          </ac:spMkLst>
        </pc:spChg>
        <pc:spChg chg="mod">
          <ac:chgData name="HUANG Linya" userId="2073933c-b5b2-4c12-a42f-a271b546a054" providerId="ADAL" clId="{61854206-69DA-49B7-93F8-D954F7F88DCC}" dt="2021-07-18T11:44:43.353" v="524" actId="1076"/>
          <ac:spMkLst>
            <pc:docMk/>
            <pc:sldMk cId="3327462237" sldId="330"/>
            <ac:spMk id="58" creationId="{7E7FA01F-57B1-41D3-A5CF-4CF3C10964F5}"/>
          </ac:spMkLst>
        </pc:spChg>
        <pc:spChg chg="add mod">
          <ac:chgData name="HUANG Linya" userId="2073933c-b5b2-4c12-a42f-a271b546a054" providerId="ADAL" clId="{61854206-69DA-49B7-93F8-D954F7F88DCC}" dt="2021-07-18T11:48:36.718" v="620" actId="14100"/>
          <ac:spMkLst>
            <pc:docMk/>
            <pc:sldMk cId="3327462237" sldId="330"/>
            <ac:spMk id="59" creationId="{DE52950C-B60C-4549-B860-489E59308355}"/>
          </ac:spMkLst>
        </pc:spChg>
        <pc:spChg chg="add mod">
          <ac:chgData name="HUANG Linya" userId="2073933c-b5b2-4c12-a42f-a271b546a054" providerId="ADAL" clId="{61854206-69DA-49B7-93F8-D954F7F88DCC}" dt="2021-07-17T05:20:02.496" v="296" actId="20577"/>
          <ac:spMkLst>
            <pc:docMk/>
            <pc:sldMk cId="3327462237" sldId="330"/>
            <ac:spMk id="60" creationId="{4A903D00-4736-4F45-94AD-87C80E594BC1}"/>
          </ac:spMkLst>
        </pc:spChg>
      </pc:sldChg>
      <pc:sldChg chg="delSp modSp mod">
        <pc:chgData name="HUANG Linya" userId="2073933c-b5b2-4c12-a42f-a271b546a054" providerId="ADAL" clId="{61854206-69DA-49B7-93F8-D954F7F88DCC}" dt="2021-07-18T11:50:37.049" v="636" actId="1076"/>
        <pc:sldMkLst>
          <pc:docMk/>
          <pc:sldMk cId="2990778161" sldId="331"/>
        </pc:sldMkLst>
        <pc:spChg chg="mod">
          <ac:chgData name="HUANG Linya" userId="2073933c-b5b2-4c12-a42f-a271b546a054" providerId="ADAL" clId="{61854206-69DA-49B7-93F8-D954F7F88DCC}" dt="2021-07-18T11:50:37.049" v="636" actId="1076"/>
          <ac:spMkLst>
            <pc:docMk/>
            <pc:sldMk cId="2990778161" sldId="331"/>
            <ac:spMk id="4" creationId="{A987F087-A292-4859-AB74-DD847C64D92C}"/>
          </ac:spMkLst>
        </pc:spChg>
        <pc:spChg chg="mod">
          <ac:chgData name="HUANG Linya" userId="2073933c-b5b2-4c12-a42f-a271b546a054" providerId="ADAL" clId="{61854206-69DA-49B7-93F8-D954F7F88DCC}" dt="2021-07-18T11:50:33.764" v="635" actId="14100"/>
          <ac:spMkLst>
            <pc:docMk/>
            <pc:sldMk cId="2990778161" sldId="331"/>
            <ac:spMk id="5" creationId="{93F12C4E-A734-4101-9B34-19A5CC2073A4}"/>
          </ac:spMkLst>
        </pc:spChg>
        <pc:spChg chg="mod">
          <ac:chgData name="HUANG Linya" userId="2073933c-b5b2-4c12-a42f-a271b546a054" providerId="ADAL" clId="{61854206-69DA-49B7-93F8-D954F7F88DCC}" dt="2021-07-18T11:50:30.087" v="634" actId="1076"/>
          <ac:spMkLst>
            <pc:docMk/>
            <pc:sldMk cId="2990778161" sldId="331"/>
            <ac:spMk id="6" creationId="{82295C43-A007-49F6-A59B-E1733BCA6AD7}"/>
          </ac:spMkLst>
        </pc:spChg>
        <pc:spChg chg="mod">
          <ac:chgData name="HUANG Linya" userId="2073933c-b5b2-4c12-a42f-a271b546a054" providerId="ADAL" clId="{61854206-69DA-49B7-93F8-D954F7F88DCC}" dt="2021-07-18T11:50:27.713" v="633" actId="1076"/>
          <ac:spMkLst>
            <pc:docMk/>
            <pc:sldMk cId="2990778161" sldId="331"/>
            <ac:spMk id="8" creationId="{67828641-6242-4A85-8936-67FBCC789A82}"/>
          </ac:spMkLst>
        </pc:spChg>
        <pc:spChg chg="mod">
          <ac:chgData name="HUANG Linya" userId="2073933c-b5b2-4c12-a42f-a271b546a054" providerId="ADAL" clId="{61854206-69DA-49B7-93F8-D954F7F88DCC}" dt="2021-07-18T11:50:20.073" v="632" actId="2711"/>
          <ac:spMkLst>
            <pc:docMk/>
            <pc:sldMk cId="2990778161" sldId="331"/>
            <ac:spMk id="12" creationId="{2D27030F-AD0E-412C-899E-2F9F8FED6541}"/>
          </ac:spMkLst>
        </pc:spChg>
        <pc:spChg chg="mod">
          <ac:chgData name="HUANG Linya" userId="2073933c-b5b2-4c12-a42f-a271b546a054" providerId="ADAL" clId="{61854206-69DA-49B7-93F8-D954F7F88DCC}" dt="2021-07-18T11:50:20.073" v="632" actId="2711"/>
          <ac:spMkLst>
            <pc:docMk/>
            <pc:sldMk cId="2990778161" sldId="331"/>
            <ac:spMk id="13" creationId="{8B07C9E5-E024-49D6-8594-0A8B5CC3D1AA}"/>
          </ac:spMkLst>
        </pc:spChg>
        <pc:cxnChg chg="del">
          <ac:chgData name="HUANG Linya" userId="2073933c-b5b2-4c12-a42f-a271b546a054" providerId="ADAL" clId="{61854206-69DA-49B7-93F8-D954F7F88DCC}" dt="2021-07-18T11:49:30.190" v="626" actId="478"/>
          <ac:cxnSpMkLst>
            <pc:docMk/>
            <pc:sldMk cId="2990778161" sldId="331"/>
            <ac:cxnSpMk id="3" creationId="{10AA43BF-17D4-4D59-B33B-100A81CFCE08}"/>
          </ac:cxnSpMkLst>
        </pc:cxnChg>
      </pc:sldChg>
      <pc:sldChg chg="modSp mod">
        <pc:chgData name="HUANG Linya" userId="2073933c-b5b2-4c12-a42f-a271b546a054" providerId="ADAL" clId="{61854206-69DA-49B7-93F8-D954F7F88DCC}" dt="2021-07-18T11:38:00.630" v="463" actId="2711"/>
        <pc:sldMkLst>
          <pc:docMk/>
          <pc:sldMk cId="2815139174" sldId="332"/>
        </pc:sldMkLst>
        <pc:spChg chg="mod">
          <ac:chgData name="HUANG Linya" userId="2073933c-b5b2-4c12-a42f-a271b546a054" providerId="ADAL" clId="{61854206-69DA-49B7-93F8-D954F7F88DCC}" dt="2021-07-18T11:38:00.630" v="463" actId="2711"/>
          <ac:spMkLst>
            <pc:docMk/>
            <pc:sldMk cId="2815139174" sldId="332"/>
            <ac:spMk id="10" creationId="{E1930264-7F2B-4FD9-B31E-A4278B9EB559}"/>
          </ac:spMkLst>
        </pc:spChg>
        <pc:spChg chg="mod">
          <ac:chgData name="HUANG Linya" userId="2073933c-b5b2-4c12-a42f-a271b546a054" providerId="ADAL" clId="{61854206-69DA-49B7-93F8-D954F7F88DCC}" dt="2021-07-18T11:38:00.630" v="463" actId="2711"/>
          <ac:spMkLst>
            <pc:docMk/>
            <pc:sldMk cId="2815139174" sldId="332"/>
            <ac:spMk id="11" creationId="{437560FC-9C67-4F5D-B542-A63754E37ED6}"/>
          </ac:spMkLst>
        </pc:spChg>
        <pc:spChg chg="mod">
          <ac:chgData name="HUANG Linya" userId="2073933c-b5b2-4c12-a42f-a271b546a054" providerId="ADAL" clId="{61854206-69DA-49B7-93F8-D954F7F88DCC}" dt="2021-07-18T11:38:00.630" v="463" actId="2711"/>
          <ac:spMkLst>
            <pc:docMk/>
            <pc:sldMk cId="2815139174" sldId="332"/>
            <ac:spMk id="13" creationId="{4B08DC48-71A1-4967-AA11-68EA0CE4D7A4}"/>
          </ac:spMkLst>
        </pc:spChg>
        <pc:spChg chg="mod">
          <ac:chgData name="HUANG Linya" userId="2073933c-b5b2-4c12-a42f-a271b546a054" providerId="ADAL" clId="{61854206-69DA-49B7-93F8-D954F7F88DCC}" dt="2021-07-18T11:27:55.611" v="364" actId="404"/>
          <ac:spMkLst>
            <pc:docMk/>
            <pc:sldMk cId="2815139174" sldId="332"/>
            <ac:spMk id="14" creationId="{604411DE-F9F2-4DE8-80BC-1851922F72F3}"/>
          </ac:spMkLst>
        </pc:spChg>
        <pc:spChg chg="mod">
          <ac:chgData name="HUANG Linya" userId="2073933c-b5b2-4c12-a42f-a271b546a054" providerId="ADAL" clId="{61854206-69DA-49B7-93F8-D954F7F88DCC}" dt="2021-07-18T11:27:44.899" v="363" actId="108"/>
          <ac:spMkLst>
            <pc:docMk/>
            <pc:sldMk cId="2815139174" sldId="332"/>
            <ac:spMk id="15" creationId="{BFA0A335-2AB3-4CFB-AEF7-10AF792BAA7A}"/>
          </ac:spMkLst>
        </pc:spChg>
        <pc:spChg chg="mod">
          <ac:chgData name="HUANG Linya" userId="2073933c-b5b2-4c12-a42f-a271b546a054" providerId="ADAL" clId="{61854206-69DA-49B7-93F8-D954F7F88DCC}" dt="2021-07-18T11:38:00.630" v="463" actId="2711"/>
          <ac:spMkLst>
            <pc:docMk/>
            <pc:sldMk cId="2815139174" sldId="332"/>
            <ac:spMk id="16" creationId="{E7BD2A7D-A810-43AA-BBBE-459DAFE76C11}"/>
          </ac:spMkLst>
        </pc:spChg>
        <pc:spChg chg="mod">
          <ac:chgData name="HUANG Linya" userId="2073933c-b5b2-4c12-a42f-a271b546a054" providerId="ADAL" clId="{61854206-69DA-49B7-93F8-D954F7F88DCC}" dt="2021-07-18T11:27:58.765" v="366" actId="1076"/>
          <ac:spMkLst>
            <pc:docMk/>
            <pc:sldMk cId="2815139174" sldId="332"/>
            <ac:spMk id="17" creationId="{3D75DF6F-C1A4-4091-833F-218B6EA8CFB8}"/>
          </ac:spMkLst>
        </pc:spChg>
        <pc:spChg chg="mod">
          <ac:chgData name="HUANG Linya" userId="2073933c-b5b2-4c12-a42f-a271b546a054" providerId="ADAL" clId="{61854206-69DA-49B7-93F8-D954F7F88DCC}" dt="2021-07-18T11:28:01.452" v="367" actId="14100"/>
          <ac:spMkLst>
            <pc:docMk/>
            <pc:sldMk cId="2815139174" sldId="332"/>
            <ac:spMk id="18" creationId="{0C02235F-B6A3-459A-987B-0BA36D671418}"/>
          </ac:spMkLst>
        </pc:spChg>
      </pc:sldChg>
      <pc:sldChg chg="modSp mod">
        <pc:chgData name="HUANG Linya" userId="2073933c-b5b2-4c12-a42f-a271b546a054" providerId="ADAL" clId="{61854206-69DA-49B7-93F8-D954F7F88DCC}" dt="2021-07-18T11:38:09.029" v="464" actId="2711"/>
        <pc:sldMkLst>
          <pc:docMk/>
          <pc:sldMk cId="241136647" sldId="335"/>
        </pc:sldMkLst>
        <pc:spChg chg="mod">
          <ac:chgData name="HUANG Linya" userId="2073933c-b5b2-4c12-a42f-a271b546a054" providerId="ADAL" clId="{61854206-69DA-49B7-93F8-D954F7F88DCC}" dt="2021-07-18T11:38:09.029" v="464" actId="2711"/>
          <ac:spMkLst>
            <pc:docMk/>
            <pc:sldMk cId="241136647" sldId="335"/>
            <ac:spMk id="10" creationId="{E1930264-7F2B-4FD9-B31E-A4278B9EB559}"/>
          </ac:spMkLst>
        </pc:spChg>
        <pc:spChg chg="mod">
          <ac:chgData name="HUANG Linya" userId="2073933c-b5b2-4c12-a42f-a271b546a054" providerId="ADAL" clId="{61854206-69DA-49B7-93F8-D954F7F88DCC}" dt="2021-07-18T11:38:09.029" v="464" actId="2711"/>
          <ac:spMkLst>
            <pc:docMk/>
            <pc:sldMk cId="241136647" sldId="335"/>
            <ac:spMk id="11" creationId="{437560FC-9C67-4F5D-B542-A63754E37ED6}"/>
          </ac:spMkLst>
        </pc:spChg>
        <pc:spChg chg="mod">
          <ac:chgData name="HUANG Linya" userId="2073933c-b5b2-4c12-a42f-a271b546a054" providerId="ADAL" clId="{61854206-69DA-49B7-93F8-D954F7F88DCC}" dt="2021-07-18T11:38:09.029" v="464" actId="2711"/>
          <ac:spMkLst>
            <pc:docMk/>
            <pc:sldMk cId="241136647" sldId="335"/>
            <ac:spMk id="13" creationId="{4B08DC48-71A1-4967-AA11-68EA0CE4D7A4}"/>
          </ac:spMkLst>
        </pc:spChg>
        <pc:spChg chg="mod">
          <ac:chgData name="HUANG Linya" userId="2073933c-b5b2-4c12-a42f-a271b546a054" providerId="ADAL" clId="{61854206-69DA-49B7-93F8-D954F7F88DCC}" dt="2021-07-18T11:28:25.298" v="374" actId="404"/>
          <ac:spMkLst>
            <pc:docMk/>
            <pc:sldMk cId="241136647" sldId="335"/>
            <ac:spMk id="14" creationId="{604411DE-F9F2-4DE8-80BC-1851922F72F3}"/>
          </ac:spMkLst>
        </pc:spChg>
        <pc:spChg chg="mod">
          <ac:chgData name="HUANG Linya" userId="2073933c-b5b2-4c12-a42f-a271b546a054" providerId="ADAL" clId="{61854206-69DA-49B7-93F8-D954F7F88DCC}" dt="2021-07-18T11:28:18.546" v="373" actId="108"/>
          <ac:spMkLst>
            <pc:docMk/>
            <pc:sldMk cId="241136647" sldId="335"/>
            <ac:spMk id="15" creationId="{BFA0A335-2AB3-4CFB-AEF7-10AF792BAA7A}"/>
          </ac:spMkLst>
        </pc:spChg>
        <pc:spChg chg="mod">
          <ac:chgData name="HUANG Linya" userId="2073933c-b5b2-4c12-a42f-a271b546a054" providerId="ADAL" clId="{61854206-69DA-49B7-93F8-D954F7F88DCC}" dt="2021-07-18T11:38:09.029" v="464" actId="2711"/>
          <ac:spMkLst>
            <pc:docMk/>
            <pc:sldMk cId="241136647" sldId="335"/>
            <ac:spMk id="16" creationId="{E7BD2A7D-A810-43AA-BBBE-459DAFE76C11}"/>
          </ac:spMkLst>
        </pc:spChg>
        <pc:spChg chg="mod">
          <ac:chgData name="HUANG Linya" userId="2073933c-b5b2-4c12-a42f-a271b546a054" providerId="ADAL" clId="{61854206-69DA-49B7-93F8-D954F7F88DCC}" dt="2021-07-18T11:28:16.087" v="370" actId="108"/>
          <ac:spMkLst>
            <pc:docMk/>
            <pc:sldMk cId="241136647" sldId="335"/>
            <ac:spMk id="17" creationId="{3D75DF6F-C1A4-4091-833F-218B6EA8CFB8}"/>
          </ac:spMkLst>
        </pc:spChg>
        <pc:spChg chg="mod">
          <ac:chgData name="HUANG Linya" userId="2073933c-b5b2-4c12-a42f-a271b546a054" providerId="ADAL" clId="{61854206-69DA-49B7-93F8-D954F7F88DCC}" dt="2021-07-18T11:28:17.720" v="372" actId="108"/>
          <ac:spMkLst>
            <pc:docMk/>
            <pc:sldMk cId="241136647" sldId="335"/>
            <ac:spMk id="18" creationId="{0C02235F-B6A3-459A-987B-0BA36D671418}"/>
          </ac:spMkLst>
        </pc:spChg>
      </pc:sldChg>
      <pc:sldChg chg="modSp mod">
        <pc:chgData name="HUANG Linya" userId="2073933c-b5b2-4c12-a42f-a271b546a054" providerId="ADAL" clId="{61854206-69DA-49B7-93F8-D954F7F88DCC}" dt="2021-07-18T11:38:17.855" v="465" actId="2711"/>
        <pc:sldMkLst>
          <pc:docMk/>
          <pc:sldMk cId="2700189412" sldId="336"/>
        </pc:sldMkLst>
        <pc:spChg chg="mod">
          <ac:chgData name="HUANG Linya" userId="2073933c-b5b2-4c12-a42f-a271b546a054" providerId="ADAL" clId="{61854206-69DA-49B7-93F8-D954F7F88DCC}" dt="2021-07-18T11:38:17.855" v="465" actId="2711"/>
          <ac:spMkLst>
            <pc:docMk/>
            <pc:sldMk cId="2700189412" sldId="336"/>
            <ac:spMk id="10" creationId="{E1930264-7F2B-4FD9-B31E-A4278B9EB559}"/>
          </ac:spMkLst>
        </pc:spChg>
        <pc:spChg chg="mod">
          <ac:chgData name="HUANG Linya" userId="2073933c-b5b2-4c12-a42f-a271b546a054" providerId="ADAL" clId="{61854206-69DA-49B7-93F8-D954F7F88DCC}" dt="2021-07-18T11:38:17.855" v="465" actId="2711"/>
          <ac:spMkLst>
            <pc:docMk/>
            <pc:sldMk cId="2700189412" sldId="336"/>
            <ac:spMk id="12" creationId="{3C8788A4-240F-457E-A53C-23259ED4D750}"/>
          </ac:spMkLst>
        </pc:spChg>
        <pc:spChg chg="mod">
          <ac:chgData name="HUANG Linya" userId="2073933c-b5b2-4c12-a42f-a271b546a054" providerId="ADAL" clId="{61854206-69DA-49B7-93F8-D954F7F88DCC}" dt="2021-07-18T11:38:17.855" v="465" actId="2711"/>
          <ac:spMkLst>
            <pc:docMk/>
            <pc:sldMk cId="2700189412" sldId="336"/>
            <ac:spMk id="13" creationId="{4B08DC48-71A1-4967-AA11-68EA0CE4D7A4}"/>
          </ac:spMkLst>
        </pc:spChg>
        <pc:spChg chg="mod">
          <ac:chgData name="HUANG Linya" userId="2073933c-b5b2-4c12-a42f-a271b546a054" providerId="ADAL" clId="{61854206-69DA-49B7-93F8-D954F7F88DCC}" dt="2021-07-18T11:28:50.120" v="381" actId="404"/>
          <ac:spMkLst>
            <pc:docMk/>
            <pc:sldMk cId="2700189412" sldId="336"/>
            <ac:spMk id="14" creationId="{604411DE-F9F2-4DE8-80BC-1851922F72F3}"/>
          </ac:spMkLst>
        </pc:spChg>
        <pc:spChg chg="mod">
          <ac:chgData name="HUANG Linya" userId="2073933c-b5b2-4c12-a42f-a271b546a054" providerId="ADAL" clId="{61854206-69DA-49B7-93F8-D954F7F88DCC}" dt="2021-07-18T11:28:42.306" v="378" actId="108"/>
          <ac:spMkLst>
            <pc:docMk/>
            <pc:sldMk cId="2700189412" sldId="336"/>
            <ac:spMk id="15" creationId="{BFA0A335-2AB3-4CFB-AEF7-10AF792BAA7A}"/>
          </ac:spMkLst>
        </pc:spChg>
        <pc:spChg chg="mod">
          <ac:chgData name="HUANG Linya" userId="2073933c-b5b2-4c12-a42f-a271b546a054" providerId="ADAL" clId="{61854206-69DA-49B7-93F8-D954F7F88DCC}" dt="2021-07-18T11:28:34.245" v="375" actId="108"/>
          <ac:spMkLst>
            <pc:docMk/>
            <pc:sldMk cId="2700189412" sldId="336"/>
            <ac:spMk id="17" creationId="{3D75DF6F-C1A4-4091-833F-218B6EA8CFB8}"/>
          </ac:spMkLst>
        </pc:spChg>
      </pc:sldChg>
      <pc:sldChg chg="modSp mod">
        <pc:chgData name="HUANG Linya" userId="2073933c-b5b2-4c12-a42f-a271b546a054" providerId="ADAL" clId="{61854206-69DA-49B7-93F8-D954F7F88DCC}" dt="2021-07-18T11:52:45.915" v="645" actId="2711"/>
        <pc:sldMkLst>
          <pc:docMk/>
          <pc:sldMk cId="1108097119" sldId="338"/>
        </pc:sldMkLst>
        <pc:spChg chg="mod">
          <ac:chgData name="HUANG Linya" userId="2073933c-b5b2-4c12-a42f-a271b546a054" providerId="ADAL" clId="{61854206-69DA-49B7-93F8-D954F7F88DCC}" dt="2021-07-18T11:52:45.915" v="645" actId="2711"/>
          <ac:spMkLst>
            <pc:docMk/>
            <pc:sldMk cId="1108097119" sldId="338"/>
            <ac:spMk id="4" creationId="{A987F087-A292-4859-AB74-DD847C64D92C}"/>
          </ac:spMkLst>
        </pc:spChg>
        <pc:spChg chg="mod">
          <ac:chgData name="HUANG Linya" userId="2073933c-b5b2-4c12-a42f-a271b546a054" providerId="ADAL" clId="{61854206-69DA-49B7-93F8-D954F7F88DCC}" dt="2021-07-18T11:52:45.915" v="645" actId="2711"/>
          <ac:spMkLst>
            <pc:docMk/>
            <pc:sldMk cId="1108097119" sldId="338"/>
            <ac:spMk id="5" creationId="{93F12C4E-A734-4101-9B34-19A5CC2073A4}"/>
          </ac:spMkLst>
        </pc:spChg>
        <pc:spChg chg="mod">
          <ac:chgData name="HUANG Linya" userId="2073933c-b5b2-4c12-a42f-a271b546a054" providerId="ADAL" clId="{61854206-69DA-49B7-93F8-D954F7F88DCC}" dt="2021-07-18T11:52:45.915" v="645" actId="2711"/>
          <ac:spMkLst>
            <pc:docMk/>
            <pc:sldMk cId="1108097119" sldId="338"/>
            <ac:spMk id="6" creationId="{82295C43-A007-49F6-A59B-E1733BCA6AD7}"/>
          </ac:spMkLst>
        </pc:spChg>
        <pc:spChg chg="mod">
          <ac:chgData name="HUANG Linya" userId="2073933c-b5b2-4c12-a42f-a271b546a054" providerId="ADAL" clId="{61854206-69DA-49B7-93F8-D954F7F88DCC}" dt="2021-07-18T11:52:45.915" v="645" actId="2711"/>
          <ac:spMkLst>
            <pc:docMk/>
            <pc:sldMk cId="1108097119" sldId="338"/>
            <ac:spMk id="13" creationId="{8B07C9E5-E024-49D6-8594-0A8B5CC3D1AA}"/>
          </ac:spMkLst>
        </pc:spChg>
        <pc:grpChg chg="mod">
          <ac:chgData name="HUANG Linya" userId="2073933c-b5b2-4c12-a42f-a271b546a054" providerId="ADAL" clId="{61854206-69DA-49B7-93F8-D954F7F88DCC}" dt="2021-07-18T11:29:13.322" v="382" actId="1076"/>
          <ac:grpSpMkLst>
            <pc:docMk/>
            <pc:sldMk cId="1108097119" sldId="338"/>
            <ac:grpSpMk id="7" creationId="{3DD80EF4-A070-45F8-B279-5E2158C8857E}"/>
          </ac:grpSpMkLst>
        </pc:grpChg>
        <pc:grpChg chg="mod">
          <ac:chgData name="HUANG Linya" userId="2073933c-b5b2-4c12-a42f-a271b546a054" providerId="ADAL" clId="{61854206-69DA-49B7-93F8-D954F7F88DCC}" dt="2021-07-18T11:29:13.322" v="382" actId="1076"/>
          <ac:grpSpMkLst>
            <pc:docMk/>
            <pc:sldMk cId="1108097119" sldId="338"/>
            <ac:grpSpMk id="9" creationId="{E6B7719B-FC8C-481B-8D1F-97970AD86137}"/>
          </ac:grpSpMkLst>
        </pc:grpChg>
        <pc:grpChg chg="mod">
          <ac:chgData name="HUANG Linya" userId="2073933c-b5b2-4c12-a42f-a271b546a054" providerId="ADAL" clId="{61854206-69DA-49B7-93F8-D954F7F88DCC}" dt="2021-07-18T11:29:13.322" v="382" actId="1076"/>
          <ac:grpSpMkLst>
            <pc:docMk/>
            <pc:sldMk cId="1108097119" sldId="338"/>
            <ac:grpSpMk id="22" creationId="{715CB50F-C0A9-4DA3-B8A1-E9CB7A8DB6A6}"/>
          </ac:grpSpMkLst>
        </pc:grpChg>
      </pc:sldChg>
      <pc:sldChg chg="modSp mod">
        <pc:chgData name="HUANG Linya" userId="2073933c-b5b2-4c12-a42f-a271b546a054" providerId="ADAL" clId="{61854206-69DA-49B7-93F8-D954F7F88DCC}" dt="2021-07-18T11:52:52.405" v="646" actId="2711"/>
        <pc:sldMkLst>
          <pc:docMk/>
          <pc:sldMk cId="1171080196" sldId="339"/>
        </pc:sldMkLst>
        <pc:spChg chg="mod">
          <ac:chgData name="HUANG Linya" userId="2073933c-b5b2-4c12-a42f-a271b546a054" providerId="ADAL" clId="{61854206-69DA-49B7-93F8-D954F7F88DCC}" dt="2021-07-18T11:52:52.405" v="646" actId="2711"/>
          <ac:spMkLst>
            <pc:docMk/>
            <pc:sldMk cId="1171080196" sldId="339"/>
            <ac:spMk id="5" creationId="{93F12C4E-A734-4101-9B34-19A5CC2073A4}"/>
          </ac:spMkLst>
        </pc:spChg>
        <pc:spChg chg="mod">
          <ac:chgData name="HUANG Linya" userId="2073933c-b5b2-4c12-a42f-a271b546a054" providerId="ADAL" clId="{61854206-69DA-49B7-93F8-D954F7F88DCC}" dt="2021-07-18T11:52:52.405" v="646" actId="2711"/>
          <ac:spMkLst>
            <pc:docMk/>
            <pc:sldMk cId="1171080196" sldId="339"/>
            <ac:spMk id="7" creationId="{4FC4DDB4-E5FC-4D8E-9E55-33709F005E4F}"/>
          </ac:spMkLst>
        </pc:spChg>
        <pc:spChg chg="mod">
          <ac:chgData name="HUANG Linya" userId="2073933c-b5b2-4c12-a42f-a271b546a054" providerId="ADAL" clId="{61854206-69DA-49B7-93F8-D954F7F88DCC}" dt="2021-07-18T11:52:52.405" v="646" actId="2711"/>
          <ac:spMkLst>
            <pc:docMk/>
            <pc:sldMk cId="1171080196" sldId="339"/>
            <ac:spMk id="8" creationId="{E2E2F7AA-5F7E-48F8-8E39-02F9882ED7C1}"/>
          </ac:spMkLst>
        </pc:spChg>
        <pc:spChg chg="mod">
          <ac:chgData name="HUANG Linya" userId="2073933c-b5b2-4c12-a42f-a271b546a054" providerId="ADAL" clId="{61854206-69DA-49B7-93F8-D954F7F88DCC}" dt="2021-07-18T11:52:52.405" v="646" actId="2711"/>
          <ac:spMkLst>
            <pc:docMk/>
            <pc:sldMk cId="1171080196" sldId="339"/>
            <ac:spMk id="13" creationId="{8B07C9E5-E024-49D6-8594-0A8B5CC3D1AA}"/>
          </ac:spMkLst>
        </pc:spChg>
      </pc:sldChg>
      <pc:sldChg chg="modSp new del mod">
        <pc:chgData name="HUANG Linya" userId="2073933c-b5b2-4c12-a42f-a271b546a054" providerId="ADAL" clId="{61854206-69DA-49B7-93F8-D954F7F88DCC}" dt="2021-07-18T11:41:54.643" v="505" actId="47"/>
        <pc:sldMkLst>
          <pc:docMk/>
          <pc:sldMk cId="3748708318" sldId="340"/>
        </pc:sldMkLst>
        <pc:spChg chg="mod">
          <ac:chgData name="HUANG Linya" userId="2073933c-b5b2-4c12-a42f-a271b546a054" providerId="ADAL" clId="{61854206-69DA-49B7-93F8-D954F7F88DCC}" dt="2021-07-18T11:29:53.416" v="411" actId="403"/>
          <ac:spMkLst>
            <pc:docMk/>
            <pc:sldMk cId="3748708318" sldId="340"/>
            <ac:spMk id="2" creationId="{67320951-9D50-4BC7-813B-93CCEA08544C}"/>
          </ac:spMkLst>
        </pc:spChg>
      </pc:sldChg>
      <pc:sldMasterChg chg="delSldLayout">
        <pc:chgData name="HUANG Linya" userId="2073933c-b5b2-4c12-a42f-a271b546a054" providerId="ADAL" clId="{61854206-69DA-49B7-93F8-D954F7F88DCC}" dt="2021-07-18T11:53:15.675" v="648" actId="47"/>
        <pc:sldMasterMkLst>
          <pc:docMk/>
          <pc:sldMasterMk cId="0" sldId="2147483677"/>
        </pc:sldMasterMkLst>
        <pc:sldLayoutChg chg="del">
          <pc:chgData name="HUANG Linya" userId="2073933c-b5b2-4c12-a42f-a271b546a054" providerId="ADAL" clId="{61854206-69DA-49B7-93F8-D954F7F88DCC}" dt="2021-07-18T11:53:15.675" v="648" actId="47"/>
          <pc:sldLayoutMkLst>
            <pc:docMk/>
            <pc:sldMasterMk cId="0" sldId="2147483677"/>
            <pc:sldLayoutMk cId="0" sldId="2147483651"/>
          </pc:sldLayoutMkLst>
        </pc:sldLayoutChg>
        <pc:sldLayoutChg chg="del">
          <pc:chgData name="HUANG Linya" userId="2073933c-b5b2-4c12-a42f-a271b546a054" providerId="ADAL" clId="{61854206-69DA-49B7-93F8-D954F7F88DCC}" dt="2021-07-18T11:53:15.675" v="648" actId="47"/>
          <pc:sldLayoutMkLst>
            <pc:docMk/>
            <pc:sldMasterMk cId="0" sldId="2147483677"/>
            <pc:sldLayoutMk cId="0" sldId="2147483653"/>
          </pc:sldLayoutMkLst>
        </pc:sldLayoutChg>
        <pc:sldLayoutChg chg="del">
          <pc:chgData name="HUANG Linya" userId="2073933c-b5b2-4c12-a42f-a271b546a054" providerId="ADAL" clId="{61854206-69DA-49B7-93F8-D954F7F88DCC}" dt="2021-07-18T11:53:15.675" v="648" actId="47"/>
          <pc:sldLayoutMkLst>
            <pc:docMk/>
            <pc:sldMasterMk cId="0" sldId="2147483677"/>
            <pc:sldLayoutMk cId="0" sldId="2147483654"/>
          </pc:sldLayoutMkLst>
        </pc:sldLayoutChg>
        <pc:sldLayoutChg chg="del">
          <pc:chgData name="HUANG Linya" userId="2073933c-b5b2-4c12-a42f-a271b546a054" providerId="ADAL" clId="{61854206-69DA-49B7-93F8-D954F7F88DCC}" dt="2021-07-18T11:53:15.675" v="648" actId="47"/>
          <pc:sldLayoutMkLst>
            <pc:docMk/>
            <pc:sldMasterMk cId="0" sldId="2147483677"/>
            <pc:sldLayoutMk cId="0" sldId="2147483657"/>
          </pc:sldLayoutMkLst>
        </pc:sldLayoutChg>
        <pc:sldLayoutChg chg="del">
          <pc:chgData name="HUANG Linya" userId="2073933c-b5b2-4c12-a42f-a271b546a054" providerId="ADAL" clId="{61854206-69DA-49B7-93F8-D954F7F88DCC}" dt="2021-07-18T11:53:15.675" v="648" actId="47"/>
          <pc:sldLayoutMkLst>
            <pc:docMk/>
            <pc:sldMasterMk cId="0" sldId="2147483677"/>
            <pc:sldLayoutMk cId="0" sldId="2147483661"/>
          </pc:sldLayoutMkLst>
        </pc:sldLayoutChg>
        <pc:sldLayoutChg chg="del">
          <pc:chgData name="HUANG Linya" userId="2073933c-b5b2-4c12-a42f-a271b546a054" providerId="ADAL" clId="{61854206-69DA-49B7-93F8-D954F7F88DCC}" dt="2021-07-18T11:53:15.675" v="648" actId="47"/>
          <pc:sldLayoutMkLst>
            <pc:docMk/>
            <pc:sldMasterMk cId="0" sldId="2147483677"/>
            <pc:sldLayoutMk cId="0" sldId="2147483662"/>
          </pc:sldLayoutMkLst>
        </pc:sldLayoutChg>
        <pc:sldLayoutChg chg="del">
          <pc:chgData name="HUANG Linya" userId="2073933c-b5b2-4c12-a42f-a271b546a054" providerId="ADAL" clId="{61854206-69DA-49B7-93F8-D954F7F88DCC}" dt="2021-07-18T11:53:15.675" v="648" actId="47"/>
          <pc:sldLayoutMkLst>
            <pc:docMk/>
            <pc:sldMasterMk cId="0" sldId="2147483677"/>
            <pc:sldLayoutMk cId="0" sldId="2147483663"/>
          </pc:sldLayoutMkLst>
        </pc:sldLayoutChg>
        <pc:sldLayoutChg chg="del">
          <pc:chgData name="HUANG Linya" userId="2073933c-b5b2-4c12-a42f-a271b546a054" providerId="ADAL" clId="{61854206-69DA-49B7-93F8-D954F7F88DCC}" dt="2021-07-18T11:53:15.675" v="648" actId="47"/>
          <pc:sldLayoutMkLst>
            <pc:docMk/>
            <pc:sldMasterMk cId="0" sldId="2147483677"/>
            <pc:sldLayoutMk cId="0" sldId="2147483666"/>
          </pc:sldLayoutMkLst>
        </pc:sldLayoutChg>
        <pc:sldLayoutChg chg="del">
          <pc:chgData name="HUANG Linya" userId="2073933c-b5b2-4c12-a42f-a271b546a054" providerId="ADAL" clId="{61854206-69DA-49B7-93F8-D954F7F88DCC}" dt="2021-07-18T11:53:15.675" v="648" actId="47"/>
          <pc:sldLayoutMkLst>
            <pc:docMk/>
            <pc:sldMasterMk cId="0" sldId="2147483677"/>
            <pc:sldLayoutMk cId="0" sldId="2147483667"/>
          </pc:sldLayoutMkLst>
        </pc:sldLayoutChg>
        <pc:sldLayoutChg chg="del">
          <pc:chgData name="HUANG Linya" userId="2073933c-b5b2-4c12-a42f-a271b546a054" providerId="ADAL" clId="{61854206-69DA-49B7-93F8-D954F7F88DCC}" dt="2021-07-18T11:53:15.675" v="648" actId="47"/>
          <pc:sldLayoutMkLst>
            <pc:docMk/>
            <pc:sldMasterMk cId="0" sldId="2147483677"/>
            <pc:sldLayoutMk cId="0" sldId="2147483668"/>
          </pc:sldLayoutMkLst>
        </pc:sldLayoutChg>
        <pc:sldLayoutChg chg="del">
          <pc:chgData name="HUANG Linya" userId="2073933c-b5b2-4c12-a42f-a271b546a054" providerId="ADAL" clId="{61854206-69DA-49B7-93F8-D954F7F88DCC}" dt="2021-07-18T11:53:15.675" v="648" actId="47"/>
          <pc:sldLayoutMkLst>
            <pc:docMk/>
            <pc:sldMasterMk cId="0" sldId="2147483677"/>
            <pc:sldLayoutMk cId="0" sldId="2147483670"/>
          </pc:sldLayoutMkLst>
        </pc:sldLayoutChg>
        <pc:sldLayoutChg chg="del">
          <pc:chgData name="HUANG Linya" userId="2073933c-b5b2-4c12-a42f-a271b546a054" providerId="ADAL" clId="{61854206-69DA-49B7-93F8-D954F7F88DCC}" dt="2021-07-18T11:53:15.675" v="648" actId="47"/>
          <pc:sldLayoutMkLst>
            <pc:docMk/>
            <pc:sldMasterMk cId="0" sldId="2147483677"/>
            <pc:sldLayoutMk cId="0" sldId="2147483671"/>
          </pc:sldLayoutMkLst>
        </pc:sldLayoutChg>
        <pc:sldLayoutChg chg="del">
          <pc:chgData name="HUANG Linya" userId="2073933c-b5b2-4c12-a42f-a271b546a054" providerId="ADAL" clId="{61854206-69DA-49B7-93F8-D954F7F88DCC}" dt="2021-07-18T11:53:15.675" v="648" actId="47"/>
          <pc:sldLayoutMkLst>
            <pc:docMk/>
            <pc:sldMasterMk cId="0" sldId="2147483677"/>
            <pc:sldLayoutMk cId="0" sldId="2147483672"/>
          </pc:sldLayoutMkLst>
        </pc:sldLayoutChg>
        <pc:sldLayoutChg chg="del">
          <pc:chgData name="HUANG Linya" userId="2073933c-b5b2-4c12-a42f-a271b546a054" providerId="ADAL" clId="{61854206-69DA-49B7-93F8-D954F7F88DCC}" dt="2021-07-18T11:53:15.675" v="648" actId="47"/>
          <pc:sldLayoutMkLst>
            <pc:docMk/>
            <pc:sldMasterMk cId="0" sldId="2147483677"/>
            <pc:sldLayoutMk cId="0" sldId="2147483673"/>
          </pc:sldLayoutMkLst>
        </pc:sldLayoutChg>
        <pc:sldLayoutChg chg="del">
          <pc:chgData name="HUANG Linya" userId="2073933c-b5b2-4c12-a42f-a271b546a054" providerId="ADAL" clId="{61854206-69DA-49B7-93F8-D954F7F88DCC}" dt="2021-07-18T11:53:15.675" v="648" actId="47"/>
          <pc:sldLayoutMkLst>
            <pc:docMk/>
            <pc:sldMasterMk cId="0" sldId="2147483677"/>
            <pc:sldLayoutMk cId="0" sldId="2147483674"/>
          </pc:sldLayoutMkLst>
        </pc:sldLayoutChg>
        <pc:sldLayoutChg chg="del">
          <pc:chgData name="HUANG Linya" userId="2073933c-b5b2-4c12-a42f-a271b546a054" providerId="ADAL" clId="{61854206-69DA-49B7-93F8-D954F7F88DCC}" dt="2021-07-18T11:53:15.675" v="648" actId="47"/>
          <pc:sldLayoutMkLst>
            <pc:docMk/>
            <pc:sldMasterMk cId="0" sldId="2147483677"/>
            <pc:sldLayoutMk cId="0" sldId="2147483675"/>
          </pc:sldLayoutMkLst>
        </pc:sldLayoutChg>
      </pc:sldMasterChg>
      <pc:sldMasterChg chg="del delSldLayout">
        <pc:chgData name="HUANG Linya" userId="2073933c-b5b2-4c12-a42f-a271b546a054" providerId="ADAL" clId="{61854206-69DA-49B7-93F8-D954F7F88DCC}" dt="2021-07-18T11:53:15.675" v="648" actId="47"/>
        <pc:sldMasterMkLst>
          <pc:docMk/>
          <pc:sldMasterMk cId="0" sldId="2147483678"/>
        </pc:sldMasterMkLst>
        <pc:sldLayoutChg chg="del">
          <pc:chgData name="HUANG Linya" userId="2073933c-b5b2-4c12-a42f-a271b546a054" providerId="ADAL" clId="{61854206-69DA-49B7-93F8-D954F7F88DCC}" dt="2021-07-18T11:53:15.675" v="648" actId="47"/>
          <pc:sldLayoutMkLst>
            <pc:docMk/>
            <pc:sldMasterMk cId="0" sldId="2147483678"/>
            <pc:sldLayoutMk cId="0"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71e807b215_2_31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71e807b215_2_31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71e807b215_2_32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71e807b215_2_32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71e807b215_2_32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71e807b215_2_32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369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71e807b215_3_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 name="Google Shape;1113;g71e807b215_3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261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9700" y="817952"/>
            <a:ext cx="30006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569700" y="2960400"/>
            <a:ext cx="1805700" cy="62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2" name="Google Shape;12;p2"/>
          <p:cNvSpPr/>
          <p:nvPr/>
        </p:nvSpPr>
        <p:spPr>
          <a:xfrm>
            <a:off x="127475" y="233280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3389744" y="4759529"/>
            <a:ext cx="563794" cy="390619"/>
            <a:chOff x="3394506" y="4742861"/>
            <a:chExt cx="563794" cy="390619"/>
          </a:xfrm>
        </p:grpSpPr>
        <p:sp>
          <p:nvSpPr>
            <p:cNvPr id="16" name="Google Shape;16;p2"/>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55789" y="1805"/>
            <a:ext cx="2699228" cy="5242522"/>
            <a:chOff x="-1255789" y="-99025"/>
            <a:chExt cx="2699228" cy="5242522"/>
          </a:xfrm>
        </p:grpSpPr>
        <p:grpSp>
          <p:nvGrpSpPr>
            <p:cNvPr id="19" name="Google Shape;19;p2"/>
            <p:cNvGrpSpPr/>
            <p:nvPr/>
          </p:nvGrpSpPr>
          <p:grpSpPr>
            <a:xfrm>
              <a:off x="-66750" y="-99025"/>
              <a:ext cx="246027" cy="5242522"/>
              <a:chOff x="-66750" y="-99025"/>
              <a:chExt cx="246027" cy="5242522"/>
            </a:xfrm>
          </p:grpSpPr>
          <p:sp>
            <p:nvSpPr>
              <p:cNvPr id="20" name="Google Shape;20;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587271" y="533756"/>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55789" y="163186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916120" y="272998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580950" y="9084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10750" y="31046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1250325" y="20065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ly Title 3">
  <p:cSld name="BLANK_1_1_1_1_1_2">
    <p:spTree>
      <p:nvGrpSpPr>
        <p:cNvPr id="1" name="Shape 503"/>
        <p:cNvGrpSpPr/>
        <p:nvPr/>
      </p:nvGrpSpPr>
      <p:grpSpPr>
        <a:xfrm>
          <a:off x="0" y="0"/>
          <a:ext cx="0" cy="0"/>
          <a:chOff x="0" y="0"/>
          <a:chExt cx="0" cy="0"/>
        </a:xfrm>
      </p:grpSpPr>
      <p:sp>
        <p:nvSpPr>
          <p:cNvPr id="504" name="Google Shape;504;p23"/>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505" name="Google Shape;505;p23"/>
          <p:cNvSpPr/>
          <p:nvPr/>
        </p:nvSpPr>
        <p:spPr>
          <a:xfrm rot="3327516" flipH="1">
            <a:off x="5667607" y="-1414902"/>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a:off x="713218" y="4697175"/>
            <a:ext cx="35571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a:off x="4873514" y="4697175"/>
            <a:ext cx="35571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pic>
        <p:nvPicPr>
          <p:cNvPr id="3" name="Picture 2" descr="A person standing next to a car&#10;&#10;Description automatically generated with medium confidence">
            <a:extLst>
              <a:ext uri="{FF2B5EF4-FFF2-40B4-BE49-F238E27FC236}">
                <a16:creationId xmlns:a16="http://schemas.microsoft.com/office/drawing/2014/main" id="{3E680707-7DF1-4B81-A26C-531661BAA4F2}"/>
              </a:ext>
            </a:extLst>
          </p:cNvPr>
          <p:cNvPicPr>
            <a:picLocks noChangeAspect="1"/>
          </p:cNvPicPr>
          <p:nvPr userDrawn="1"/>
        </p:nvPicPr>
        <p:blipFill>
          <a:blip r:embed="rId2"/>
          <a:stretch>
            <a:fillRect/>
          </a:stretch>
        </p:blipFill>
        <p:spPr>
          <a:xfrm>
            <a:off x="2885872" y="0"/>
            <a:ext cx="7742476" cy="5161650"/>
          </a:xfrm>
          <a:prstGeom prst="rect">
            <a:avLst/>
          </a:prstGeom>
        </p:spPr>
      </p:pic>
      <p:sp>
        <p:nvSpPr>
          <p:cNvPr id="30" name="Google Shape;30;p3"/>
          <p:cNvSpPr txBox="1">
            <a:spLocks noGrp="1"/>
          </p:cNvSpPr>
          <p:nvPr>
            <p:ph type="subTitle" idx="1"/>
          </p:nvPr>
        </p:nvSpPr>
        <p:spPr>
          <a:xfrm>
            <a:off x="876875" y="1534538"/>
            <a:ext cx="3039000" cy="10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a:solidFill>
                  <a:srgbClr val="FFFFFF"/>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txBox="1">
            <a:spLocks noGrp="1"/>
          </p:cNvSpPr>
          <p:nvPr>
            <p:ph type="title" hasCustomPrompt="1"/>
          </p:nvPr>
        </p:nvSpPr>
        <p:spPr>
          <a:xfrm>
            <a:off x="1808700" y="596814"/>
            <a:ext cx="1194600" cy="6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 name="Rectangle 5">
            <a:extLst>
              <a:ext uri="{FF2B5EF4-FFF2-40B4-BE49-F238E27FC236}">
                <a16:creationId xmlns:a16="http://schemas.microsoft.com/office/drawing/2014/main" id="{46B3DD1C-3098-4896-B363-C64026FE5864}"/>
              </a:ext>
            </a:extLst>
          </p:cNvPr>
          <p:cNvSpPr/>
          <p:nvPr userDrawn="1"/>
        </p:nvSpPr>
        <p:spPr>
          <a:xfrm>
            <a:off x="25940" y="-6485"/>
            <a:ext cx="4548000" cy="565501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Google Shape;33;p3"/>
          <p:cNvSpPr/>
          <p:nvPr/>
        </p:nvSpPr>
        <p:spPr>
          <a:xfrm>
            <a:off x="132000" y="4153762"/>
            <a:ext cx="4548000" cy="22212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6" name="Google Shape;5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57" name="Google Shape;57;p6"/>
          <p:cNvSpPr/>
          <p:nvPr/>
        </p:nvSpPr>
        <p:spPr>
          <a:xfrm>
            <a:off x="-55350" y="133755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2750" y="3689923"/>
            <a:ext cx="9144000" cy="144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59;p6"/>
          <p:cNvCxnSpPr/>
          <p:nvPr/>
        </p:nvCxnSpPr>
        <p:spPr>
          <a:xfrm>
            <a:off x="79449" y="4519952"/>
            <a:ext cx="9269400" cy="0"/>
          </a:xfrm>
          <a:prstGeom prst="straightConnector1">
            <a:avLst/>
          </a:prstGeom>
          <a:noFill/>
          <a:ln w="152400" cap="flat" cmpd="sng">
            <a:solidFill>
              <a:schemeClr val="dk2"/>
            </a:solidFill>
            <a:prstDash val="dash"/>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
        <p:cNvGrpSpPr/>
        <p:nvPr/>
      </p:nvGrpSpPr>
      <p:grpSpPr>
        <a:xfrm>
          <a:off x="0" y="0"/>
          <a:ext cx="0" cy="0"/>
          <a:chOff x="0" y="0"/>
          <a:chExt cx="0" cy="0"/>
        </a:xfrm>
      </p:grpSpPr>
      <p:sp>
        <p:nvSpPr>
          <p:cNvPr id="86" name="Google Shape;86;p9"/>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rot="-3327516">
            <a:off x="3924457" y="1162298"/>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1600"/>
              </a:spcBef>
              <a:spcAft>
                <a:spcPts val="0"/>
              </a:spcAft>
              <a:buNone/>
              <a:defRPr sz="1600">
                <a:solidFill>
                  <a:schemeClr val="lt1"/>
                </a:solidFill>
              </a:defRPr>
            </a:lvl2pPr>
            <a:lvl3pPr lvl="2" algn="ctr" rtl="0">
              <a:spcBef>
                <a:spcPts val="1600"/>
              </a:spcBef>
              <a:spcAft>
                <a:spcPts val="0"/>
              </a:spcAft>
              <a:buNone/>
              <a:defRPr sz="1600">
                <a:solidFill>
                  <a:schemeClr val="lt1"/>
                </a:solidFill>
              </a:defRPr>
            </a:lvl3pPr>
            <a:lvl4pPr lvl="3" algn="ctr" rtl="0">
              <a:spcBef>
                <a:spcPts val="1600"/>
              </a:spcBef>
              <a:spcAft>
                <a:spcPts val="0"/>
              </a:spcAft>
              <a:buNone/>
              <a:defRPr sz="1600">
                <a:solidFill>
                  <a:schemeClr val="lt1"/>
                </a:solidFill>
              </a:defRPr>
            </a:lvl4pPr>
            <a:lvl5pPr lvl="4" algn="ctr" rtl="0">
              <a:spcBef>
                <a:spcPts val="1600"/>
              </a:spcBef>
              <a:spcAft>
                <a:spcPts val="0"/>
              </a:spcAft>
              <a:buNone/>
              <a:defRPr sz="1600">
                <a:solidFill>
                  <a:schemeClr val="lt1"/>
                </a:solidFill>
              </a:defRPr>
            </a:lvl5pPr>
            <a:lvl6pPr lvl="5" algn="ctr" rtl="0">
              <a:spcBef>
                <a:spcPts val="1600"/>
              </a:spcBef>
              <a:spcAft>
                <a:spcPts val="0"/>
              </a:spcAft>
              <a:buNone/>
              <a:defRPr sz="1600">
                <a:solidFill>
                  <a:schemeClr val="lt1"/>
                </a:solidFill>
              </a:defRPr>
            </a:lvl6pPr>
            <a:lvl7pPr lvl="6" algn="ctr" rtl="0">
              <a:spcBef>
                <a:spcPts val="1600"/>
              </a:spcBef>
              <a:spcAft>
                <a:spcPts val="0"/>
              </a:spcAft>
              <a:buNone/>
              <a:defRPr sz="1600">
                <a:solidFill>
                  <a:schemeClr val="lt1"/>
                </a:solidFill>
              </a:defRPr>
            </a:lvl7pPr>
            <a:lvl8pPr lvl="7" algn="ctr" rtl="0">
              <a:spcBef>
                <a:spcPts val="1600"/>
              </a:spcBef>
              <a:spcAft>
                <a:spcPts val="0"/>
              </a:spcAft>
              <a:buNone/>
              <a:defRPr sz="1600">
                <a:solidFill>
                  <a:schemeClr val="lt1"/>
                </a:solidFill>
              </a:defRPr>
            </a:lvl8pPr>
            <a:lvl9pPr lvl="8" algn="ctr" rtl="0">
              <a:spcBef>
                <a:spcPts val="1600"/>
              </a:spcBef>
              <a:spcAft>
                <a:spcPts val="1600"/>
              </a:spcAft>
              <a:buNone/>
              <a:defRPr sz="16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93" name="Google Shape;93;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94" name="Google Shape;94;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a:endParaRPr/>
          </a:p>
        </p:txBody>
      </p:sp>
      <p:grpSp>
        <p:nvGrpSpPr>
          <p:cNvPr id="95" name="Google Shape;95;p10"/>
          <p:cNvGrpSpPr/>
          <p:nvPr/>
        </p:nvGrpSpPr>
        <p:grpSpPr>
          <a:xfrm>
            <a:off x="-102401" y="-14864"/>
            <a:ext cx="9351942" cy="1191016"/>
            <a:chOff x="-102401" y="-14864"/>
            <a:chExt cx="9351942" cy="1191016"/>
          </a:xfrm>
        </p:grpSpPr>
        <p:grpSp>
          <p:nvGrpSpPr>
            <p:cNvPr id="96" name="Google Shape;96;p10"/>
            <p:cNvGrpSpPr/>
            <p:nvPr/>
          </p:nvGrpSpPr>
          <p:grpSpPr>
            <a:xfrm>
              <a:off x="-102401" y="-14864"/>
              <a:ext cx="9351942" cy="616900"/>
              <a:chOff x="-210400" y="-1360875"/>
              <a:chExt cx="9351942" cy="888777"/>
            </a:xfrm>
          </p:grpSpPr>
          <p:sp>
            <p:nvSpPr>
              <p:cNvPr id="97" name="Google Shape;97;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0"/>
          <p:cNvGrpSpPr/>
          <p:nvPr/>
        </p:nvGrpSpPr>
        <p:grpSpPr>
          <a:xfrm>
            <a:off x="100" y="3246656"/>
            <a:ext cx="9143942" cy="2459741"/>
            <a:chOff x="100" y="3246656"/>
            <a:chExt cx="9143942" cy="2459741"/>
          </a:xfrm>
        </p:grpSpPr>
        <p:sp>
          <p:nvSpPr>
            <p:cNvPr id="107" name="Google Shape;107;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0"/>
            <p:cNvGrpSpPr/>
            <p:nvPr/>
          </p:nvGrpSpPr>
          <p:grpSpPr>
            <a:xfrm>
              <a:off x="100" y="3246656"/>
              <a:ext cx="9143942" cy="2459741"/>
              <a:chOff x="100" y="3246656"/>
              <a:chExt cx="9143942" cy="2459741"/>
            </a:xfrm>
          </p:grpSpPr>
          <p:sp>
            <p:nvSpPr>
              <p:cNvPr id="111" name="Google Shape;111;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0"/>
              <p:cNvGrpSpPr/>
              <p:nvPr/>
            </p:nvGrpSpPr>
            <p:grpSpPr>
              <a:xfrm>
                <a:off x="311626" y="3246656"/>
                <a:ext cx="2659372" cy="2357382"/>
                <a:chOff x="353753" y="2790099"/>
                <a:chExt cx="3269854" cy="2898539"/>
              </a:xfrm>
            </p:grpSpPr>
            <p:sp>
              <p:nvSpPr>
                <p:cNvPr id="139" name="Google Shape;139;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10"/>
          <p:cNvSpPr/>
          <p:nvPr/>
        </p:nvSpPr>
        <p:spPr>
          <a:xfrm rot="-2046914">
            <a:off x="-78376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2">
    <p:spTree>
      <p:nvGrpSpPr>
        <p:cNvPr id="1" name="Shape 22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27"/>
        <p:cNvGrpSpPr/>
        <p:nvPr/>
      </p:nvGrpSpPr>
      <p:grpSpPr>
        <a:xfrm>
          <a:off x="0" y="0"/>
          <a:ext cx="0" cy="0"/>
          <a:chOff x="0" y="0"/>
          <a:chExt cx="0" cy="0"/>
        </a:xfrm>
      </p:grpSpPr>
      <p:sp>
        <p:nvSpPr>
          <p:cNvPr id="228" name="Google Shape;228;p14"/>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29" name="Google Shape;229;p14"/>
          <p:cNvSpPr txBox="1">
            <a:spLocks noGrp="1"/>
          </p:cNvSpPr>
          <p:nvPr>
            <p:ph type="subTitle" idx="1"/>
          </p:nvPr>
        </p:nvSpPr>
        <p:spPr>
          <a:xfrm>
            <a:off x="999125" y="2910988"/>
            <a:ext cx="1947900" cy="425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600">
                <a:solidFill>
                  <a:srgbClr val="FFFFFF"/>
                </a:solidFill>
                <a:latin typeface="Krona One"/>
                <a:ea typeface="Krona One"/>
                <a:cs typeface="Krona One"/>
                <a:sym typeface="Krona One"/>
              </a:defRPr>
            </a:lvl1pPr>
            <a:lvl2pPr lvl="1" algn="ctr">
              <a:spcBef>
                <a:spcPts val="1600"/>
              </a:spcBef>
              <a:spcAft>
                <a:spcPts val="0"/>
              </a:spcAft>
              <a:buNone/>
              <a:defRPr sz="1600">
                <a:solidFill>
                  <a:srgbClr val="FFFFFF"/>
                </a:solidFill>
                <a:latin typeface="Krona One"/>
                <a:ea typeface="Krona One"/>
                <a:cs typeface="Krona One"/>
                <a:sym typeface="Krona One"/>
              </a:defRPr>
            </a:lvl2pPr>
            <a:lvl3pPr lvl="2" algn="ctr">
              <a:spcBef>
                <a:spcPts val="1600"/>
              </a:spcBef>
              <a:spcAft>
                <a:spcPts val="0"/>
              </a:spcAft>
              <a:buNone/>
              <a:defRPr sz="1600">
                <a:solidFill>
                  <a:srgbClr val="FFFFFF"/>
                </a:solidFill>
                <a:latin typeface="Krona One"/>
                <a:ea typeface="Krona One"/>
                <a:cs typeface="Krona One"/>
                <a:sym typeface="Krona One"/>
              </a:defRPr>
            </a:lvl3pPr>
            <a:lvl4pPr lvl="3" algn="ctr">
              <a:spcBef>
                <a:spcPts val="1600"/>
              </a:spcBef>
              <a:spcAft>
                <a:spcPts val="0"/>
              </a:spcAft>
              <a:buNone/>
              <a:defRPr sz="1600">
                <a:solidFill>
                  <a:srgbClr val="FFFFFF"/>
                </a:solidFill>
                <a:latin typeface="Krona One"/>
                <a:ea typeface="Krona One"/>
                <a:cs typeface="Krona One"/>
                <a:sym typeface="Krona One"/>
              </a:defRPr>
            </a:lvl4pPr>
            <a:lvl5pPr lvl="4" algn="ctr">
              <a:spcBef>
                <a:spcPts val="1600"/>
              </a:spcBef>
              <a:spcAft>
                <a:spcPts val="0"/>
              </a:spcAft>
              <a:buNone/>
              <a:defRPr sz="1600">
                <a:solidFill>
                  <a:srgbClr val="FFFFFF"/>
                </a:solidFill>
                <a:latin typeface="Krona One"/>
                <a:ea typeface="Krona One"/>
                <a:cs typeface="Krona One"/>
                <a:sym typeface="Krona One"/>
              </a:defRPr>
            </a:lvl5pPr>
            <a:lvl6pPr lvl="5" algn="ctr">
              <a:spcBef>
                <a:spcPts val="1600"/>
              </a:spcBef>
              <a:spcAft>
                <a:spcPts val="0"/>
              </a:spcAft>
              <a:buNone/>
              <a:defRPr sz="1600">
                <a:solidFill>
                  <a:srgbClr val="FFFFFF"/>
                </a:solidFill>
                <a:latin typeface="Krona One"/>
                <a:ea typeface="Krona One"/>
                <a:cs typeface="Krona One"/>
                <a:sym typeface="Krona One"/>
              </a:defRPr>
            </a:lvl6pPr>
            <a:lvl7pPr lvl="6" algn="ctr">
              <a:spcBef>
                <a:spcPts val="1600"/>
              </a:spcBef>
              <a:spcAft>
                <a:spcPts val="0"/>
              </a:spcAft>
              <a:buNone/>
              <a:defRPr sz="1600">
                <a:solidFill>
                  <a:srgbClr val="FFFFFF"/>
                </a:solidFill>
                <a:latin typeface="Krona One"/>
                <a:ea typeface="Krona One"/>
                <a:cs typeface="Krona One"/>
                <a:sym typeface="Krona One"/>
              </a:defRPr>
            </a:lvl7pPr>
            <a:lvl8pPr lvl="7" algn="ctr">
              <a:spcBef>
                <a:spcPts val="1600"/>
              </a:spcBef>
              <a:spcAft>
                <a:spcPts val="0"/>
              </a:spcAft>
              <a:buNone/>
              <a:defRPr sz="1600">
                <a:solidFill>
                  <a:srgbClr val="FFFFFF"/>
                </a:solidFill>
                <a:latin typeface="Krona One"/>
                <a:ea typeface="Krona One"/>
                <a:cs typeface="Krona One"/>
                <a:sym typeface="Krona One"/>
              </a:defRPr>
            </a:lvl8pPr>
            <a:lvl9pPr lvl="8" algn="ctr">
              <a:spcBef>
                <a:spcPts val="1600"/>
              </a:spcBef>
              <a:spcAft>
                <a:spcPts val="1600"/>
              </a:spcAft>
              <a:buNone/>
              <a:defRPr sz="1600">
                <a:solidFill>
                  <a:srgbClr val="FFFFFF"/>
                </a:solidFill>
                <a:latin typeface="Krona One"/>
                <a:ea typeface="Krona One"/>
                <a:cs typeface="Krona One"/>
                <a:sym typeface="Krona One"/>
              </a:defRPr>
            </a:lvl9pPr>
          </a:lstStyle>
          <a:p>
            <a:endParaRPr/>
          </a:p>
        </p:txBody>
      </p:sp>
      <p:sp>
        <p:nvSpPr>
          <p:cNvPr id="230" name="Google Shape;230;p14"/>
          <p:cNvSpPr txBox="1">
            <a:spLocks noGrp="1"/>
          </p:cNvSpPr>
          <p:nvPr>
            <p:ph type="subTitle" idx="2"/>
          </p:nvPr>
        </p:nvSpPr>
        <p:spPr>
          <a:xfrm>
            <a:off x="760632"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1" name="Google Shape;231;p14"/>
          <p:cNvSpPr txBox="1">
            <a:spLocks noGrp="1"/>
          </p:cNvSpPr>
          <p:nvPr>
            <p:ph type="subTitle" idx="3"/>
          </p:nvPr>
        </p:nvSpPr>
        <p:spPr>
          <a:xfrm>
            <a:off x="3604305" y="2910988"/>
            <a:ext cx="1947900" cy="4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endParaRPr/>
          </a:p>
        </p:txBody>
      </p:sp>
      <p:sp>
        <p:nvSpPr>
          <p:cNvPr id="232" name="Google Shape;232;p14"/>
          <p:cNvSpPr txBox="1">
            <a:spLocks noGrp="1"/>
          </p:cNvSpPr>
          <p:nvPr>
            <p:ph type="subTitle" idx="4"/>
          </p:nvPr>
        </p:nvSpPr>
        <p:spPr>
          <a:xfrm>
            <a:off x="5963270"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3" name="Google Shape;233;p14"/>
          <p:cNvSpPr txBox="1">
            <a:spLocks noGrp="1"/>
          </p:cNvSpPr>
          <p:nvPr>
            <p:ph type="subTitle" idx="5"/>
          </p:nvPr>
        </p:nvSpPr>
        <p:spPr>
          <a:xfrm>
            <a:off x="3361951"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4" name="Google Shape;234;p14"/>
          <p:cNvSpPr txBox="1">
            <a:spLocks noGrp="1"/>
          </p:cNvSpPr>
          <p:nvPr>
            <p:ph type="subTitle" idx="6"/>
          </p:nvPr>
        </p:nvSpPr>
        <p:spPr>
          <a:xfrm>
            <a:off x="6201535" y="2910988"/>
            <a:ext cx="1947900" cy="4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endParaRPr/>
          </a:p>
        </p:txBody>
      </p:sp>
      <p:sp>
        <p:nvSpPr>
          <p:cNvPr id="235" name="Google Shape;235;p14"/>
          <p:cNvSpPr/>
          <p:nvPr/>
        </p:nvSpPr>
        <p:spPr>
          <a:xfrm>
            <a:off x="873737" y="4381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3445207" y="4381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6074349" y="4381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6 columns">
  <p:cSld name="TITLE_AND_TWO_COLUMNS_1_1_1">
    <p:spTree>
      <p:nvGrpSpPr>
        <p:cNvPr id="1" name="Shape 451"/>
        <p:cNvGrpSpPr/>
        <p:nvPr/>
      </p:nvGrpSpPr>
      <p:grpSpPr>
        <a:xfrm>
          <a:off x="0" y="0"/>
          <a:ext cx="0" cy="0"/>
          <a:chOff x="0" y="0"/>
          <a:chExt cx="0" cy="0"/>
        </a:xfrm>
      </p:grpSpPr>
      <p:sp>
        <p:nvSpPr>
          <p:cNvPr id="452" name="Google Shape;452;p18"/>
          <p:cNvSpPr txBox="1">
            <a:spLocks noGrp="1"/>
          </p:cNvSpPr>
          <p:nvPr>
            <p:ph type="title"/>
          </p:nvPr>
        </p:nvSpPr>
        <p:spPr>
          <a:xfrm>
            <a:off x="713225" y="385819"/>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53" name="Google Shape;453;p18"/>
          <p:cNvSpPr txBox="1">
            <a:spLocks noGrp="1"/>
          </p:cNvSpPr>
          <p:nvPr>
            <p:ph type="subTitle" idx="1"/>
          </p:nvPr>
        </p:nvSpPr>
        <p:spPr>
          <a:xfrm>
            <a:off x="1150301" y="1307348"/>
            <a:ext cx="1671300" cy="347400"/>
          </a:xfrm>
          <a:prstGeom prst="rect">
            <a:avLst/>
          </a:prstGeom>
          <a:solidFill>
            <a:schemeClr val="accent2"/>
          </a:solidFill>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Krona One"/>
                <a:ea typeface="Krona One"/>
                <a:cs typeface="Krona One"/>
                <a:sym typeface="Krona One"/>
              </a:defRPr>
            </a:lvl1pPr>
            <a:lvl2pPr lvl="1" rtl="0">
              <a:spcBef>
                <a:spcPts val="1600"/>
              </a:spcBef>
              <a:spcAft>
                <a:spcPts val="0"/>
              </a:spcAft>
              <a:buNone/>
              <a:defRPr sz="1200">
                <a:solidFill>
                  <a:srgbClr val="FFFFFF"/>
                </a:solidFill>
                <a:latin typeface="Krona One"/>
                <a:ea typeface="Krona One"/>
                <a:cs typeface="Krona One"/>
                <a:sym typeface="Krona One"/>
              </a:defRPr>
            </a:lvl2pPr>
            <a:lvl3pPr lvl="2" rtl="0">
              <a:spcBef>
                <a:spcPts val="1600"/>
              </a:spcBef>
              <a:spcAft>
                <a:spcPts val="0"/>
              </a:spcAft>
              <a:buNone/>
              <a:defRPr sz="1200">
                <a:solidFill>
                  <a:srgbClr val="FFFFFF"/>
                </a:solidFill>
                <a:latin typeface="Krona One"/>
                <a:ea typeface="Krona One"/>
                <a:cs typeface="Krona One"/>
                <a:sym typeface="Krona One"/>
              </a:defRPr>
            </a:lvl3pPr>
            <a:lvl4pPr lvl="3" rtl="0">
              <a:spcBef>
                <a:spcPts val="1600"/>
              </a:spcBef>
              <a:spcAft>
                <a:spcPts val="0"/>
              </a:spcAft>
              <a:buNone/>
              <a:defRPr sz="1200">
                <a:solidFill>
                  <a:srgbClr val="FFFFFF"/>
                </a:solidFill>
                <a:latin typeface="Krona One"/>
                <a:ea typeface="Krona One"/>
                <a:cs typeface="Krona One"/>
                <a:sym typeface="Krona One"/>
              </a:defRPr>
            </a:lvl4pPr>
            <a:lvl5pPr lvl="4" rtl="0">
              <a:spcBef>
                <a:spcPts val="1600"/>
              </a:spcBef>
              <a:spcAft>
                <a:spcPts val="0"/>
              </a:spcAft>
              <a:buNone/>
              <a:defRPr sz="1200">
                <a:solidFill>
                  <a:srgbClr val="FFFFFF"/>
                </a:solidFill>
                <a:latin typeface="Krona One"/>
                <a:ea typeface="Krona One"/>
                <a:cs typeface="Krona One"/>
                <a:sym typeface="Krona One"/>
              </a:defRPr>
            </a:lvl5pPr>
            <a:lvl6pPr lvl="5" rtl="0">
              <a:spcBef>
                <a:spcPts val="1600"/>
              </a:spcBef>
              <a:spcAft>
                <a:spcPts val="0"/>
              </a:spcAft>
              <a:buNone/>
              <a:defRPr sz="1200">
                <a:solidFill>
                  <a:srgbClr val="FFFFFF"/>
                </a:solidFill>
                <a:latin typeface="Krona One"/>
                <a:ea typeface="Krona One"/>
                <a:cs typeface="Krona One"/>
                <a:sym typeface="Krona One"/>
              </a:defRPr>
            </a:lvl6pPr>
            <a:lvl7pPr lvl="6" rtl="0">
              <a:spcBef>
                <a:spcPts val="1600"/>
              </a:spcBef>
              <a:spcAft>
                <a:spcPts val="0"/>
              </a:spcAft>
              <a:buNone/>
              <a:defRPr sz="1200">
                <a:solidFill>
                  <a:srgbClr val="FFFFFF"/>
                </a:solidFill>
                <a:latin typeface="Krona One"/>
                <a:ea typeface="Krona One"/>
                <a:cs typeface="Krona One"/>
                <a:sym typeface="Krona One"/>
              </a:defRPr>
            </a:lvl7pPr>
            <a:lvl8pPr lvl="7" rtl="0">
              <a:spcBef>
                <a:spcPts val="1600"/>
              </a:spcBef>
              <a:spcAft>
                <a:spcPts val="0"/>
              </a:spcAft>
              <a:buNone/>
              <a:defRPr sz="1200">
                <a:solidFill>
                  <a:srgbClr val="FFFFFF"/>
                </a:solidFill>
                <a:latin typeface="Krona One"/>
                <a:ea typeface="Krona One"/>
                <a:cs typeface="Krona One"/>
                <a:sym typeface="Krona One"/>
              </a:defRPr>
            </a:lvl8pPr>
            <a:lvl9pPr lvl="8" rtl="0">
              <a:spcBef>
                <a:spcPts val="1600"/>
              </a:spcBef>
              <a:spcAft>
                <a:spcPts val="1600"/>
              </a:spcAft>
              <a:buNone/>
              <a:defRPr sz="1200">
                <a:solidFill>
                  <a:srgbClr val="FFFFFF"/>
                </a:solidFill>
                <a:latin typeface="Krona One"/>
                <a:ea typeface="Krona One"/>
                <a:cs typeface="Krona One"/>
                <a:sym typeface="Krona One"/>
              </a:defRPr>
            </a:lvl9pPr>
          </a:lstStyle>
          <a:p>
            <a:endParaRPr/>
          </a:p>
        </p:txBody>
      </p:sp>
      <p:sp>
        <p:nvSpPr>
          <p:cNvPr id="454" name="Google Shape;454;p18"/>
          <p:cNvSpPr txBox="1">
            <a:spLocks noGrp="1"/>
          </p:cNvSpPr>
          <p:nvPr>
            <p:ph type="subTitle" idx="2"/>
          </p:nvPr>
        </p:nvSpPr>
        <p:spPr>
          <a:xfrm>
            <a:off x="3731359" y="1311852"/>
            <a:ext cx="1671300" cy="338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2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2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2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2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2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2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2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200">
                <a:solidFill>
                  <a:srgbClr val="FFFFFF"/>
                </a:solidFill>
                <a:latin typeface="Krona One"/>
                <a:ea typeface="Krona One"/>
                <a:cs typeface="Krona One"/>
                <a:sym typeface="Krona One"/>
              </a:defRPr>
            </a:lvl9pPr>
          </a:lstStyle>
          <a:p>
            <a:endParaRPr/>
          </a:p>
        </p:txBody>
      </p:sp>
      <p:sp>
        <p:nvSpPr>
          <p:cNvPr id="455" name="Google Shape;455;p18"/>
          <p:cNvSpPr txBox="1">
            <a:spLocks noGrp="1"/>
          </p:cNvSpPr>
          <p:nvPr>
            <p:ph type="subTitle" idx="3"/>
          </p:nvPr>
        </p:nvSpPr>
        <p:spPr>
          <a:xfrm>
            <a:off x="6353955" y="1311852"/>
            <a:ext cx="1671300" cy="338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2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2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2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2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2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2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2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200">
                <a:solidFill>
                  <a:srgbClr val="FFFFFF"/>
                </a:solidFill>
                <a:latin typeface="Krona One"/>
                <a:ea typeface="Krona One"/>
                <a:cs typeface="Krona One"/>
                <a:sym typeface="Krona One"/>
              </a:defRPr>
            </a:lvl9pPr>
          </a:lstStyle>
          <a:p>
            <a:endParaRPr/>
          </a:p>
        </p:txBody>
      </p:sp>
      <p:sp>
        <p:nvSpPr>
          <p:cNvPr id="456" name="Google Shape;456;p18"/>
          <p:cNvSpPr txBox="1">
            <a:spLocks noGrp="1"/>
          </p:cNvSpPr>
          <p:nvPr>
            <p:ph type="subTitle" idx="4"/>
          </p:nvPr>
        </p:nvSpPr>
        <p:spPr>
          <a:xfrm>
            <a:off x="914201" y="1654632"/>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rgbClr val="FFFFFF"/>
                </a:solidFill>
              </a:defRPr>
            </a:lvl1pPr>
            <a:lvl2pPr lvl="1" algn="ctr" rtl="0">
              <a:lnSpc>
                <a:spcPct val="100000"/>
              </a:lnSpc>
              <a:spcBef>
                <a:spcPts val="0"/>
              </a:spcBef>
              <a:spcAft>
                <a:spcPts val="0"/>
              </a:spcAft>
              <a:buNone/>
              <a:defRPr sz="1300">
                <a:solidFill>
                  <a:srgbClr val="FFFFFF"/>
                </a:solidFill>
              </a:defRPr>
            </a:lvl2pPr>
            <a:lvl3pPr lvl="2" algn="ctr" rtl="0">
              <a:lnSpc>
                <a:spcPct val="100000"/>
              </a:lnSpc>
              <a:spcBef>
                <a:spcPts val="0"/>
              </a:spcBef>
              <a:spcAft>
                <a:spcPts val="0"/>
              </a:spcAft>
              <a:buNone/>
              <a:defRPr sz="1300">
                <a:solidFill>
                  <a:srgbClr val="FFFFFF"/>
                </a:solidFill>
              </a:defRPr>
            </a:lvl3pPr>
            <a:lvl4pPr lvl="3" algn="ctr" rtl="0">
              <a:lnSpc>
                <a:spcPct val="100000"/>
              </a:lnSpc>
              <a:spcBef>
                <a:spcPts val="0"/>
              </a:spcBef>
              <a:spcAft>
                <a:spcPts val="0"/>
              </a:spcAft>
              <a:buNone/>
              <a:defRPr sz="1300">
                <a:solidFill>
                  <a:srgbClr val="FFFFFF"/>
                </a:solidFill>
              </a:defRPr>
            </a:lvl4pPr>
            <a:lvl5pPr lvl="4" algn="ctr" rtl="0">
              <a:lnSpc>
                <a:spcPct val="100000"/>
              </a:lnSpc>
              <a:spcBef>
                <a:spcPts val="0"/>
              </a:spcBef>
              <a:spcAft>
                <a:spcPts val="0"/>
              </a:spcAft>
              <a:buNone/>
              <a:defRPr sz="1300">
                <a:solidFill>
                  <a:srgbClr val="FFFFFF"/>
                </a:solidFill>
              </a:defRPr>
            </a:lvl5pPr>
            <a:lvl6pPr lvl="5" algn="ctr" rtl="0">
              <a:lnSpc>
                <a:spcPct val="100000"/>
              </a:lnSpc>
              <a:spcBef>
                <a:spcPts val="0"/>
              </a:spcBef>
              <a:spcAft>
                <a:spcPts val="0"/>
              </a:spcAft>
              <a:buNone/>
              <a:defRPr sz="1300">
                <a:solidFill>
                  <a:srgbClr val="FFFFFF"/>
                </a:solidFill>
              </a:defRPr>
            </a:lvl6pPr>
            <a:lvl7pPr lvl="6" algn="ctr" rtl="0">
              <a:lnSpc>
                <a:spcPct val="100000"/>
              </a:lnSpc>
              <a:spcBef>
                <a:spcPts val="0"/>
              </a:spcBef>
              <a:spcAft>
                <a:spcPts val="0"/>
              </a:spcAft>
              <a:buNone/>
              <a:defRPr sz="1300">
                <a:solidFill>
                  <a:srgbClr val="FFFFFF"/>
                </a:solidFill>
              </a:defRPr>
            </a:lvl7pPr>
            <a:lvl8pPr lvl="7" algn="ctr" rtl="0">
              <a:lnSpc>
                <a:spcPct val="100000"/>
              </a:lnSpc>
              <a:spcBef>
                <a:spcPts val="0"/>
              </a:spcBef>
              <a:spcAft>
                <a:spcPts val="0"/>
              </a:spcAft>
              <a:buNone/>
              <a:defRPr sz="1300">
                <a:solidFill>
                  <a:srgbClr val="FFFFFF"/>
                </a:solidFill>
              </a:defRPr>
            </a:lvl8pPr>
            <a:lvl9pPr lvl="8" algn="ctr" rtl="0">
              <a:lnSpc>
                <a:spcPct val="100000"/>
              </a:lnSpc>
              <a:spcBef>
                <a:spcPts val="0"/>
              </a:spcBef>
              <a:spcAft>
                <a:spcPts val="0"/>
              </a:spcAft>
              <a:buNone/>
              <a:defRPr sz="1300">
                <a:solidFill>
                  <a:srgbClr val="FFFFFF"/>
                </a:solidFill>
              </a:defRPr>
            </a:lvl9pPr>
          </a:lstStyle>
          <a:p>
            <a:endParaRPr/>
          </a:p>
        </p:txBody>
      </p:sp>
      <p:sp>
        <p:nvSpPr>
          <p:cNvPr id="457" name="Google Shape;457;p18"/>
          <p:cNvSpPr txBox="1">
            <a:spLocks noGrp="1"/>
          </p:cNvSpPr>
          <p:nvPr>
            <p:ph type="subTitle" idx="5"/>
          </p:nvPr>
        </p:nvSpPr>
        <p:spPr>
          <a:xfrm>
            <a:off x="3520799" y="1663828"/>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rgbClr val="FFFFFF"/>
                </a:solidFill>
              </a:defRPr>
            </a:lvl1pPr>
            <a:lvl2pPr lvl="1" algn="ctr" rtl="0">
              <a:lnSpc>
                <a:spcPct val="100000"/>
              </a:lnSpc>
              <a:spcBef>
                <a:spcPts val="0"/>
              </a:spcBef>
              <a:spcAft>
                <a:spcPts val="0"/>
              </a:spcAft>
              <a:buNone/>
              <a:defRPr sz="1300">
                <a:solidFill>
                  <a:srgbClr val="FFFFFF"/>
                </a:solidFill>
              </a:defRPr>
            </a:lvl2pPr>
            <a:lvl3pPr lvl="2" algn="ctr" rtl="0">
              <a:lnSpc>
                <a:spcPct val="100000"/>
              </a:lnSpc>
              <a:spcBef>
                <a:spcPts val="0"/>
              </a:spcBef>
              <a:spcAft>
                <a:spcPts val="0"/>
              </a:spcAft>
              <a:buNone/>
              <a:defRPr sz="1300">
                <a:solidFill>
                  <a:srgbClr val="FFFFFF"/>
                </a:solidFill>
              </a:defRPr>
            </a:lvl3pPr>
            <a:lvl4pPr lvl="3" algn="ctr" rtl="0">
              <a:lnSpc>
                <a:spcPct val="100000"/>
              </a:lnSpc>
              <a:spcBef>
                <a:spcPts val="0"/>
              </a:spcBef>
              <a:spcAft>
                <a:spcPts val="0"/>
              </a:spcAft>
              <a:buNone/>
              <a:defRPr sz="1300">
                <a:solidFill>
                  <a:srgbClr val="FFFFFF"/>
                </a:solidFill>
              </a:defRPr>
            </a:lvl4pPr>
            <a:lvl5pPr lvl="4" algn="ctr" rtl="0">
              <a:lnSpc>
                <a:spcPct val="100000"/>
              </a:lnSpc>
              <a:spcBef>
                <a:spcPts val="0"/>
              </a:spcBef>
              <a:spcAft>
                <a:spcPts val="0"/>
              </a:spcAft>
              <a:buNone/>
              <a:defRPr sz="1300">
                <a:solidFill>
                  <a:srgbClr val="FFFFFF"/>
                </a:solidFill>
              </a:defRPr>
            </a:lvl5pPr>
            <a:lvl6pPr lvl="5" algn="ctr" rtl="0">
              <a:lnSpc>
                <a:spcPct val="100000"/>
              </a:lnSpc>
              <a:spcBef>
                <a:spcPts val="0"/>
              </a:spcBef>
              <a:spcAft>
                <a:spcPts val="0"/>
              </a:spcAft>
              <a:buNone/>
              <a:defRPr sz="1300">
                <a:solidFill>
                  <a:srgbClr val="FFFFFF"/>
                </a:solidFill>
              </a:defRPr>
            </a:lvl6pPr>
            <a:lvl7pPr lvl="6" algn="ctr" rtl="0">
              <a:lnSpc>
                <a:spcPct val="100000"/>
              </a:lnSpc>
              <a:spcBef>
                <a:spcPts val="0"/>
              </a:spcBef>
              <a:spcAft>
                <a:spcPts val="0"/>
              </a:spcAft>
              <a:buNone/>
              <a:defRPr sz="1300">
                <a:solidFill>
                  <a:srgbClr val="FFFFFF"/>
                </a:solidFill>
              </a:defRPr>
            </a:lvl7pPr>
            <a:lvl8pPr lvl="7" algn="ctr" rtl="0">
              <a:lnSpc>
                <a:spcPct val="100000"/>
              </a:lnSpc>
              <a:spcBef>
                <a:spcPts val="0"/>
              </a:spcBef>
              <a:spcAft>
                <a:spcPts val="0"/>
              </a:spcAft>
              <a:buNone/>
              <a:defRPr sz="1300">
                <a:solidFill>
                  <a:srgbClr val="FFFFFF"/>
                </a:solidFill>
              </a:defRPr>
            </a:lvl8pPr>
            <a:lvl9pPr lvl="8" algn="ctr" rtl="0">
              <a:lnSpc>
                <a:spcPct val="100000"/>
              </a:lnSpc>
              <a:spcBef>
                <a:spcPts val="0"/>
              </a:spcBef>
              <a:spcAft>
                <a:spcPts val="0"/>
              </a:spcAft>
              <a:buNone/>
              <a:defRPr sz="1300">
                <a:solidFill>
                  <a:srgbClr val="FFFFFF"/>
                </a:solidFill>
              </a:defRPr>
            </a:lvl9pPr>
          </a:lstStyle>
          <a:p>
            <a:endParaRPr/>
          </a:p>
        </p:txBody>
      </p:sp>
      <p:sp>
        <p:nvSpPr>
          <p:cNvPr id="458" name="Google Shape;458;p18"/>
          <p:cNvSpPr txBox="1">
            <a:spLocks noGrp="1"/>
          </p:cNvSpPr>
          <p:nvPr>
            <p:ph type="subTitle" idx="6"/>
          </p:nvPr>
        </p:nvSpPr>
        <p:spPr>
          <a:xfrm>
            <a:off x="6143355" y="1663828"/>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rgbClr val="FFFFFF"/>
                </a:solidFill>
              </a:defRPr>
            </a:lvl1pPr>
            <a:lvl2pPr lvl="1" algn="ctr" rtl="0">
              <a:lnSpc>
                <a:spcPct val="100000"/>
              </a:lnSpc>
              <a:spcBef>
                <a:spcPts val="0"/>
              </a:spcBef>
              <a:spcAft>
                <a:spcPts val="0"/>
              </a:spcAft>
              <a:buNone/>
              <a:defRPr sz="1300">
                <a:solidFill>
                  <a:srgbClr val="FFFFFF"/>
                </a:solidFill>
              </a:defRPr>
            </a:lvl2pPr>
            <a:lvl3pPr lvl="2" algn="ctr" rtl="0">
              <a:lnSpc>
                <a:spcPct val="100000"/>
              </a:lnSpc>
              <a:spcBef>
                <a:spcPts val="0"/>
              </a:spcBef>
              <a:spcAft>
                <a:spcPts val="0"/>
              </a:spcAft>
              <a:buNone/>
              <a:defRPr sz="1300">
                <a:solidFill>
                  <a:srgbClr val="FFFFFF"/>
                </a:solidFill>
              </a:defRPr>
            </a:lvl3pPr>
            <a:lvl4pPr lvl="3" algn="ctr" rtl="0">
              <a:lnSpc>
                <a:spcPct val="100000"/>
              </a:lnSpc>
              <a:spcBef>
                <a:spcPts val="0"/>
              </a:spcBef>
              <a:spcAft>
                <a:spcPts val="0"/>
              </a:spcAft>
              <a:buNone/>
              <a:defRPr sz="1300">
                <a:solidFill>
                  <a:srgbClr val="FFFFFF"/>
                </a:solidFill>
              </a:defRPr>
            </a:lvl4pPr>
            <a:lvl5pPr lvl="4" algn="ctr" rtl="0">
              <a:lnSpc>
                <a:spcPct val="100000"/>
              </a:lnSpc>
              <a:spcBef>
                <a:spcPts val="0"/>
              </a:spcBef>
              <a:spcAft>
                <a:spcPts val="0"/>
              </a:spcAft>
              <a:buNone/>
              <a:defRPr sz="1300">
                <a:solidFill>
                  <a:srgbClr val="FFFFFF"/>
                </a:solidFill>
              </a:defRPr>
            </a:lvl5pPr>
            <a:lvl6pPr lvl="5" algn="ctr" rtl="0">
              <a:lnSpc>
                <a:spcPct val="100000"/>
              </a:lnSpc>
              <a:spcBef>
                <a:spcPts val="0"/>
              </a:spcBef>
              <a:spcAft>
                <a:spcPts val="0"/>
              </a:spcAft>
              <a:buNone/>
              <a:defRPr sz="1300">
                <a:solidFill>
                  <a:srgbClr val="FFFFFF"/>
                </a:solidFill>
              </a:defRPr>
            </a:lvl6pPr>
            <a:lvl7pPr lvl="6" algn="ctr" rtl="0">
              <a:lnSpc>
                <a:spcPct val="100000"/>
              </a:lnSpc>
              <a:spcBef>
                <a:spcPts val="0"/>
              </a:spcBef>
              <a:spcAft>
                <a:spcPts val="0"/>
              </a:spcAft>
              <a:buNone/>
              <a:defRPr sz="1300">
                <a:solidFill>
                  <a:srgbClr val="FFFFFF"/>
                </a:solidFill>
              </a:defRPr>
            </a:lvl7pPr>
            <a:lvl8pPr lvl="7" algn="ctr" rtl="0">
              <a:lnSpc>
                <a:spcPct val="100000"/>
              </a:lnSpc>
              <a:spcBef>
                <a:spcPts val="0"/>
              </a:spcBef>
              <a:spcAft>
                <a:spcPts val="0"/>
              </a:spcAft>
              <a:buNone/>
              <a:defRPr sz="1300">
                <a:solidFill>
                  <a:srgbClr val="FFFFFF"/>
                </a:solidFill>
              </a:defRPr>
            </a:lvl8pPr>
            <a:lvl9pPr lvl="8" algn="ctr" rtl="0">
              <a:lnSpc>
                <a:spcPct val="100000"/>
              </a:lnSpc>
              <a:spcBef>
                <a:spcPts val="0"/>
              </a:spcBef>
              <a:spcAft>
                <a:spcPts val="0"/>
              </a:spcAft>
              <a:buNone/>
              <a:defRPr sz="1300">
                <a:solidFill>
                  <a:srgbClr val="FFFFFF"/>
                </a:solidFill>
              </a:defRPr>
            </a:lvl9pPr>
          </a:lstStyle>
          <a:p>
            <a:endParaRPr/>
          </a:p>
        </p:txBody>
      </p:sp>
      <p:sp>
        <p:nvSpPr>
          <p:cNvPr id="459" name="Google Shape;459;p18"/>
          <p:cNvSpPr txBox="1">
            <a:spLocks noGrp="1"/>
          </p:cNvSpPr>
          <p:nvPr>
            <p:ph type="subTitle" idx="7"/>
          </p:nvPr>
        </p:nvSpPr>
        <p:spPr>
          <a:xfrm>
            <a:off x="914201" y="4087377"/>
            <a:ext cx="2092500" cy="686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300">
                <a:solidFill>
                  <a:srgbClr val="FFFFFF"/>
                </a:solidFill>
              </a:defRPr>
            </a:lvl1pPr>
            <a:lvl2pPr lvl="1" algn="ctr" rtl="0">
              <a:spcBef>
                <a:spcPts val="1600"/>
              </a:spcBef>
              <a:spcAft>
                <a:spcPts val="0"/>
              </a:spcAft>
              <a:buNone/>
              <a:defRPr sz="1300">
                <a:solidFill>
                  <a:srgbClr val="FFFFFF"/>
                </a:solidFill>
              </a:defRPr>
            </a:lvl2pPr>
            <a:lvl3pPr lvl="2" algn="ctr" rtl="0">
              <a:spcBef>
                <a:spcPts val="1600"/>
              </a:spcBef>
              <a:spcAft>
                <a:spcPts val="0"/>
              </a:spcAft>
              <a:buNone/>
              <a:defRPr sz="1300">
                <a:solidFill>
                  <a:srgbClr val="FFFFFF"/>
                </a:solidFill>
              </a:defRPr>
            </a:lvl3pPr>
            <a:lvl4pPr lvl="3" algn="ctr" rtl="0">
              <a:spcBef>
                <a:spcPts val="1600"/>
              </a:spcBef>
              <a:spcAft>
                <a:spcPts val="0"/>
              </a:spcAft>
              <a:buNone/>
              <a:defRPr sz="1300">
                <a:solidFill>
                  <a:srgbClr val="FFFFFF"/>
                </a:solidFill>
              </a:defRPr>
            </a:lvl4pPr>
            <a:lvl5pPr lvl="4" algn="ctr" rtl="0">
              <a:spcBef>
                <a:spcPts val="1600"/>
              </a:spcBef>
              <a:spcAft>
                <a:spcPts val="0"/>
              </a:spcAft>
              <a:buNone/>
              <a:defRPr sz="1300">
                <a:solidFill>
                  <a:srgbClr val="FFFFFF"/>
                </a:solidFill>
              </a:defRPr>
            </a:lvl5pPr>
            <a:lvl6pPr lvl="5" algn="ctr" rtl="0">
              <a:spcBef>
                <a:spcPts val="1600"/>
              </a:spcBef>
              <a:spcAft>
                <a:spcPts val="0"/>
              </a:spcAft>
              <a:buNone/>
              <a:defRPr sz="1300">
                <a:solidFill>
                  <a:srgbClr val="FFFFFF"/>
                </a:solidFill>
              </a:defRPr>
            </a:lvl6pPr>
            <a:lvl7pPr lvl="6" algn="ctr" rtl="0">
              <a:spcBef>
                <a:spcPts val="1600"/>
              </a:spcBef>
              <a:spcAft>
                <a:spcPts val="0"/>
              </a:spcAft>
              <a:buNone/>
              <a:defRPr sz="1300">
                <a:solidFill>
                  <a:srgbClr val="FFFFFF"/>
                </a:solidFill>
              </a:defRPr>
            </a:lvl7pPr>
            <a:lvl8pPr lvl="7" algn="ctr" rtl="0">
              <a:spcBef>
                <a:spcPts val="1600"/>
              </a:spcBef>
              <a:spcAft>
                <a:spcPts val="0"/>
              </a:spcAft>
              <a:buNone/>
              <a:defRPr sz="1300">
                <a:solidFill>
                  <a:srgbClr val="FFFFFF"/>
                </a:solidFill>
              </a:defRPr>
            </a:lvl8pPr>
            <a:lvl9pPr lvl="8" algn="ctr" rtl="0">
              <a:spcBef>
                <a:spcPts val="1600"/>
              </a:spcBef>
              <a:spcAft>
                <a:spcPts val="1600"/>
              </a:spcAft>
              <a:buNone/>
              <a:defRPr sz="1300">
                <a:solidFill>
                  <a:srgbClr val="FFFFFF"/>
                </a:solidFill>
              </a:defRPr>
            </a:lvl9pPr>
          </a:lstStyle>
          <a:p>
            <a:endParaRPr/>
          </a:p>
        </p:txBody>
      </p:sp>
      <p:sp>
        <p:nvSpPr>
          <p:cNvPr id="460" name="Google Shape;460;p18"/>
          <p:cNvSpPr txBox="1">
            <a:spLocks noGrp="1"/>
          </p:cNvSpPr>
          <p:nvPr>
            <p:ph type="subTitle" idx="8"/>
          </p:nvPr>
        </p:nvSpPr>
        <p:spPr>
          <a:xfrm>
            <a:off x="1124801" y="3739107"/>
            <a:ext cx="1671300" cy="342600"/>
          </a:xfrm>
          <a:prstGeom prst="rect">
            <a:avLst/>
          </a:prstGeom>
          <a:solidFill>
            <a:schemeClr val="accent2"/>
          </a:solidFill>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Krona One"/>
                <a:ea typeface="Krona One"/>
                <a:cs typeface="Krona One"/>
                <a:sym typeface="Krona One"/>
              </a:defRPr>
            </a:lvl1pPr>
            <a:lvl2pPr lvl="1" rtl="0">
              <a:spcBef>
                <a:spcPts val="1600"/>
              </a:spcBef>
              <a:spcAft>
                <a:spcPts val="0"/>
              </a:spcAft>
              <a:buNone/>
              <a:defRPr sz="1200">
                <a:solidFill>
                  <a:srgbClr val="FFFFFF"/>
                </a:solidFill>
                <a:latin typeface="Krona One"/>
                <a:ea typeface="Krona One"/>
                <a:cs typeface="Krona One"/>
                <a:sym typeface="Krona One"/>
              </a:defRPr>
            </a:lvl2pPr>
            <a:lvl3pPr lvl="2" rtl="0">
              <a:spcBef>
                <a:spcPts val="1600"/>
              </a:spcBef>
              <a:spcAft>
                <a:spcPts val="0"/>
              </a:spcAft>
              <a:buNone/>
              <a:defRPr sz="1200">
                <a:solidFill>
                  <a:srgbClr val="FFFFFF"/>
                </a:solidFill>
                <a:latin typeface="Krona One"/>
                <a:ea typeface="Krona One"/>
                <a:cs typeface="Krona One"/>
                <a:sym typeface="Krona One"/>
              </a:defRPr>
            </a:lvl3pPr>
            <a:lvl4pPr lvl="3" rtl="0">
              <a:spcBef>
                <a:spcPts val="1600"/>
              </a:spcBef>
              <a:spcAft>
                <a:spcPts val="0"/>
              </a:spcAft>
              <a:buNone/>
              <a:defRPr sz="1200">
                <a:solidFill>
                  <a:srgbClr val="FFFFFF"/>
                </a:solidFill>
                <a:latin typeface="Krona One"/>
                <a:ea typeface="Krona One"/>
                <a:cs typeface="Krona One"/>
                <a:sym typeface="Krona One"/>
              </a:defRPr>
            </a:lvl4pPr>
            <a:lvl5pPr lvl="4" rtl="0">
              <a:spcBef>
                <a:spcPts val="1600"/>
              </a:spcBef>
              <a:spcAft>
                <a:spcPts val="0"/>
              </a:spcAft>
              <a:buNone/>
              <a:defRPr sz="1200">
                <a:solidFill>
                  <a:srgbClr val="FFFFFF"/>
                </a:solidFill>
                <a:latin typeface="Krona One"/>
                <a:ea typeface="Krona One"/>
                <a:cs typeface="Krona One"/>
                <a:sym typeface="Krona One"/>
              </a:defRPr>
            </a:lvl5pPr>
            <a:lvl6pPr lvl="5" rtl="0">
              <a:spcBef>
                <a:spcPts val="1600"/>
              </a:spcBef>
              <a:spcAft>
                <a:spcPts val="0"/>
              </a:spcAft>
              <a:buNone/>
              <a:defRPr sz="1200">
                <a:solidFill>
                  <a:srgbClr val="FFFFFF"/>
                </a:solidFill>
                <a:latin typeface="Krona One"/>
                <a:ea typeface="Krona One"/>
                <a:cs typeface="Krona One"/>
                <a:sym typeface="Krona One"/>
              </a:defRPr>
            </a:lvl6pPr>
            <a:lvl7pPr lvl="6" rtl="0">
              <a:spcBef>
                <a:spcPts val="1600"/>
              </a:spcBef>
              <a:spcAft>
                <a:spcPts val="0"/>
              </a:spcAft>
              <a:buNone/>
              <a:defRPr sz="1200">
                <a:solidFill>
                  <a:srgbClr val="FFFFFF"/>
                </a:solidFill>
                <a:latin typeface="Krona One"/>
                <a:ea typeface="Krona One"/>
                <a:cs typeface="Krona One"/>
                <a:sym typeface="Krona One"/>
              </a:defRPr>
            </a:lvl7pPr>
            <a:lvl8pPr lvl="7" rtl="0">
              <a:spcBef>
                <a:spcPts val="1600"/>
              </a:spcBef>
              <a:spcAft>
                <a:spcPts val="0"/>
              </a:spcAft>
              <a:buNone/>
              <a:defRPr sz="1200">
                <a:solidFill>
                  <a:srgbClr val="FFFFFF"/>
                </a:solidFill>
                <a:latin typeface="Krona One"/>
                <a:ea typeface="Krona One"/>
                <a:cs typeface="Krona One"/>
                <a:sym typeface="Krona One"/>
              </a:defRPr>
            </a:lvl8pPr>
            <a:lvl9pPr lvl="8" rtl="0">
              <a:spcBef>
                <a:spcPts val="1600"/>
              </a:spcBef>
              <a:spcAft>
                <a:spcPts val="1600"/>
              </a:spcAft>
              <a:buNone/>
              <a:defRPr sz="1200">
                <a:solidFill>
                  <a:srgbClr val="FFFFFF"/>
                </a:solidFill>
                <a:latin typeface="Krona One"/>
                <a:ea typeface="Krona One"/>
                <a:cs typeface="Krona One"/>
                <a:sym typeface="Krona One"/>
              </a:defRPr>
            </a:lvl9pPr>
          </a:lstStyle>
          <a:p>
            <a:endParaRPr/>
          </a:p>
        </p:txBody>
      </p:sp>
      <p:sp>
        <p:nvSpPr>
          <p:cNvPr id="461" name="Google Shape;461;p18"/>
          <p:cNvSpPr txBox="1">
            <a:spLocks noGrp="1"/>
          </p:cNvSpPr>
          <p:nvPr>
            <p:ph type="subTitle" idx="9"/>
          </p:nvPr>
        </p:nvSpPr>
        <p:spPr>
          <a:xfrm>
            <a:off x="3731359" y="3744315"/>
            <a:ext cx="1671300" cy="3426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2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2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2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2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2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2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2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200">
                <a:solidFill>
                  <a:srgbClr val="FFFFFF"/>
                </a:solidFill>
                <a:latin typeface="Krona One"/>
                <a:ea typeface="Krona One"/>
                <a:cs typeface="Krona One"/>
                <a:sym typeface="Krona One"/>
              </a:defRPr>
            </a:lvl9pPr>
          </a:lstStyle>
          <a:p>
            <a:endParaRPr/>
          </a:p>
        </p:txBody>
      </p:sp>
      <p:sp>
        <p:nvSpPr>
          <p:cNvPr id="462" name="Google Shape;462;p18"/>
          <p:cNvSpPr txBox="1">
            <a:spLocks noGrp="1"/>
          </p:cNvSpPr>
          <p:nvPr>
            <p:ph type="subTitle" idx="13"/>
          </p:nvPr>
        </p:nvSpPr>
        <p:spPr>
          <a:xfrm>
            <a:off x="3520799" y="4092585"/>
            <a:ext cx="2092500" cy="686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300">
                <a:solidFill>
                  <a:srgbClr val="FFFFFF"/>
                </a:solidFill>
              </a:defRPr>
            </a:lvl1pPr>
            <a:lvl2pPr lvl="1" rtl="0">
              <a:spcBef>
                <a:spcPts val="1600"/>
              </a:spcBef>
              <a:spcAft>
                <a:spcPts val="0"/>
              </a:spcAft>
              <a:buNone/>
              <a:defRPr sz="1300">
                <a:solidFill>
                  <a:srgbClr val="FFFFFF"/>
                </a:solidFill>
              </a:defRPr>
            </a:lvl2pPr>
            <a:lvl3pPr lvl="2" rtl="0">
              <a:spcBef>
                <a:spcPts val="1600"/>
              </a:spcBef>
              <a:spcAft>
                <a:spcPts val="0"/>
              </a:spcAft>
              <a:buNone/>
              <a:defRPr sz="1300">
                <a:solidFill>
                  <a:srgbClr val="FFFFFF"/>
                </a:solidFill>
              </a:defRPr>
            </a:lvl3pPr>
            <a:lvl4pPr lvl="3" rtl="0">
              <a:spcBef>
                <a:spcPts val="1600"/>
              </a:spcBef>
              <a:spcAft>
                <a:spcPts val="0"/>
              </a:spcAft>
              <a:buNone/>
              <a:defRPr sz="1300">
                <a:solidFill>
                  <a:srgbClr val="FFFFFF"/>
                </a:solidFill>
              </a:defRPr>
            </a:lvl4pPr>
            <a:lvl5pPr lvl="4" rtl="0">
              <a:spcBef>
                <a:spcPts val="1600"/>
              </a:spcBef>
              <a:spcAft>
                <a:spcPts val="0"/>
              </a:spcAft>
              <a:buNone/>
              <a:defRPr sz="1300">
                <a:solidFill>
                  <a:srgbClr val="FFFFFF"/>
                </a:solidFill>
              </a:defRPr>
            </a:lvl5pPr>
            <a:lvl6pPr lvl="5" rtl="0">
              <a:spcBef>
                <a:spcPts val="1600"/>
              </a:spcBef>
              <a:spcAft>
                <a:spcPts val="0"/>
              </a:spcAft>
              <a:buNone/>
              <a:defRPr sz="1300">
                <a:solidFill>
                  <a:srgbClr val="FFFFFF"/>
                </a:solidFill>
              </a:defRPr>
            </a:lvl6pPr>
            <a:lvl7pPr lvl="6" rtl="0">
              <a:spcBef>
                <a:spcPts val="1600"/>
              </a:spcBef>
              <a:spcAft>
                <a:spcPts val="0"/>
              </a:spcAft>
              <a:buNone/>
              <a:defRPr sz="1300">
                <a:solidFill>
                  <a:srgbClr val="FFFFFF"/>
                </a:solidFill>
              </a:defRPr>
            </a:lvl7pPr>
            <a:lvl8pPr lvl="7" rtl="0">
              <a:spcBef>
                <a:spcPts val="1600"/>
              </a:spcBef>
              <a:spcAft>
                <a:spcPts val="0"/>
              </a:spcAft>
              <a:buNone/>
              <a:defRPr sz="1300">
                <a:solidFill>
                  <a:srgbClr val="FFFFFF"/>
                </a:solidFill>
              </a:defRPr>
            </a:lvl8pPr>
            <a:lvl9pPr lvl="8" rtl="0">
              <a:spcBef>
                <a:spcPts val="1600"/>
              </a:spcBef>
              <a:spcAft>
                <a:spcPts val="1600"/>
              </a:spcAft>
              <a:buNone/>
              <a:defRPr sz="1300">
                <a:solidFill>
                  <a:srgbClr val="FFFFFF"/>
                </a:solidFill>
              </a:defRPr>
            </a:lvl9pPr>
          </a:lstStyle>
          <a:p>
            <a:endParaRPr/>
          </a:p>
        </p:txBody>
      </p:sp>
      <p:sp>
        <p:nvSpPr>
          <p:cNvPr id="463" name="Google Shape;463;p18"/>
          <p:cNvSpPr txBox="1">
            <a:spLocks noGrp="1"/>
          </p:cNvSpPr>
          <p:nvPr>
            <p:ph type="subTitle" idx="14"/>
          </p:nvPr>
        </p:nvSpPr>
        <p:spPr>
          <a:xfrm>
            <a:off x="6353955" y="3744315"/>
            <a:ext cx="1671300" cy="3426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2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2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2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2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2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2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2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200">
                <a:solidFill>
                  <a:srgbClr val="FFFFFF"/>
                </a:solidFill>
                <a:latin typeface="Krona One"/>
                <a:ea typeface="Krona One"/>
                <a:cs typeface="Krona One"/>
                <a:sym typeface="Krona One"/>
              </a:defRPr>
            </a:lvl9pPr>
          </a:lstStyle>
          <a:p>
            <a:endParaRPr/>
          </a:p>
        </p:txBody>
      </p:sp>
      <p:sp>
        <p:nvSpPr>
          <p:cNvPr id="464" name="Google Shape;464;p18"/>
          <p:cNvSpPr txBox="1">
            <a:spLocks noGrp="1"/>
          </p:cNvSpPr>
          <p:nvPr>
            <p:ph type="subTitle" idx="15"/>
          </p:nvPr>
        </p:nvSpPr>
        <p:spPr>
          <a:xfrm>
            <a:off x="6143355" y="4092585"/>
            <a:ext cx="2092500" cy="6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rgbClr val="FFFFFF"/>
                </a:solidFill>
              </a:defRPr>
            </a:lvl1pPr>
            <a:lvl2pPr lvl="1" algn="ctr" rtl="0">
              <a:lnSpc>
                <a:spcPct val="100000"/>
              </a:lnSpc>
              <a:spcBef>
                <a:spcPts val="0"/>
              </a:spcBef>
              <a:spcAft>
                <a:spcPts val="0"/>
              </a:spcAft>
              <a:buNone/>
              <a:defRPr sz="1300">
                <a:solidFill>
                  <a:srgbClr val="FFFFFF"/>
                </a:solidFill>
              </a:defRPr>
            </a:lvl2pPr>
            <a:lvl3pPr lvl="2" algn="ctr" rtl="0">
              <a:lnSpc>
                <a:spcPct val="100000"/>
              </a:lnSpc>
              <a:spcBef>
                <a:spcPts val="0"/>
              </a:spcBef>
              <a:spcAft>
                <a:spcPts val="0"/>
              </a:spcAft>
              <a:buNone/>
              <a:defRPr sz="1300">
                <a:solidFill>
                  <a:srgbClr val="FFFFFF"/>
                </a:solidFill>
              </a:defRPr>
            </a:lvl3pPr>
            <a:lvl4pPr lvl="3" algn="ctr" rtl="0">
              <a:lnSpc>
                <a:spcPct val="100000"/>
              </a:lnSpc>
              <a:spcBef>
                <a:spcPts val="0"/>
              </a:spcBef>
              <a:spcAft>
                <a:spcPts val="0"/>
              </a:spcAft>
              <a:buNone/>
              <a:defRPr sz="1300">
                <a:solidFill>
                  <a:srgbClr val="FFFFFF"/>
                </a:solidFill>
              </a:defRPr>
            </a:lvl4pPr>
            <a:lvl5pPr lvl="4" algn="ctr" rtl="0">
              <a:lnSpc>
                <a:spcPct val="100000"/>
              </a:lnSpc>
              <a:spcBef>
                <a:spcPts val="0"/>
              </a:spcBef>
              <a:spcAft>
                <a:spcPts val="0"/>
              </a:spcAft>
              <a:buNone/>
              <a:defRPr sz="1300">
                <a:solidFill>
                  <a:srgbClr val="FFFFFF"/>
                </a:solidFill>
              </a:defRPr>
            </a:lvl5pPr>
            <a:lvl6pPr lvl="5" algn="ctr" rtl="0">
              <a:lnSpc>
                <a:spcPct val="100000"/>
              </a:lnSpc>
              <a:spcBef>
                <a:spcPts val="0"/>
              </a:spcBef>
              <a:spcAft>
                <a:spcPts val="0"/>
              </a:spcAft>
              <a:buNone/>
              <a:defRPr sz="1300">
                <a:solidFill>
                  <a:srgbClr val="FFFFFF"/>
                </a:solidFill>
              </a:defRPr>
            </a:lvl6pPr>
            <a:lvl7pPr lvl="6" algn="ctr" rtl="0">
              <a:lnSpc>
                <a:spcPct val="100000"/>
              </a:lnSpc>
              <a:spcBef>
                <a:spcPts val="0"/>
              </a:spcBef>
              <a:spcAft>
                <a:spcPts val="0"/>
              </a:spcAft>
              <a:buNone/>
              <a:defRPr sz="1300">
                <a:solidFill>
                  <a:srgbClr val="FFFFFF"/>
                </a:solidFill>
              </a:defRPr>
            </a:lvl7pPr>
            <a:lvl8pPr lvl="7" algn="ctr" rtl="0">
              <a:lnSpc>
                <a:spcPct val="100000"/>
              </a:lnSpc>
              <a:spcBef>
                <a:spcPts val="0"/>
              </a:spcBef>
              <a:spcAft>
                <a:spcPts val="0"/>
              </a:spcAft>
              <a:buNone/>
              <a:defRPr sz="1300">
                <a:solidFill>
                  <a:srgbClr val="FFFFFF"/>
                </a:solidFill>
              </a:defRPr>
            </a:lvl8pPr>
            <a:lvl9pPr lvl="8" algn="ctr" rtl="0">
              <a:lnSpc>
                <a:spcPct val="100000"/>
              </a:lnSpc>
              <a:spcBef>
                <a:spcPts val="0"/>
              </a:spcBef>
              <a:spcAft>
                <a:spcPts val="0"/>
              </a:spcAft>
              <a:buNone/>
              <a:defRPr sz="1300">
                <a:solidFill>
                  <a:srgbClr val="FFFFFF"/>
                </a:solidFill>
              </a:defRPr>
            </a:lvl9pPr>
          </a:lstStyle>
          <a:p>
            <a:endParaRPr/>
          </a:p>
        </p:txBody>
      </p:sp>
      <p:sp>
        <p:nvSpPr>
          <p:cNvPr id="465" name="Google Shape;465;p18"/>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a:off x="721337" y="4762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a:off x="3445207" y="4762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p:nvPr/>
        </p:nvSpPr>
        <p:spPr>
          <a:xfrm>
            <a:off x="6226749" y="4762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69"/>
        <p:cNvGrpSpPr/>
        <p:nvPr/>
      </p:nvGrpSpPr>
      <p:grpSpPr>
        <a:xfrm>
          <a:off x="0" y="0"/>
          <a:ext cx="0" cy="0"/>
          <a:chOff x="0" y="0"/>
          <a:chExt cx="0" cy="0"/>
        </a:xfrm>
      </p:grpSpPr>
      <p:sp>
        <p:nvSpPr>
          <p:cNvPr id="470" name="Google Shape;470;p19"/>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472" name="Google Shape;472;p19"/>
          <p:cNvSpPr txBox="1">
            <a:spLocks noGrp="1"/>
          </p:cNvSpPr>
          <p:nvPr>
            <p:ph type="subTitle" idx="1"/>
          </p:nvPr>
        </p:nvSpPr>
        <p:spPr>
          <a:xfrm>
            <a:off x="2669031" y="1419404"/>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3" name="Google Shape;473;p19"/>
          <p:cNvSpPr txBox="1">
            <a:spLocks noGrp="1"/>
          </p:cNvSpPr>
          <p:nvPr>
            <p:ph type="subTitle" idx="2"/>
          </p:nvPr>
        </p:nvSpPr>
        <p:spPr>
          <a:xfrm>
            <a:off x="6240931" y="1419404"/>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4" name="Google Shape;474;p19"/>
          <p:cNvSpPr txBox="1">
            <a:spLocks noGrp="1"/>
          </p:cNvSpPr>
          <p:nvPr>
            <p:ph type="subTitle" idx="3"/>
          </p:nvPr>
        </p:nvSpPr>
        <p:spPr>
          <a:xfrm>
            <a:off x="1500077" y="2082239"/>
            <a:ext cx="2587800" cy="6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5" name="Google Shape;475;p19"/>
          <p:cNvSpPr txBox="1">
            <a:spLocks noGrp="1"/>
          </p:cNvSpPr>
          <p:nvPr>
            <p:ph type="subTitle" idx="4"/>
          </p:nvPr>
        </p:nvSpPr>
        <p:spPr>
          <a:xfrm>
            <a:off x="5072030" y="2084832"/>
            <a:ext cx="2587800" cy="6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6" name="Google Shape;476;p19"/>
          <p:cNvSpPr txBox="1">
            <a:spLocks noGrp="1"/>
          </p:cNvSpPr>
          <p:nvPr>
            <p:ph type="subTitle" idx="5"/>
          </p:nvPr>
        </p:nvSpPr>
        <p:spPr>
          <a:xfrm>
            <a:off x="2671996" y="3107210"/>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7" name="Google Shape;477;p19"/>
          <p:cNvSpPr txBox="1">
            <a:spLocks noGrp="1"/>
          </p:cNvSpPr>
          <p:nvPr>
            <p:ph type="subTitle" idx="6"/>
          </p:nvPr>
        </p:nvSpPr>
        <p:spPr>
          <a:xfrm>
            <a:off x="5072030" y="3749040"/>
            <a:ext cx="25878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8" name="Google Shape;478;p19"/>
          <p:cNvSpPr txBox="1">
            <a:spLocks noGrp="1"/>
          </p:cNvSpPr>
          <p:nvPr>
            <p:ph type="subTitle" idx="7"/>
          </p:nvPr>
        </p:nvSpPr>
        <p:spPr>
          <a:xfrm>
            <a:off x="1500077" y="3752989"/>
            <a:ext cx="25878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9" name="Google Shape;479;p19"/>
          <p:cNvSpPr txBox="1">
            <a:spLocks noGrp="1"/>
          </p:cNvSpPr>
          <p:nvPr>
            <p:ph type="subTitle" idx="8"/>
          </p:nvPr>
        </p:nvSpPr>
        <p:spPr>
          <a:xfrm>
            <a:off x="6244953" y="3107210"/>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grpSp>
        <p:nvGrpSpPr>
          <p:cNvPr id="480" name="Google Shape;480;p19"/>
          <p:cNvGrpSpPr/>
          <p:nvPr/>
        </p:nvGrpSpPr>
        <p:grpSpPr>
          <a:xfrm rot="-748857">
            <a:off x="7169336" y="3604972"/>
            <a:ext cx="2411057" cy="1590264"/>
            <a:chOff x="7513054" y="3864348"/>
            <a:chExt cx="2411225" cy="1590375"/>
          </a:xfrm>
        </p:grpSpPr>
        <p:sp>
          <p:nvSpPr>
            <p:cNvPr id="481" name="Google Shape;481;p19"/>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9"/>
          <p:cNvSpPr txBox="1">
            <a:spLocks noGrp="1"/>
          </p:cNvSpPr>
          <p:nvPr>
            <p:ph type="title" idx="9" hasCustomPrompt="1"/>
          </p:nvPr>
        </p:nvSpPr>
        <p:spPr>
          <a:xfrm>
            <a:off x="1495488" y="14194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4" name="Google Shape;484;p19"/>
          <p:cNvSpPr txBox="1">
            <a:spLocks noGrp="1"/>
          </p:cNvSpPr>
          <p:nvPr>
            <p:ph type="title" idx="13" hasCustomPrompt="1"/>
          </p:nvPr>
        </p:nvSpPr>
        <p:spPr>
          <a:xfrm>
            <a:off x="1495488" y="31072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5" name="Google Shape;485;p19"/>
          <p:cNvSpPr txBox="1">
            <a:spLocks noGrp="1"/>
          </p:cNvSpPr>
          <p:nvPr>
            <p:ph type="title" idx="14" hasCustomPrompt="1"/>
          </p:nvPr>
        </p:nvSpPr>
        <p:spPr>
          <a:xfrm>
            <a:off x="5069200" y="14194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6" name="Google Shape;486;p19"/>
          <p:cNvSpPr txBox="1">
            <a:spLocks noGrp="1"/>
          </p:cNvSpPr>
          <p:nvPr>
            <p:ph type="title" idx="15" hasCustomPrompt="1"/>
          </p:nvPr>
        </p:nvSpPr>
        <p:spPr>
          <a:xfrm>
            <a:off x="5069200" y="31072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6" r:id="rId5"/>
    <p:sldLayoutId id="2147483659" r:id="rId6"/>
    <p:sldLayoutId id="2147483660" r:id="rId7"/>
    <p:sldLayoutId id="2147483664" r:id="rId8"/>
    <p:sldLayoutId id="2147483665"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97"/>
        <p:cNvGrpSpPr/>
        <p:nvPr/>
      </p:nvGrpSpPr>
      <p:grpSpPr>
        <a:xfrm>
          <a:off x="0" y="0"/>
          <a:ext cx="0" cy="0"/>
          <a:chOff x="0" y="0"/>
          <a:chExt cx="0" cy="0"/>
        </a:xfrm>
      </p:grpSpPr>
      <p:sp>
        <p:nvSpPr>
          <p:cNvPr id="598" name="Google Shape;598;p32"/>
          <p:cNvSpPr txBox="1">
            <a:spLocks noGrp="1"/>
          </p:cNvSpPr>
          <p:nvPr>
            <p:ph type="ctrTitle"/>
          </p:nvPr>
        </p:nvSpPr>
        <p:spPr>
          <a:xfrm>
            <a:off x="1087868" y="592048"/>
            <a:ext cx="4728322"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latin typeface="Ubuntu"/>
              </a:rPr>
              <a:t>P</a:t>
            </a:r>
            <a:r>
              <a:rPr lang="en-US" altLang="zh-CN" sz="4000" dirty="0">
                <a:latin typeface="Ubuntu"/>
              </a:rPr>
              <a:t>roject Management Study of </a:t>
            </a:r>
            <a:r>
              <a:rPr lang="en-US" altLang="zh-CN" sz="4000" dirty="0" err="1">
                <a:latin typeface="Ubuntu"/>
              </a:rPr>
              <a:t>Carro</a:t>
            </a:r>
            <a:endParaRPr lang="en-US" sz="1600" dirty="0">
              <a:solidFill>
                <a:srgbClr val="FFFFFF"/>
              </a:solidFill>
              <a:latin typeface="Ubuntu"/>
            </a:endParaRPr>
          </a:p>
        </p:txBody>
      </p:sp>
      <p:sp>
        <p:nvSpPr>
          <p:cNvPr id="599" name="Google Shape;599;p32"/>
          <p:cNvSpPr txBox="1">
            <a:spLocks noGrp="1"/>
          </p:cNvSpPr>
          <p:nvPr>
            <p:ph type="subTitle" idx="1"/>
          </p:nvPr>
        </p:nvSpPr>
        <p:spPr>
          <a:xfrm>
            <a:off x="1185089" y="2684151"/>
            <a:ext cx="3305515" cy="1379384"/>
          </a:xfrm>
          <a:prstGeom prst="rect">
            <a:avLst/>
          </a:prstGeom>
        </p:spPr>
        <p:txBody>
          <a:bodyPr spcFirstLastPara="1" wrap="square" lIns="91425" tIns="91425" rIns="91425" bIns="91425" anchor="t" anchorCtr="0">
            <a:noAutofit/>
          </a:bodyPr>
          <a:lstStyle/>
          <a:p>
            <a:r>
              <a:rPr lang="en-US" sz="1600" dirty="0"/>
              <a:t>Group 2</a:t>
            </a:r>
          </a:p>
          <a:p>
            <a:endParaRPr lang="en-US" sz="1600" dirty="0"/>
          </a:p>
          <a:p>
            <a:r>
              <a:rPr lang="en-US" sz="1600" dirty="0"/>
              <a:t>Linya Huang </a:t>
            </a:r>
          </a:p>
          <a:p>
            <a:r>
              <a:rPr lang="en-US" sz="1600" dirty="0"/>
              <a:t>Low Yee Lee</a:t>
            </a:r>
          </a:p>
          <a:p>
            <a:r>
              <a:rPr lang="en-US" sz="1600" dirty="0"/>
              <a:t>Manmit Singh</a:t>
            </a:r>
          </a:p>
          <a:p>
            <a:r>
              <a:rPr lang="en-US" sz="1600" dirty="0"/>
              <a:t>Wang Jiayi</a:t>
            </a:r>
          </a:p>
        </p:txBody>
      </p:sp>
      <p:grpSp>
        <p:nvGrpSpPr>
          <p:cNvPr id="600" name="Google Shape;600;p32"/>
          <p:cNvGrpSpPr/>
          <p:nvPr/>
        </p:nvGrpSpPr>
        <p:grpSpPr>
          <a:xfrm>
            <a:off x="5173120" y="1048631"/>
            <a:ext cx="5158658" cy="3620319"/>
            <a:chOff x="5173120" y="1048631"/>
            <a:chExt cx="5158658" cy="3620319"/>
          </a:xfrm>
        </p:grpSpPr>
        <p:sp>
          <p:nvSpPr>
            <p:cNvPr id="601" name="Google Shape;601;p32"/>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2"/>
            <p:cNvGrpSpPr/>
            <p:nvPr/>
          </p:nvGrpSpPr>
          <p:grpSpPr>
            <a:xfrm>
              <a:off x="5173120" y="1048631"/>
              <a:ext cx="5158658" cy="3620319"/>
              <a:chOff x="5173120" y="1048631"/>
              <a:chExt cx="5158658" cy="3620319"/>
            </a:xfrm>
          </p:grpSpPr>
          <p:sp>
            <p:nvSpPr>
              <p:cNvPr id="603" name="Google Shape;603;p32"/>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32"/>
              <p:cNvGrpSpPr/>
              <p:nvPr/>
            </p:nvGrpSpPr>
            <p:grpSpPr>
              <a:xfrm>
                <a:off x="5173120" y="1048631"/>
                <a:ext cx="5158658" cy="3231941"/>
                <a:chOff x="5593100" y="1024150"/>
                <a:chExt cx="594425" cy="372425"/>
              </a:xfrm>
            </p:grpSpPr>
            <p:sp>
              <p:nvSpPr>
                <p:cNvPr id="605" name="Google Shape;605;p32"/>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0" name="Google Shape;599;p32">
            <a:extLst>
              <a:ext uri="{FF2B5EF4-FFF2-40B4-BE49-F238E27FC236}">
                <a16:creationId xmlns:a16="http://schemas.microsoft.com/office/drawing/2014/main" id="{E2264EDD-6ADB-40DF-8398-20634927B28D}"/>
              </a:ext>
            </a:extLst>
          </p:cNvPr>
          <p:cNvSpPr txBox="1">
            <a:spLocks/>
          </p:cNvSpPr>
          <p:nvPr/>
        </p:nvSpPr>
        <p:spPr>
          <a:xfrm>
            <a:off x="90359" y="4668950"/>
            <a:ext cx="3305515" cy="5184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2800"/>
              <a:buFont typeface="Ubuntu"/>
              <a:buNone/>
              <a:defRPr sz="1400" b="0" i="0" u="none" strike="noStrike" cap="none">
                <a:solidFill>
                  <a:srgbClr val="FFFFFF"/>
                </a:solidFill>
                <a:latin typeface="Ubuntu"/>
                <a:ea typeface="Ubuntu"/>
                <a:cs typeface="Ubuntu"/>
                <a:sym typeface="Ubuntu"/>
              </a:defRPr>
            </a:lvl1pPr>
            <a:lvl2pPr marL="914400" marR="0" lvl="1"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9pPr>
          </a:lstStyle>
          <a:p>
            <a:r>
              <a:rPr lang="en-US" sz="1600" dirty="0"/>
              <a:t>J</a:t>
            </a:r>
            <a:r>
              <a:rPr lang="en-US" altLang="zh-CN" sz="1600" dirty="0"/>
              <a:t>uly 2021</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37F6-2D19-4FBA-AC7C-FD50B991C1BB}"/>
              </a:ext>
            </a:extLst>
          </p:cNvPr>
          <p:cNvSpPr>
            <a:spLocks noGrp="1"/>
          </p:cNvSpPr>
          <p:nvPr>
            <p:ph type="title"/>
          </p:nvPr>
        </p:nvSpPr>
        <p:spPr>
          <a:xfrm>
            <a:off x="75271" y="0"/>
            <a:ext cx="7717500" cy="576000"/>
          </a:xfrm>
        </p:spPr>
        <p:txBody>
          <a:bodyPr/>
          <a:lstStyle/>
          <a:p>
            <a:r>
              <a:rPr lang="en-US" sz="3600" dirty="0"/>
              <a:t>10 Knowledge Areas – Scope</a:t>
            </a:r>
          </a:p>
        </p:txBody>
      </p:sp>
      <p:sp>
        <p:nvSpPr>
          <p:cNvPr id="4" name="Google Shape;932;p37">
            <a:extLst>
              <a:ext uri="{FF2B5EF4-FFF2-40B4-BE49-F238E27FC236}">
                <a16:creationId xmlns:a16="http://schemas.microsoft.com/office/drawing/2014/main" id="{A987F087-A292-4859-AB74-DD847C64D92C}"/>
              </a:ext>
            </a:extLst>
          </p:cNvPr>
          <p:cNvSpPr txBox="1"/>
          <p:nvPr/>
        </p:nvSpPr>
        <p:spPr>
          <a:xfrm>
            <a:off x="219740" y="770949"/>
            <a:ext cx="2520000" cy="5400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accent4"/>
                </a:solidFill>
                <a:latin typeface="Krona One"/>
                <a:ea typeface="Krona One"/>
                <a:cs typeface="Krona One"/>
                <a:sym typeface="Krona One"/>
              </a:rPr>
              <a:t>Scope Accessment</a:t>
            </a:r>
            <a:endParaRPr b="1" dirty="0">
              <a:solidFill>
                <a:schemeClr val="accent4"/>
              </a:solidFill>
              <a:latin typeface="Krona One"/>
              <a:ea typeface="Krona One"/>
              <a:cs typeface="Krona One"/>
              <a:sym typeface="Krona One"/>
            </a:endParaRPr>
          </a:p>
        </p:txBody>
      </p:sp>
      <p:sp>
        <p:nvSpPr>
          <p:cNvPr id="5" name="Google Shape;935;p37">
            <a:extLst>
              <a:ext uri="{FF2B5EF4-FFF2-40B4-BE49-F238E27FC236}">
                <a16:creationId xmlns:a16="http://schemas.microsoft.com/office/drawing/2014/main" id="{93F12C4E-A734-4101-9B34-19A5CC2073A4}"/>
              </a:ext>
            </a:extLst>
          </p:cNvPr>
          <p:cNvSpPr txBox="1"/>
          <p:nvPr/>
        </p:nvSpPr>
        <p:spPr>
          <a:xfrm>
            <a:off x="219740" y="1377394"/>
            <a:ext cx="2741827" cy="2847326"/>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b="1" dirty="0">
                <a:solidFill>
                  <a:srgbClr val="FFFFFF"/>
                </a:solidFill>
                <a:latin typeface="Ubuntu"/>
                <a:ea typeface="Ubuntu"/>
                <a:cs typeface="Ubuntu"/>
                <a:sym typeface="Ubuntu"/>
              </a:rPr>
              <a:t>Participants</a:t>
            </a:r>
          </a:p>
          <a:p>
            <a:pPr marL="0" lvl="0" indent="0" rtl="0">
              <a:spcBef>
                <a:spcPts val="0"/>
              </a:spcBef>
              <a:spcAft>
                <a:spcPts val="1600"/>
              </a:spcAft>
              <a:buNone/>
            </a:pPr>
            <a:r>
              <a:rPr lang="en-US" dirty="0">
                <a:solidFill>
                  <a:srgbClr val="FFFFFF"/>
                </a:solidFill>
                <a:latin typeface="Ubuntu"/>
                <a:ea typeface="Ubuntu"/>
                <a:cs typeface="Ubuntu"/>
                <a:sym typeface="Ubuntu"/>
              </a:rPr>
              <a:t>The project manager, project team representatives and stakeholders </a:t>
            </a:r>
          </a:p>
          <a:p>
            <a:pPr marL="0" lvl="0" indent="0" rtl="0">
              <a:spcBef>
                <a:spcPts val="0"/>
              </a:spcBef>
              <a:spcAft>
                <a:spcPts val="1600"/>
              </a:spcAft>
              <a:buNone/>
            </a:pPr>
            <a:r>
              <a:rPr lang="en-US" b="1" dirty="0">
                <a:solidFill>
                  <a:srgbClr val="FFFFFF"/>
                </a:solidFill>
                <a:latin typeface="Ubuntu"/>
                <a:ea typeface="Ubuntu"/>
                <a:cs typeface="Ubuntu"/>
                <a:sym typeface="Ubuntu"/>
              </a:rPr>
              <a:t>Process</a:t>
            </a:r>
          </a:p>
          <a:p>
            <a:pPr marL="285750" lvl="0" indent="-285750" rtl="0">
              <a:spcBef>
                <a:spcPts val="0"/>
              </a:spcBef>
              <a:spcAft>
                <a:spcPts val="1600"/>
              </a:spcAft>
              <a:buClr>
                <a:schemeClr val="bg1"/>
              </a:buClr>
              <a:buFont typeface="+mj-lt"/>
              <a:buAutoNum type="romanLcPeriod"/>
            </a:pPr>
            <a:r>
              <a:rPr lang="en-US" dirty="0">
                <a:solidFill>
                  <a:srgbClr val="FFFFFF"/>
                </a:solidFill>
                <a:latin typeface="Ubuntu"/>
                <a:ea typeface="Ubuntu"/>
                <a:cs typeface="Ubuntu"/>
                <a:sym typeface="Ubuntu"/>
              </a:rPr>
              <a:t>Project team reviewed and accessed the common and different existing technical applications on both sides </a:t>
            </a:r>
          </a:p>
          <a:p>
            <a:pPr marL="285750" lvl="0" indent="-285750" rtl="0">
              <a:spcBef>
                <a:spcPts val="0"/>
              </a:spcBef>
              <a:spcAft>
                <a:spcPts val="1600"/>
              </a:spcAft>
              <a:buClr>
                <a:schemeClr val="bg1"/>
              </a:buClr>
              <a:buFont typeface="+mj-lt"/>
              <a:buAutoNum type="romanLcPeriod"/>
            </a:pPr>
            <a:r>
              <a:rPr lang="en-US" dirty="0">
                <a:solidFill>
                  <a:srgbClr val="FFFFFF"/>
                </a:solidFill>
                <a:latin typeface="Ubuntu"/>
                <a:ea typeface="Ubuntu"/>
                <a:cs typeface="Ubuntu"/>
                <a:sym typeface="Ubuntu"/>
              </a:rPr>
              <a:t>Then the team hold meeting and asked access right to understand the source code</a:t>
            </a:r>
          </a:p>
        </p:txBody>
      </p:sp>
      <p:sp>
        <p:nvSpPr>
          <p:cNvPr id="6" name="Google Shape;936;p37">
            <a:extLst>
              <a:ext uri="{FF2B5EF4-FFF2-40B4-BE49-F238E27FC236}">
                <a16:creationId xmlns:a16="http://schemas.microsoft.com/office/drawing/2014/main" id="{82295C43-A007-49F6-A59B-E1733BCA6AD7}"/>
              </a:ext>
            </a:extLst>
          </p:cNvPr>
          <p:cNvSpPr txBox="1"/>
          <p:nvPr/>
        </p:nvSpPr>
        <p:spPr>
          <a:xfrm>
            <a:off x="2961567" y="768245"/>
            <a:ext cx="2520000" cy="5400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a:solidFill>
                  <a:schemeClr val="accent4"/>
                </a:solidFill>
                <a:latin typeface="Krona One"/>
                <a:ea typeface="Krona One"/>
                <a:cs typeface="Krona One"/>
                <a:sym typeface="Krona One"/>
              </a:rPr>
              <a:t>Requirement Gathering</a:t>
            </a:r>
          </a:p>
        </p:txBody>
      </p:sp>
      <p:sp>
        <p:nvSpPr>
          <p:cNvPr id="8" name="Google Shape;933;p37">
            <a:extLst>
              <a:ext uri="{FF2B5EF4-FFF2-40B4-BE49-F238E27FC236}">
                <a16:creationId xmlns:a16="http://schemas.microsoft.com/office/drawing/2014/main" id="{67828641-6242-4A85-8936-67FBCC789A82}"/>
              </a:ext>
            </a:extLst>
          </p:cNvPr>
          <p:cNvSpPr txBox="1"/>
          <p:nvPr/>
        </p:nvSpPr>
        <p:spPr>
          <a:xfrm>
            <a:off x="5826642" y="768245"/>
            <a:ext cx="3168502" cy="5400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solidFill>
                  <a:schemeClr val="accent4"/>
                </a:solidFill>
                <a:latin typeface="Krona One"/>
                <a:ea typeface="Krona One"/>
                <a:cs typeface="Krona One"/>
                <a:sym typeface="Krona One"/>
              </a:rPr>
              <a:t>Scope Control</a:t>
            </a:r>
          </a:p>
        </p:txBody>
      </p:sp>
      <p:sp>
        <p:nvSpPr>
          <p:cNvPr id="12" name="Google Shape;935;p37">
            <a:extLst>
              <a:ext uri="{FF2B5EF4-FFF2-40B4-BE49-F238E27FC236}">
                <a16:creationId xmlns:a16="http://schemas.microsoft.com/office/drawing/2014/main" id="{2D27030F-AD0E-412C-899E-2F9F8FED6541}"/>
              </a:ext>
            </a:extLst>
          </p:cNvPr>
          <p:cNvSpPr txBox="1"/>
          <p:nvPr/>
        </p:nvSpPr>
        <p:spPr>
          <a:xfrm>
            <a:off x="2946972" y="1308245"/>
            <a:ext cx="2643667" cy="2847326"/>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b="1" dirty="0">
                <a:solidFill>
                  <a:srgbClr val="FFFFFF"/>
                </a:solidFill>
                <a:latin typeface="Ubuntu"/>
                <a:ea typeface="Ubuntu"/>
                <a:cs typeface="Ubuntu"/>
                <a:sym typeface="Ubuntu"/>
              </a:rPr>
              <a:t>Aspects of Requirement</a:t>
            </a:r>
          </a:p>
          <a:p>
            <a:pPr marL="0" lvl="0" indent="0" rtl="0">
              <a:spcBef>
                <a:spcPts val="0"/>
              </a:spcBef>
              <a:spcAft>
                <a:spcPts val="1600"/>
              </a:spcAft>
              <a:buNone/>
            </a:pPr>
            <a:r>
              <a:rPr lang="en-SG" dirty="0">
                <a:solidFill>
                  <a:srgbClr val="FFFFFF"/>
                </a:solidFill>
                <a:latin typeface="Ubuntu"/>
                <a:ea typeface="Ubuntu"/>
                <a:cs typeface="Ubuntu"/>
                <a:sym typeface="Ubuntu"/>
              </a:rPr>
              <a:t>The dependency of the applications, the function values, the feature complexity </a:t>
            </a:r>
          </a:p>
          <a:p>
            <a:pPr marL="0" lvl="0" indent="0" rtl="0">
              <a:spcBef>
                <a:spcPts val="0"/>
              </a:spcBef>
              <a:spcAft>
                <a:spcPts val="1600"/>
              </a:spcAft>
              <a:buNone/>
            </a:pPr>
            <a:r>
              <a:rPr lang="en-SG" b="1" dirty="0">
                <a:solidFill>
                  <a:srgbClr val="FFFFFF"/>
                </a:solidFill>
                <a:latin typeface="Ubuntu"/>
                <a:ea typeface="Ubuntu"/>
                <a:cs typeface="Ubuntu"/>
                <a:sym typeface="Ubuntu"/>
              </a:rPr>
              <a:t>Agreement </a:t>
            </a:r>
          </a:p>
          <a:p>
            <a:pPr marL="0" lvl="0" indent="0" rtl="0">
              <a:spcBef>
                <a:spcPts val="0"/>
              </a:spcBef>
              <a:spcAft>
                <a:spcPts val="1600"/>
              </a:spcAft>
              <a:buNone/>
            </a:pPr>
            <a:r>
              <a:rPr lang="en-SG" dirty="0">
                <a:solidFill>
                  <a:srgbClr val="FFFFFF"/>
                </a:solidFill>
                <a:latin typeface="Ubuntu"/>
                <a:ea typeface="Ubuntu"/>
                <a:cs typeface="Ubuntu"/>
                <a:sym typeface="Ubuntu"/>
              </a:rPr>
              <a:t>All terms and working flows were synchronized, all planning features were sorted accordingly</a:t>
            </a:r>
          </a:p>
          <a:p>
            <a:pPr marL="0" lvl="0" indent="0" rtl="0">
              <a:spcBef>
                <a:spcPts val="0"/>
              </a:spcBef>
              <a:spcAft>
                <a:spcPts val="1600"/>
              </a:spcAft>
              <a:buNone/>
            </a:pPr>
            <a:endParaRPr sz="1200" dirty="0">
              <a:solidFill>
                <a:srgbClr val="FFFFFF"/>
              </a:solidFill>
              <a:latin typeface="Ubuntu"/>
              <a:ea typeface="Ubuntu"/>
              <a:cs typeface="Ubuntu"/>
              <a:sym typeface="Ubuntu"/>
            </a:endParaRPr>
          </a:p>
        </p:txBody>
      </p:sp>
      <p:sp>
        <p:nvSpPr>
          <p:cNvPr id="13" name="Google Shape;935;p37">
            <a:extLst>
              <a:ext uri="{FF2B5EF4-FFF2-40B4-BE49-F238E27FC236}">
                <a16:creationId xmlns:a16="http://schemas.microsoft.com/office/drawing/2014/main" id="{8B07C9E5-E024-49D6-8594-0A8B5CC3D1AA}"/>
              </a:ext>
            </a:extLst>
          </p:cNvPr>
          <p:cNvSpPr txBox="1"/>
          <p:nvPr/>
        </p:nvSpPr>
        <p:spPr>
          <a:xfrm>
            <a:off x="5797872" y="1308245"/>
            <a:ext cx="3246892" cy="2847326"/>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SG" b="1" dirty="0">
                <a:solidFill>
                  <a:srgbClr val="FFFFFF"/>
                </a:solidFill>
                <a:latin typeface="Ubuntu"/>
                <a:ea typeface="Ubuntu"/>
                <a:cs typeface="Ubuntu"/>
                <a:sym typeface="Ubuntu"/>
              </a:rPr>
              <a:t>Challenge  Scope change/missing </a:t>
            </a:r>
          </a:p>
          <a:p>
            <a:pPr marL="0" lvl="0" indent="0" rtl="0">
              <a:spcBef>
                <a:spcPts val="0"/>
              </a:spcBef>
              <a:spcAft>
                <a:spcPts val="1600"/>
              </a:spcAft>
              <a:buNone/>
            </a:pPr>
            <a:r>
              <a:rPr lang="en-SG" dirty="0" err="1">
                <a:solidFill>
                  <a:srgbClr val="FFFFFF"/>
                </a:solidFill>
                <a:latin typeface="Ubuntu"/>
                <a:ea typeface="Ubuntu"/>
                <a:cs typeface="Ubuntu"/>
                <a:sym typeface="Ubuntu"/>
              </a:rPr>
              <a:t>i</a:t>
            </a:r>
            <a:r>
              <a:rPr lang="en-SG" dirty="0">
                <a:solidFill>
                  <a:srgbClr val="FFFFFF"/>
                </a:solidFill>
                <a:latin typeface="Ubuntu"/>
                <a:ea typeface="Ubuntu"/>
                <a:cs typeface="Ubuntu"/>
                <a:sym typeface="Ubuntu"/>
              </a:rPr>
              <a:t>. Review and understand the feature first</a:t>
            </a:r>
          </a:p>
          <a:p>
            <a:pPr marL="0" lvl="0" indent="0" rtl="0">
              <a:spcBef>
                <a:spcPts val="0"/>
              </a:spcBef>
              <a:spcAft>
                <a:spcPts val="1600"/>
              </a:spcAft>
              <a:buNone/>
            </a:pPr>
            <a:r>
              <a:rPr lang="en-SG" dirty="0">
                <a:solidFill>
                  <a:srgbClr val="FFFFFF"/>
                </a:solidFill>
                <a:latin typeface="Ubuntu"/>
                <a:ea typeface="Ubuntu"/>
                <a:cs typeface="Ubuntu"/>
                <a:sym typeface="Ubuntu"/>
              </a:rPr>
              <a:t>ii. Then carefully considered and evaluated whether the new scope can be delayed, solved later or delivered immediately</a:t>
            </a:r>
            <a:endParaRPr lang="en-SG" b="1" dirty="0">
              <a:solidFill>
                <a:srgbClr val="FFFFFF"/>
              </a:solidFill>
              <a:latin typeface="Ubuntu"/>
            </a:endParaRPr>
          </a:p>
          <a:p>
            <a:pPr marL="0" lvl="0" indent="0" rtl="0">
              <a:spcBef>
                <a:spcPts val="0"/>
              </a:spcBef>
              <a:spcAft>
                <a:spcPts val="1600"/>
              </a:spcAft>
              <a:buNone/>
            </a:pPr>
            <a:r>
              <a:rPr lang="en-SG" b="1" dirty="0">
                <a:solidFill>
                  <a:srgbClr val="FFFFFF"/>
                </a:solidFill>
                <a:latin typeface="Ubuntu"/>
              </a:rPr>
              <a:t>Business Consideration</a:t>
            </a:r>
          </a:p>
          <a:p>
            <a:pPr marL="0" lvl="0" indent="0" rtl="0">
              <a:spcBef>
                <a:spcPts val="0"/>
              </a:spcBef>
              <a:spcAft>
                <a:spcPts val="1600"/>
              </a:spcAft>
              <a:buNone/>
            </a:pPr>
            <a:r>
              <a:rPr lang="en-SG" dirty="0">
                <a:solidFill>
                  <a:srgbClr val="FFFFFF"/>
                </a:solidFill>
                <a:latin typeface="Ubuntu"/>
              </a:rPr>
              <a:t>Compromise with minimum product to deliver the overall system and application</a:t>
            </a:r>
          </a:p>
          <a:p>
            <a:pPr marL="0" lvl="0" indent="0" rtl="0">
              <a:spcBef>
                <a:spcPts val="0"/>
              </a:spcBef>
              <a:spcAft>
                <a:spcPts val="1600"/>
              </a:spcAft>
              <a:buNone/>
            </a:pPr>
            <a:r>
              <a:rPr lang="en-SG" dirty="0">
                <a:solidFill>
                  <a:srgbClr val="FFFFFF"/>
                </a:solidFill>
                <a:latin typeface="Ubuntu"/>
              </a:rPr>
              <a:t> “Done is something better than perfect”</a:t>
            </a:r>
            <a:endParaRPr lang="en-SG" dirty="0">
              <a:solidFill>
                <a:srgbClr val="FFFFFF"/>
              </a:solidFill>
              <a:latin typeface="Ubuntu"/>
              <a:sym typeface="Ubuntu"/>
            </a:endParaRPr>
          </a:p>
        </p:txBody>
      </p:sp>
    </p:spTree>
    <p:extLst>
      <p:ext uri="{BB962C8B-B14F-4D97-AF65-F5344CB8AC3E}">
        <p14:creationId xmlns:p14="http://schemas.microsoft.com/office/powerpoint/2010/main" val="105471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909;p57">
            <a:extLst>
              <a:ext uri="{FF2B5EF4-FFF2-40B4-BE49-F238E27FC236}">
                <a16:creationId xmlns:a16="http://schemas.microsoft.com/office/drawing/2014/main" id="{2572D48B-3B4E-4709-8AD5-2B7A25D380D9}"/>
              </a:ext>
            </a:extLst>
          </p:cNvPr>
          <p:cNvGrpSpPr/>
          <p:nvPr/>
        </p:nvGrpSpPr>
        <p:grpSpPr>
          <a:xfrm>
            <a:off x="550192" y="1216214"/>
            <a:ext cx="2235537" cy="2711071"/>
            <a:chOff x="4803027" y="1330143"/>
            <a:chExt cx="1094243" cy="1386038"/>
          </a:xfrm>
        </p:grpSpPr>
        <p:sp>
          <p:nvSpPr>
            <p:cNvPr id="4" name="Google Shape;1910;p57">
              <a:extLst>
                <a:ext uri="{FF2B5EF4-FFF2-40B4-BE49-F238E27FC236}">
                  <a16:creationId xmlns:a16="http://schemas.microsoft.com/office/drawing/2014/main" id="{90DF58C7-FA91-4838-B1D2-AC99C8F4FE8F}"/>
                </a:ext>
              </a:extLst>
            </p:cNvPr>
            <p:cNvSpPr/>
            <p:nvPr/>
          </p:nvSpPr>
          <p:spPr>
            <a:xfrm>
              <a:off x="4803027" y="1514351"/>
              <a:ext cx="896667" cy="1201829"/>
            </a:xfrm>
            <a:custGeom>
              <a:avLst/>
              <a:gdLst/>
              <a:ahLst/>
              <a:cxnLst/>
              <a:rect l="l" t="t" r="r" b="b"/>
              <a:pathLst>
                <a:path w="5700" h="7640" extrusionOk="0">
                  <a:moveTo>
                    <a:pt x="54" y="1"/>
                  </a:moveTo>
                  <a:cubicBezTo>
                    <a:pt x="27" y="1"/>
                    <a:pt x="1" y="28"/>
                    <a:pt x="1" y="54"/>
                  </a:cubicBezTo>
                  <a:lnTo>
                    <a:pt x="1" y="7586"/>
                  </a:lnTo>
                  <a:cubicBezTo>
                    <a:pt x="1" y="7613"/>
                    <a:pt x="27" y="7640"/>
                    <a:pt x="54" y="7640"/>
                  </a:cubicBezTo>
                  <a:lnTo>
                    <a:pt x="5646" y="7640"/>
                  </a:lnTo>
                  <a:cubicBezTo>
                    <a:pt x="5677" y="7640"/>
                    <a:pt x="5700" y="7613"/>
                    <a:pt x="5700" y="7586"/>
                  </a:cubicBezTo>
                  <a:lnTo>
                    <a:pt x="5700" y="54"/>
                  </a:lnTo>
                  <a:cubicBezTo>
                    <a:pt x="5700" y="28"/>
                    <a:pt x="5677" y="1"/>
                    <a:pt x="5646" y="1"/>
                  </a:cubicBez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11;p57">
              <a:extLst>
                <a:ext uri="{FF2B5EF4-FFF2-40B4-BE49-F238E27FC236}">
                  <a16:creationId xmlns:a16="http://schemas.microsoft.com/office/drawing/2014/main" id="{683BE145-74D0-4D18-8A6F-D476A0A6EFFA}"/>
                </a:ext>
              </a:extLst>
            </p:cNvPr>
            <p:cNvSpPr/>
            <p:nvPr/>
          </p:nvSpPr>
          <p:spPr>
            <a:xfrm>
              <a:off x="4859501" y="1581522"/>
              <a:ext cx="783561" cy="1067646"/>
            </a:xfrm>
            <a:custGeom>
              <a:avLst/>
              <a:gdLst/>
              <a:ahLst/>
              <a:cxnLst/>
              <a:rect l="l" t="t" r="r" b="b"/>
              <a:pathLst>
                <a:path w="4981" h="6787" extrusionOk="0">
                  <a:moveTo>
                    <a:pt x="19" y="0"/>
                  </a:moveTo>
                  <a:cubicBezTo>
                    <a:pt x="10" y="0"/>
                    <a:pt x="1" y="9"/>
                    <a:pt x="1" y="18"/>
                  </a:cubicBezTo>
                  <a:lnTo>
                    <a:pt x="1" y="6768"/>
                  </a:lnTo>
                  <a:cubicBezTo>
                    <a:pt x="1" y="6777"/>
                    <a:pt x="10" y="6786"/>
                    <a:pt x="19" y="6786"/>
                  </a:cubicBezTo>
                  <a:lnTo>
                    <a:pt x="4963" y="6786"/>
                  </a:lnTo>
                  <a:cubicBezTo>
                    <a:pt x="4976" y="6786"/>
                    <a:pt x="4980" y="6777"/>
                    <a:pt x="4980" y="6768"/>
                  </a:cubicBezTo>
                  <a:lnTo>
                    <a:pt x="4980" y="18"/>
                  </a:lnTo>
                  <a:cubicBezTo>
                    <a:pt x="4980" y="9"/>
                    <a:pt x="4976" y="0"/>
                    <a:pt x="496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12;p57">
              <a:extLst>
                <a:ext uri="{FF2B5EF4-FFF2-40B4-BE49-F238E27FC236}">
                  <a16:creationId xmlns:a16="http://schemas.microsoft.com/office/drawing/2014/main" id="{4D328DCD-1698-416D-A72E-B79892150C18}"/>
                </a:ext>
              </a:extLst>
            </p:cNvPr>
            <p:cNvSpPr/>
            <p:nvPr/>
          </p:nvSpPr>
          <p:spPr>
            <a:xfrm>
              <a:off x="4954515" y="1771236"/>
              <a:ext cx="185783" cy="186724"/>
            </a:xfrm>
            <a:custGeom>
              <a:avLst/>
              <a:gdLst/>
              <a:ahLst/>
              <a:cxnLst/>
              <a:rect l="l" t="t" r="r" b="b"/>
              <a:pathLst>
                <a:path w="1181" h="1187" extrusionOk="0">
                  <a:moveTo>
                    <a:pt x="1048" y="138"/>
                  </a:moveTo>
                  <a:lnTo>
                    <a:pt x="1048" y="1049"/>
                  </a:lnTo>
                  <a:lnTo>
                    <a:pt x="134" y="1049"/>
                  </a:lnTo>
                  <a:lnTo>
                    <a:pt x="134" y="138"/>
                  </a:lnTo>
                  <a:close/>
                  <a:moveTo>
                    <a:pt x="67" y="1"/>
                  </a:moveTo>
                  <a:cubicBezTo>
                    <a:pt x="31" y="1"/>
                    <a:pt x="1" y="32"/>
                    <a:pt x="1" y="72"/>
                  </a:cubicBezTo>
                  <a:lnTo>
                    <a:pt x="1" y="1115"/>
                  </a:lnTo>
                  <a:cubicBezTo>
                    <a:pt x="1" y="1156"/>
                    <a:pt x="31" y="1186"/>
                    <a:pt x="67" y="1186"/>
                  </a:cubicBezTo>
                  <a:lnTo>
                    <a:pt x="1115" y="1186"/>
                  </a:lnTo>
                  <a:cubicBezTo>
                    <a:pt x="1150" y="1186"/>
                    <a:pt x="1181" y="1156"/>
                    <a:pt x="1181" y="1115"/>
                  </a:cubicBezTo>
                  <a:lnTo>
                    <a:pt x="1181" y="72"/>
                  </a:lnTo>
                  <a:cubicBezTo>
                    <a:pt x="1181" y="32"/>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13;p57">
              <a:extLst>
                <a:ext uri="{FF2B5EF4-FFF2-40B4-BE49-F238E27FC236}">
                  <a16:creationId xmlns:a16="http://schemas.microsoft.com/office/drawing/2014/main" id="{4065424B-741F-4551-ABD0-5BFBFA9A765F}"/>
                </a:ext>
              </a:extLst>
            </p:cNvPr>
            <p:cNvSpPr/>
            <p:nvPr/>
          </p:nvSpPr>
          <p:spPr>
            <a:xfrm>
              <a:off x="4954515" y="2063201"/>
              <a:ext cx="185783" cy="185780"/>
            </a:xfrm>
            <a:custGeom>
              <a:avLst/>
              <a:gdLst/>
              <a:ahLst/>
              <a:cxnLst/>
              <a:rect l="l" t="t" r="r" b="b"/>
              <a:pathLst>
                <a:path w="1181" h="1181" extrusionOk="0">
                  <a:moveTo>
                    <a:pt x="1048" y="138"/>
                  </a:moveTo>
                  <a:lnTo>
                    <a:pt x="1048" y="1048"/>
                  </a:lnTo>
                  <a:lnTo>
                    <a:pt x="134" y="1048"/>
                  </a:lnTo>
                  <a:lnTo>
                    <a:pt x="134" y="138"/>
                  </a:lnTo>
                  <a:close/>
                  <a:moveTo>
                    <a:pt x="67" y="1"/>
                  </a:moveTo>
                  <a:cubicBezTo>
                    <a:pt x="31" y="1"/>
                    <a:pt x="1" y="31"/>
                    <a:pt x="1" y="67"/>
                  </a:cubicBezTo>
                  <a:lnTo>
                    <a:pt x="1" y="1115"/>
                  </a:lnTo>
                  <a:cubicBezTo>
                    <a:pt x="1" y="1154"/>
                    <a:pt x="31" y="1181"/>
                    <a:pt x="67" y="1181"/>
                  </a:cubicBezTo>
                  <a:lnTo>
                    <a:pt x="1115" y="1181"/>
                  </a:lnTo>
                  <a:cubicBezTo>
                    <a:pt x="1150" y="1181"/>
                    <a:pt x="1181" y="1154"/>
                    <a:pt x="1181" y="1115"/>
                  </a:cubicBezTo>
                  <a:lnTo>
                    <a:pt x="1181" y="67"/>
                  </a:lnTo>
                  <a:cubicBezTo>
                    <a:pt x="1181" y="31"/>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14;p57">
              <a:extLst>
                <a:ext uri="{FF2B5EF4-FFF2-40B4-BE49-F238E27FC236}">
                  <a16:creationId xmlns:a16="http://schemas.microsoft.com/office/drawing/2014/main" id="{5328CE6E-4031-4F2C-957F-EA49E0FCF674}"/>
                </a:ext>
              </a:extLst>
            </p:cNvPr>
            <p:cNvSpPr/>
            <p:nvPr/>
          </p:nvSpPr>
          <p:spPr>
            <a:xfrm>
              <a:off x="4954515" y="2355166"/>
              <a:ext cx="185783" cy="185780"/>
            </a:xfrm>
            <a:custGeom>
              <a:avLst/>
              <a:gdLst/>
              <a:ahLst/>
              <a:cxnLst/>
              <a:rect l="l" t="t" r="r" b="b"/>
              <a:pathLst>
                <a:path w="1181" h="1181" extrusionOk="0">
                  <a:moveTo>
                    <a:pt x="1048" y="133"/>
                  </a:moveTo>
                  <a:lnTo>
                    <a:pt x="1048" y="1047"/>
                  </a:lnTo>
                  <a:lnTo>
                    <a:pt x="134" y="1047"/>
                  </a:lnTo>
                  <a:lnTo>
                    <a:pt x="134" y="133"/>
                  </a:lnTo>
                  <a:close/>
                  <a:moveTo>
                    <a:pt x="67" y="0"/>
                  </a:moveTo>
                  <a:cubicBezTo>
                    <a:pt x="31" y="0"/>
                    <a:pt x="1" y="31"/>
                    <a:pt x="1" y="66"/>
                  </a:cubicBezTo>
                  <a:lnTo>
                    <a:pt x="1" y="1113"/>
                  </a:lnTo>
                  <a:cubicBezTo>
                    <a:pt x="1" y="1149"/>
                    <a:pt x="31" y="1180"/>
                    <a:pt x="67" y="1180"/>
                  </a:cubicBezTo>
                  <a:lnTo>
                    <a:pt x="1115" y="1180"/>
                  </a:lnTo>
                  <a:cubicBezTo>
                    <a:pt x="1150" y="1180"/>
                    <a:pt x="1181" y="1149"/>
                    <a:pt x="1181" y="1113"/>
                  </a:cubicBezTo>
                  <a:lnTo>
                    <a:pt x="1181" y="66"/>
                  </a:lnTo>
                  <a:cubicBezTo>
                    <a:pt x="1181" y="31"/>
                    <a:pt x="1150" y="0"/>
                    <a:pt x="1115"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15;p57">
              <a:extLst>
                <a:ext uri="{FF2B5EF4-FFF2-40B4-BE49-F238E27FC236}">
                  <a16:creationId xmlns:a16="http://schemas.microsoft.com/office/drawing/2014/main" id="{173569D4-24D0-4700-82ED-45FDD7719CC4}"/>
                </a:ext>
              </a:extLst>
            </p:cNvPr>
            <p:cNvSpPr/>
            <p:nvPr/>
          </p:nvSpPr>
          <p:spPr>
            <a:xfrm>
              <a:off x="4965684" y="1330143"/>
              <a:ext cx="571979" cy="335852"/>
            </a:xfrm>
            <a:custGeom>
              <a:avLst/>
              <a:gdLst/>
              <a:ahLst/>
              <a:cxnLst/>
              <a:rect l="l" t="t" r="r" b="b"/>
              <a:pathLst>
                <a:path w="3636" h="2135" extrusionOk="0">
                  <a:moveTo>
                    <a:pt x="1816" y="346"/>
                  </a:moveTo>
                  <a:cubicBezTo>
                    <a:pt x="2015" y="346"/>
                    <a:pt x="2171" y="506"/>
                    <a:pt x="2171" y="701"/>
                  </a:cubicBezTo>
                  <a:cubicBezTo>
                    <a:pt x="2171" y="897"/>
                    <a:pt x="2015" y="1057"/>
                    <a:pt x="1816" y="1057"/>
                  </a:cubicBezTo>
                  <a:cubicBezTo>
                    <a:pt x="1620" y="1057"/>
                    <a:pt x="1460" y="897"/>
                    <a:pt x="1460" y="701"/>
                  </a:cubicBezTo>
                  <a:cubicBezTo>
                    <a:pt x="1460" y="506"/>
                    <a:pt x="1620" y="346"/>
                    <a:pt x="1816" y="346"/>
                  </a:cubicBezTo>
                  <a:close/>
                  <a:moveTo>
                    <a:pt x="1816" y="0"/>
                  </a:moveTo>
                  <a:cubicBezTo>
                    <a:pt x="1492" y="0"/>
                    <a:pt x="1216" y="222"/>
                    <a:pt x="1141" y="524"/>
                  </a:cubicBezTo>
                  <a:cubicBezTo>
                    <a:pt x="1114" y="625"/>
                    <a:pt x="1021" y="697"/>
                    <a:pt x="915" y="697"/>
                  </a:cubicBezTo>
                  <a:lnTo>
                    <a:pt x="231" y="697"/>
                  </a:lnTo>
                  <a:cubicBezTo>
                    <a:pt x="102" y="697"/>
                    <a:pt x="1" y="803"/>
                    <a:pt x="1" y="932"/>
                  </a:cubicBezTo>
                  <a:lnTo>
                    <a:pt x="1" y="1904"/>
                  </a:lnTo>
                  <a:cubicBezTo>
                    <a:pt x="1" y="2033"/>
                    <a:pt x="102" y="2135"/>
                    <a:pt x="231" y="2135"/>
                  </a:cubicBezTo>
                  <a:lnTo>
                    <a:pt x="3400" y="2135"/>
                  </a:lnTo>
                  <a:cubicBezTo>
                    <a:pt x="3529" y="2135"/>
                    <a:pt x="3635" y="2033"/>
                    <a:pt x="3635" y="1904"/>
                  </a:cubicBezTo>
                  <a:lnTo>
                    <a:pt x="3635" y="932"/>
                  </a:lnTo>
                  <a:cubicBezTo>
                    <a:pt x="3635" y="803"/>
                    <a:pt x="3529" y="697"/>
                    <a:pt x="3400" y="697"/>
                  </a:cubicBezTo>
                  <a:lnTo>
                    <a:pt x="2717" y="697"/>
                  </a:lnTo>
                  <a:cubicBezTo>
                    <a:pt x="2611" y="697"/>
                    <a:pt x="2517" y="625"/>
                    <a:pt x="2490" y="524"/>
                  </a:cubicBezTo>
                  <a:cubicBezTo>
                    <a:pt x="2415" y="222"/>
                    <a:pt x="2140"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16;p57">
              <a:extLst>
                <a:ext uri="{FF2B5EF4-FFF2-40B4-BE49-F238E27FC236}">
                  <a16:creationId xmlns:a16="http://schemas.microsoft.com/office/drawing/2014/main" id="{85AE78E6-7948-4E62-A9FA-0054A36D3404}"/>
                </a:ext>
              </a:extLst>
            </p:cNvPr>
            <p:cNvSpPr/>
            <p:nvPr/>
          </p:nvSpPr>
          <p:spPr>
            <a:xfrm>
              <a:off x="4990067" y="1807417"/>
              <a:ext cx="114836" cy="114205"/>
            </a:xfrm>
            <a:custGeom>
              <a:avLst/>
              <a:gdLst/>
              <a:ahLst/>
              <a:cxnLst/>
              <a:rect l="l" t="t" r="r" b="b"/>
              <a:pathLst>
                <a:path w="730" h="726" extrusionOk="0">
                  <a:moveTo>
                    <a:pt x="36" y="1"/>
                  </a:moveTo>
                  <a:cubicBezTo>
                    <a:pt x="28" y="1"/>
                    <a:pt x="21" y="4"/>
                    <a:pt x="14" y="11"/>
                  </a:cubicBezTo>
                  <a:cubicBezTo>
                    <a:pt x="0" y="24"/>
                    <a:pt x="0" y="47"/>
                    <a:pt x="14" y="60"/>
                  </a:cubicBezTo>
                  <a:lnTo>
                    <a:pt x="316" y="366"/>
                  </a:lnTo>
                  <a:lnTo>
                    <a:pt x="14" y="668"/>
                  </a:lnTo>
                  <a:cubicBezTo>
                    <a:pt x="0" y="681"/>
                    <a:pt x="0" y="703"/>
                    <a:pt x="14" y="717"/>
                  </a:cubicBezTo>
                  <a:cubicBezTo>
                    <a:pt x="19" y="721"/>
                    <a:pt x="27" y="725"/>
                    <a:pt x="37" y="725"/>
                  </a:cubicBezTo>
                  <a:cubicBezTo>
                    <a:pt x="45" y="725"/>
                    <a:pt x="54" y="721"/>
                    <a:pt x="59" y="717"/>
                  </a:cubicBezTo>
                  <a:lnTo>
                    <a:pt x="365" y="410"/>
                  </a:lnTo>
                  <a:lnTo>
                    <a:pt x="666" y="717"/>
                  </a:lnTo>
                  <a:cubicBezTo>
                    <a:pt x="676" y="721"/>
                    <a:pt x="684" y="725"/>
                    <a:pt x="693" y="725"/>
                  </a:cubicBezTo>
                  <a:cubicBezTo>
                    <a:pt x="702" y="725"/>
                    <a:pt x="711" y="721"/>
                    <a:pt x="715" y="717"/>
                  </a:cubicBezTo>
                  <a:cubicBezTo>
                    <a:pt x="729" y="703"/>
                    <a:pt x="729" y="681"/>
                    <a:pt x="715" y="668"/>
                  </a:cubicBezTo>
                  <a:lnTo>
                    <a:pt x="414" y="366"/>
                  </a:lnTo>
                  <a:lnTo>
                    <a:pt x="715" y="60"/>
                  </a:lnTo>
                  <a:cubicBezTo>
                    <a:pt x="729" y="47"/>
                    <a:pt x="729" y="24"/>
                    <a:pt x="715" y="11"/>
                  </a:cubicBezTo>
                  <a:cubicBezTo>
                    <a:pt x="709" y="4"/>
                    <a:pt x="700" y="1"/>
                    <a:pt x="691" y="1"/>
                  </a:cubicBezTo>
                  <a:cubicBezTo>
                    <a:pt x="682" y="1"/>
                    <a:pt x="673" y="4"/>
                    <a:pt x="666" y="11"/>
                  </a:cubicBezTo>
                  <a:lnTo>
                    <a:pt x="365" y="317"/>
                  </a:lnTo>
                  <a:lnTo>
                    <a:pt x="59" y="11"/>
                  </a:lnTo>
                  <a:cubicBezTo>
                    <a:pt x="52" y="4"/>
                    <a:pt x="44" y="1"/>
                    <a:pt x="36"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17;p57">
              <a:extLst>
                <a:ext uri="{FF2B5EF4-FFF2-40B4-BE49-F238E27FC236}">
                  <a16:creationId xmlns:a16="http://schemas.microsoft.com/office/drawing/2014/main" id="{131DFCB4-8935-40E9-A3B3-E796329170CC}"/>
                </a:ext>
              </a:extLst>
            </p:cNvPr>
            <p:cNvSpPr/>
            <p:nvPr/>
          </p:nvSpPr>
          <p:spPr>
            <a:xfrm>
              <a:off x="5251358" y="1514351"/>
              <a:ext cx="448333" cy="1201829"/>
            </a:xfrm>
            <a:custGeom>
              <a:avLst/>
              <a:gdLst/>
              <a:ahLst/>
              <a:cxnLst/>
              <a:rect l="l" t="t" r="r" b="b"/>
              <a:pathLst>
                <a:path w="2850" h="7640" extrusionOk="0">
                  <a:moveTo>
                    <a:pt x="1819" y="1"/>
                  </a:moveTo>
                  <a:lnTo>
                    <a:pt x="1819" y="427"/>
                  </a:lnTo>
                  <a:lnTo>
                    <a:pt x="2423" y="427"/>
                  </a:lnTo>
                  <a:cubicBezTo>
                    <a:pt x="2463" y="427"/>
                    <a:pt x="2489" y="458"/>
                    <a:pt x="2489" y="493"/>
                  </a:cubicBezTo>
                  <a:lnTo>
                    <a:pt x="2489" y="7146"/>
                  </a:lnTo>
                  <a:cubicBezTo>
                    <a:pt x="2489" y="7183"/>
                    <a:pt x="2463" y="7213"/>
                    <a:pt x="2423" y="7213"/>
                  </a:cubicBezTo>
                  <a:lnTo>
                    <a:pt x="0" y="7213"/>
                  </a:lnTo>
                  <a:lnTo>
                    <a:pt x="0" y="7640"/>
                  </a:lnTo>
                  <a:lnTo>
                    <a:pt x="2649" y="7640"/>
                  </a:lnTo>
                  <a:cubicBezTo>
                    <a:pt x="2760" y="7640"/>
                    <a:pt x="2850" y="7546"/>
                    <a:pt x="2850" y="7435"/>
                  </a:cubicBezTo>
                  <a:lnTo>
                    <a:pt x="2850" y="205"/>
                  </a:lnTo>
                  <a:cubicBezTo>
                    <a:pt x="2850" y="94"/>
                    <a:pt x="2760" y="1"/>
                    <a:pt x="2649" y="1"/>
                  </a:cubicBez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18;p57">
              <a:extLst>
                <a:ext uri="{FF2B5EF4-FFF2-40B4-BE49-F238E27FC236}">
                  <a16:creationId xmlns:a16="http://schemas.microsoft.com/office/drawing/2014/main" id="{F41183D1-C86D-4509-8810-1A096A83A3E0}"/>
                </a:ext>
              </a:extLst>
            </p:cNvPr>
            <p:cNvSpPr/>
            <p:nvPr/>
          </p:nvSpPr>
          <p:spPr>
            <a:xfrm>
              <a:off x="5251358" y="1581522"/>
              <a:ext cx="391702" cy="1067646"/>
            </a:xfrm>
            <a:custGeom>
              <a:avLst/>
              <a:gdLst/>
              <a:ahLst/>
              <a:cxnLst/>
              <a:rect l="l" t="t" r="r" b="b"/>
              <a:pathLst>
                <a:path w="2490" h="6787" extrusionOk="0">
                  <a:moveTo>
                    <a:pt x="1819" y="1309"/>
                  </a:moveTo>
                  <a:cubicBezTo>
                    <a:pt x="1860" y="1309"/>
                    <a:pt x="1891" y="1340"/>
                    <a:pt x="1891" y="1381"/>
                  </a:cubicBezTo>
                  <a:cubicBezTo>
                    <a:pt x="1891" y="1416"/>
                    <a:pt x="1860" y="1447"/>
                    <a:pt x="1819" y="1447"/>
                  </a:cubicBezTo>
                  <a:lnTo>
                    <a:pt x="235" y="1447"/>
                  </a:lnTo>
                  <a:cubicBezTo>
                    <a:pt x="199" y="1447"/>
                    <a:pt x="168" y="1416"/>
                    <a:pt x="168" y="1381"/>
                  </a:cubicBezTo>
                  <a:cubicBezTo>
                    <a:pt x="168" y="1340"/>
                    <a:pt x="199" y="1309"/>
                    <a:pt x="235" y="1309"/>
                  </a:cubicBezTo>
                  <a:close/>
                  <a:moveTo>
                    <a:pt x="1819" y="1731"/>
                  </a:moveTo>
                  <a:cubicBezTo>
                    <a:pt x="1860" y="1731"/>
                    <a:pt x="1891" y="1762"/>
                    <a:pt x="1891" y="1802"/>
                  </a:cubicBezTo>
                  <a:cubicBezTo>
                    <a:pt x="1891" y="1838"/>
                    <a:pt x="1860" y="1868"/>
                    <a:pt x="1819" y="1868"/>
                  </a:cubicBezTo>
                  <a:lnTo>
                    <a:pt x="235" y="1868"/>
                  </a:lnTo>
                  <a:cubicBezTo>
                    <a:pt x="199" y="1868"/>
                    <a:pt x="168" y="1838"/>
                    <a:pt x="168" y="1802"/>
                  </a:cubicBezTo>
                  <a:cubicBezTo>
                    <a:pt x="168" y="1762"/>
                    <a:pt x="199" y="1731"/>
                    <a:pt x="235" y="1731"/>
                  </a:cubicBezTo>
                  <a:close/>
                  <a:moveTo>
                    <a:pt x="1819" y="2153"/>
                  </a:moveTo>
                  <a:cubicBezTo>
                    <a:pt x="1860" y="2153"/>
                    <a:pt x="1891" y="2184"/>
                    <a:pt x="1891" y="2223"/>
                  </a:cubicBezTo>
                  <a:cubicBezTo>
                    <a:pt x="1891" y="2259"/>
                    <a:pt x="1860" y="2290"/>
                    <a:pt x="1819" y="2290"/>
                  </a:cubicBezTo>
                  <a:lnTo>
                    <a:pt x="235" y="2290"/>
                  </a:lnTo>
                  <a:cubicBezTo>
                    <a:pt x="199" y="2290"/>
                    <a:pt x="168" y="2259"/>
                    <a:pt x="168" y="2223"/>
                  </a:cubicBezTo>
                  <a:cubicBezTo>
                    <a:pt x="168" y="2184"/>
                    <a:pt x="199" y="2153"/>
                    <a:pt x="235" y="2153"/>
                  </a:cubicBezTo>
                  <a:close/>
                  <a:moveTo>
                    <a:pt x="1819" y="3165"/>
                  </a:moveTo>
                  <a:cubicBezTo>
                    <a:pt x="1860" y="3165"/>
                    <a:pt x="1891" y="3196"/>
                    <a:pt x="1891" y="3231"/>
                  </a:cubicBezTo>
                  <a:cubicBezTo>
                    <a:pt x="1891" y="3271"/>
                    <a:pt x="1860" y="3302"/>
                    <a:pt x="1819" y="3302"/>
                  </a:cubicBezTo>
                  <a:lnTo>
                    <a:pt x="235" y="3302"/>
                  </a:lnTo>
                  <a:cubicBezTo>
                    <a:pt x="199" y="3302"/>
                    <a:pt x="168" y="3271"/>
                    <a:pt x="168" y="3231"/>
                  </a:cubicBezTo>
                  <a:cubicBezTo>
                    <a:pt x="168" y="3196"/>
                    <a:pt x="199" y="3165"/>
                    <a:pt x="235" y="3165"/>
                  </a:cubicBezTo>
                  <a:close/>
                  <a:moveTo>
                    <a:pt x="1819" y="3587"/>
                  </a:moveTo>
                  <a:cubicBezTo>
                    <a:pt x="1860" y="3587"/>
                    <a:pt x="1891" y="3617"/>
                    <a:pt x="1891" y="3653"/>
                  </a:cubicBezTo>
                  <a:cubicBezTo>
                    <a:pt x="1891" y="3693"/>
                    <a:pt x="1860" y="3724"/>
                    <a:pt x="1819" y="3724"/>
                  </a:cubicBezTo>
                  <a:lnTo>
                    <a:pt x="235" y="3724"/>
                  </a:lnTo>
                  <a:cubicBezTo>
                    <a:pt x="199" y="3724"/>
                    <a:pt x="168" y="3693"/>
                    <a:pt x="168" y="3653"/>
                  </a:cubicBezTo>
                  <a:cubicBezTo>
                    <a:pt x="168" y="3617"/>
                    <a:pt x="199" y="3587"/>
                    <a:pt x="235" y="3587"/>
                  </a:cubicBezTo>
                  <a:close/>
                  <a:moveTo>
                    <a:pt x="1819" y="4007"/>
                  </a:moveTo>
                  <a:cubicBezTo>
                    <a:pt x="1860" y="4007"/>
                    <a:pt x="1891" y="4039"/>
                    <a:pt x="1891" y="4074"/>
                  </a:cubicBezTo>
                  <a:cubicBezTo>
                    <a:pt x="1891" y="4114"/>
                    <a:pt x="1860" y="4140"/>
                    <a:pt x="1819" y="4140"/>
                  </a:cubicBezTo>
                  <a:lnTo>
                    <a:pt x="235" y="4140"/>
                  </a:lnTo>
                  <a:cubicBezTo>
                    <a:pt x="199" y="4140"/>
                    <a:pt x="168" y="4114"/>
                    <a:pt x="168" y="4074"/>
                  </a:cubicBezTo>
                  <a:cubicBezTo>
                    <a:pt x="168" y="4039"/>
                    <a:pt x="199" y="4007"/>
                    <a:pt x="235" y="4007"/>
                  </a:cubicBezTo>
                  <a:close/>
                  <a:moveTo>
                    <a:pt x="1819" y="5019"/>
                  </a:moveTo>
                  <a:cubicBezTo>
                    <a:pt x="1860" y="5019"/>
                    <a:pt x="1891" y="5051"/>
                    <a:pt x="1891" y="5086"/>
                  </a:cubicBezTo>
                  <a:cubicBezTo>
                    <a:pt x="1891" y="5126"/>
                    <a:pt x="1860" y="5152"/>
                    <a:pt x="1819" y="5152"/>
                  </a:cubicBezTo>
                  <a:lnTo>
                    <a:pt x="235" y="5152"/>
                  </a:lnTo>
                  <a:cubicBezTo>
                    <a:pt x="199" y="5152"/>
                    <a:pt x="168" y="5126"/>
                    <a:pt x="168" y="5086"/>
                  </a:cubicBezTo>
                  <a:cubicBezTo>
                    <a:pt x="168" y="5051"/>
                    <a:pt x="199" y="5019"/>
                    <a:pt x="235" y="5019"/>
                  </a:cubicBezTo>
                  <a:close/>
                  <a:moveTo>
                    <a:pt x="1819" y="5441"/>
                  </a:moveTo>
                  <a:cubicBezTo>
                    <a:pt x="1860" y="5441"/>
                    <a:pt x="1891" y="5472"/>
                    <a:pt x="1891" y="5508"/>
                  </a:cubicBezTo>
                  <a:cubicBezTo>
                    <a:pt x="1891" y="5548"/>
                    <a:pt x="1860" y="5574"/>
                    <a:pt x="1819" y="5574"/>
                  </a:cubicBezTo>
                  <a:lnTo>
                    <a:pt x="235" y="5574"/>
                  </a:lnTo>
                  <a:cubicBezTo>
                    <a:pt x="199" y="5574"/>
                    <a:pt x="168" y="5548"/>
                    <a:pt x="168" y="5508"/>
                  </a:cubicBezTo>
                  <a:cubicBezTo>
                    <a:pt x="168" y="5472"/>
                    <a:pt x="199" y="5441"/>
                    <a:pt x="235" y="5441"/>
                  </a:cubicBezTo>
                  <a:close/>
                  <a:moveTo>
                    <a:pt x="1819" y="5863"/>
                  </a:moveTo>
                  <a:cubicBezTo>
                    <a:pt x="1860" y="5863"/>
                    <a:pt x="1891" y="5894"/>
                    <a:pt x="1891" y="5930"/>
                  </a:cubicBezTo>
                  <a:cubicBezTo>
                    <a:pt x="1891" y="5969"/>
                    <a:pt x="1860" y="5996"/>
                    <a:pt x="1819" y="5996"/>
                  </a:cubicBezTo>
                  <a:lnTo>
                    <a:pt x="235" y="5996"/>
                  </a:lnTo>
                  <a:cubicBezTo>
                    <a:pt x="199" y="5996"/>
                    <a:pt x="168" y="5969"/>
                    <a:pt x="168" y="5930"/>
                  </a:cubicBezTo>
                  <a:cubicBezTo>
                    <a:pt x="168" y="5894"/>
                    <a:pt x="199" y="5863"/>
                    <a:pt x="235" y="5863"/>
                  </a:cubicBezTo>
                  <a:close/>
                  <a:moveTo>
                    <a:pt x="1819" y="0"/>
                  </a:moveTo>
                  <a:lnTo>
                    <a:pt x="1819" y="306"/>
                  </a:lnTo>
                  <a:cubicBezTo>
                    <a:pt x="1819" y="435"/>
                    <a:pt x="1713" y="537"/>
                    <a:pt x="1584" y="537"/>
                  </a:cubicBezTo>
                  <a:lnTo>
                    <a:pt x="0" y="537"/>
                  </a:lnTo>
                  <a:lnTo>
                    <a:pt x="0" y="6786"/>
                  </a:lnTo>
                  <a:lnTo>
                    <a:pt x="2423" y="6786"/>
                  </a:lnTo>
                  <a:cubicBezTo>
                    <a:pt x="2463" y="6786"/>
                    <a:pt x="2489" y="6756"/>
                    <a:pt x="2489" y="6719"/>
                  </a:cubicBezTo>
                  <a:lnTo>
                    <a:pt x="2489" y="66"/>
                  </a:lnTo>
                  <a:cubicBezTo>
                    <a:pt x="2489" y="31"/>
                    <a:pt x="2463" y="0"/>
                    <a:pt x="2423"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19;p57">
              <a:extLst>
                <a:ext uri="{FF2B5EF4-FFF2-40B4-BE49-F238E27FC236}">
                  <a16:creationId xmlns:a16="http://schemas.microsoft.com/office/drawing/2014/main" id="{A3A1E50B-BA9C-43DB-8F1C-A532CFB4E2D7}"/>
                </a:ext>
              </a:extLst>
            </p:cNvPr>
            <p:cNvSpPr/>
            <p:nvPr/>
          </p:nvSpPr>
          <p:spPr>
            <a:xfrm>
              <a:off x="5277786" y="1787439"/>
              <a:ext cx="271045" cy="21708"/>
            </a:xfrm>
            <a:custGeom>
              <a:avLst/>
              <a:gdLst/>
              <a:ahLst/>
              <a:cxnLst/>
              <a:rect l="l" t="t" r="r" b="b"/>
              <a:pathLst>
                <a:path w="1723" h="138" extrusionOk="0">
                  <a:moveTo>
                    <a:pt x="67" y="0"/>
                  </a:moveTo>
                  <a:cubicBezTo>
                    <a:pt x="31" y="0"/>
                    <a:pt x="0" y="31"/>
                    <a:pt x="0" y="72"/>
                  </a:cubicBezTo>
                  <a:cubicBezTo>
                    <a:pt x="0" y="107"/>
                    <a:pt x="31" y="138"/>
                    <a:pt x="67" y="138"/>
                  </a:cubicBezTo>
                  <a:lnTo>
                    <a:pt x="1651" y="138"/>
                  </a:lnTo>
                  <a:cubicBezTo>
                    <a:pt x="1692" y="138"/>
                    <a:pt x="1723" y="107"/>
                    <a:pt x="1723" y="72"/>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20;p57">
              <a:extLst>
                <a:ext uri="{FF2B5EF4-FFF2-40B4-BE49-F238E27FC236}">
                  <a16:creationId xmlns:a16="http://schemas.microsoft.com/office/drawing/2014/main" id="{20704A27-7A88-4950-ABA3-2666BFA0AED8}"/>
                </a:ext>
              </a:extLst>
            </p:cNvPr>
            <p:cNvSpPr/>
            <p:nvPr/>
          </p:nvSpPr>
          <p:spPr>
            <a:xfrm>
              <a:off x="5277786" y="1853666"/>
              <a:ext cx="271045" cy="21866"/>
            </a:xfrm>
            <a:custGeom>
              <a:avLst/>
              <a:gdLst/>
              <a:ahLst/>
              <a:cxnLst/>
              <a:rect l="l" t="t" r="r" b="b"/>
              <a:pathLst>
                <a:path w="1723" h="139" extrusionOk="0">
                  <a:moveTo>
                    <a:pt x="67" y="1"/>
                  </a:moveTo>
                  <a:cubicBezTo>
                    <a:pt x="31" y="1"/>
                    <a:pt x="0" y="32"/>
                    <a:pt x="0" y="72"/>
                  </a:cubicBezTo>
                  <a:cubicBezTo>
                    <a:pt x="0" y="108"/>
                    <a:pt x="31" y="138"/>
                    <a:pt x="67" y="138"/>
                  </a:cubicBezTo>
                  <a:lnTo>
                    <a:pt x="1651" y="138"/>
                  </a:lnTo>
                  <a:cubicBezTo>
                    <a:pt x="1692" y="138"/>
                    <a:pt x="1723" y="108"/>
                    <a:pt x="1723" y="72"/>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21;p57">
              <a:extLst>
                <a:ext uri="{FF2B5EF4-FFF2-40B4-BE49-F238E27FC236}">
                  <a16:creationId xmlns:a16="http://schemas.microsoft.com/office/drawing/2014/main" id="{C71F0D2D-A532-44CB-B51F-00E91EEBD52A}"/>
                </a:ext>
              </a:extLst>
            </p:cNvPr>
            <p:cNvSpPr/>
            <p:nvPr/>
          </p:nvSpPr>
          <p:spPr>
            <a:xfrm>
              <a:off x="5277786" y="1920050"/>
              <a:ext cx="271045" cy="21866"/>
            </a:xfrm>
            <a:custGeom>
              <a:avLst/>
              <a:gdLst/>
              <a:ahLst/>
              <a:cxnLst/>
              <a:rect l="l" t="t" r="r" b="b"/>
              <a:pathLst>
                <a:path w="1723" h="139" extrusionOk="0">
                  <a:moveTo>
                    <a:pt x="67" y="1"/>
                  </a:moveTo>
                  <a:cubicBezTo>
                    <a:pt x="31" y="1"/>
                    <a:pt x="0" y="32"/>
                    <a:pt x="0" y="71"/>
                  </a:cubicBezTo>
                  <a:cubicBezTo>
                    <a:pt x="0" y="107"/>
                    <a:pt x="31" y="138"/>
                    <a:pt x="67" y="138"/>
                  </a:cubicBezTo>
                  <a:lnTo>
                    <a:pt x="1651" y="138"/>
                  </a:lnTo>
                  <a:cubicBezTo>
                    <a:pt x="1692" y="138"/>
                    <a:pt x="1723" y="107"/>
                    <a:pt x="1723" y="71"/>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22;p57">
              <a:extLst>
                <a:ext uri="{FF2B5EF4-FFF2-40B4-BE49-F238E27FC236}">
                  <a16:creationId xmlns:a16="http://schemas.microsoft.com/office/drawing/2014/main" id="{390AE858-7D72-4ECC-95E7-69D3CDD3BE85}"/>
                </a:ext>
              </a:extLst>
            </p:cNvPr>
            <p:cNvSpPr/>
            <p:nvPr/>
          </p:nvSpPr>
          <p:spPr>
            <a:xfrm>
              <a:off x="5277786" y="2079247"/>
              <a:ext cx="271045" cy="21866"/>
            </a:xfrm>
            <a:custGeom>
              <a:avLst/>
              <a:gdLst/>
              <a:ahLst/>
              <a:cxnLst/>
              <a:rect l="l" t="t" r="r" b="b"/>
              <a:pathLst>
                <a:path w="1723" h="139" extrusionOk="0">
                  <a:moveTo>
                    <a:pt x="67" y="1"/>
                  </a:moveTo>
                  <a:cubicBezTo>
                    <a:pt x="31" y="1"/>
                    <a:pt x="0" y="32"/>
                    <a:pt x="0" y="67"/>
                  </a:cubicBezTo>
                  <a:cubicBezTo>
                    <a:pt x="0" y="107"/>
                    <a:pt x="31" y="138"/>
                    <a:pt x="67" y="138"/>
                  </a:cubicBezTo>
                  <a:lnTo>
                    <a:pt x="1651" y="138"/>
                  </a:lnTo>
                  <a:cubicBezTo>
                    <a:pt x="1692" y="138"/>
                    <a:pt x="1723" y="107"/>
                    <a:pt x="1723" y="67"/>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23;p57">
              <a:extLst>
                <a:ext uri="{FF2B5EF4-FFF2-40B4-BE49-F238E27FC236}">
                  <a16:creationId xmlns:a16="http://schemas.microsoft.com/office/drawing/2014/main" id="{18E7C9B1-C15C-4FCC-8B93-E5D193FC3E6B}"/>
                </a:ext>
              </a:extLst>
            </p:cNvPr>
            <p:cNvSpPr/>
            <p:nvPr/>
          </p:nvSpPr>
          <p:spPr>
            <a:xfrm>
              <a:off x="5277786" y="2145631"/>
              <a:ext cx="271045" cy="21866"/>
            </a:xfrm>
            <a:custGeom>
              <a:avLst/>
              <a:gdLst/>
              <a:ahLst/>
              <a:cxnLst/>
              <a:rect l="l" t="t" r="r" b="b"/>
              <a:pathLst>
                <a:path w="1723" h="139" extrusionOk="0">
                  <a:moveTo>
                    <a:pt x="67" y="1"/>
                  </a:moveTo>
                  <a:cubicBezTo>
                    <a:pt x="31" y="1"/>
                    <a:pt x="0" y="31"/>
                    <a:pt x="0" y="67"/>
                  </a:cubicBezTo>
                  <a:cubicBezTo>
                    <a:pt x="0" y="107"/>
                    <a:pt x="31" y="138"/>
                    <a:pt x="67" y="138"/>
                  </a:cubicBezTo>
                  <a:lnTo>
                    <a:pt x="1651" y="138"/>
                  </a:lnTo>
                  <a:cubicBezTo>
                    <a:pt x="1692" y="138"/>
                    <a:pt x="1723" y="107"/>
                    <a:pt x="1723" y="67"/>
                  </a:cubicBezTo>
                  <a:cubicBezTo>
                    <a:pt x="1723" y="31"/>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24;p57">
              <a:extLst>
                <a:ext uri="{FF2B5EF4-FFF2-40B4-BE49-F238E27FC236}">
                  <a16:creationId xmlns:a16="http://schemas.microsoft.com/office/drawing/2014/main" id="{5B1F6800-E0DF-4FDF-ACE2-A12D107AC6F6}"/>
                </a:ext>
              </a:extLst>
            </p:cNvPr>
            <p:cNvSpPr/>
            <p:nvPr/>
          </p:nvSpPr>
          <p:spPr>
            <a:xfrm>
              <a:off x="5277786" y="2211858"/>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25;p57">
              <a:extLst>
                <a:ext uri="{FF2B5EF4-FFF2-40B4-BE49-F238E27FC236}">
                  <a16:creationId xmlns:a16="http://schemas.microsoft.com/office/drawing/2014/main" id="{5FC2D084-039F-4B39-A885-E97BD418605A}"/>
                </a:ext>
              </a:extLst>
            </p:cNvPr>
            <p:cNvSpPr/>
            <p:nvPr/>
          </p:nvSpPr>
          <p:spPr>
            <a:xfrm>
              <a:off x="5277786" y="2371054"/>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26;p57">
              <a:extLst>
                <a:ext uri="{FF2B5EF4-FFF2-40B4-BE49-F238E27FC236}">
                  <a16:creationId xmlns:a16="http://schemas.microsoft.com/office/drawing/2014/main" id="{38EB075A-44DA-4756-BBDB-F451088AEDF6}"/>
                </a:ext>
              </a:extLst>
            </p:cNvPr>
            <p:cNvSpPr/>
            <p:nvPr/>
          </p:nvSpPr>
          <p:spPr>
            <a:xfrm>
              <a:off x="5277786" y="2437439"/>
              <a:ext cx="271045" cy="21079"/>
            </a:xfrm>
            <a:custGeom>
              <a:avLst/>
              <a:gdLst/>
              <a:ahLst/>
              <a:cxnLst/>
              <a:rect l="l" t="t" r="r" b="b"/>
              <a:pathLst>
                <a:path w="1723" h="134" extrusionOk="0">
                  <a:moveTo>
                    <a:pt x="67" y="0"/>
                  </a:moveTo>
                  <a:cubicBezTo>
                    <a:pt x="31" y="0"/>
                    <a:pt x="0" y="31"/>
                    <a:pt x="0" y="67"/>
                  </a:cubicBezTo>
                  <a:cubicBezTo>
                    <a:pt x="0" y="107"/>
                    <a:pt x="31" y="133"/>
                    <a:pt x="67" y="133"/>
                  </a:cubicBezTo>
                  <a:lnTo>
                    <a:pt x="1651" y="133"/>
                  </a:lnTo>
                  <a:cubicBezTo>
                    <a:pt x="1692" y="133"/>
                    <a:pt x="1723" y="107"/>
                    <a:pt x="1723" y="67"/>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27;p57">
              <a:extLst>
                <a:ext uri="{FF2B5EF4-FFF2-40B4-BE49-F238E27FC236}">
                  <a16:creationId xmlns:a16="http://schemas.microsoft.com/office/drawing/2014/main" id="{66C5EA8E-D5F7-41DC-ACB2-19E6B4CBBA00}"/>
                </a:ext>
              </a:extLst>
            </p:cNvPr>
            <p:cNvSpPr/>
            <p:nvPr/>
          </p:nvSpPr>
          <p:spPr>
            <a:xfrm>
              <a:off x="5277786" y="2503666"/>
              <a:ext cx="271045" cy="21237"/>
            </a:xfrm>
            <a:custGeom>
              <a:avLst/>
              <a:gdLst/>
              <a:ahLst/>
              <a:cxnLst/>
              <a:rect l="l" t="t" r="r" b="b"/>
              <a:pathLst>
                <a:path w="1723" h="135" extrusionOk="0">
                  <a:moveTo>
                    <a:pt x="67" y="1"/>
                  </a:moveTo>
                  <a:cubicBezTo>
                    <a:pt x="31" y="1"/>
                    <a:pt x="0" y="32"/>
                    <a:pt x="0" y="68"/>
                  </a:cubicBezTo>
                  <a:cubicBezTo>
                    <a:pt x="0" y="107"/>
                    <a:pt x="31" y="134"/>
                    <a:pt x="67" y="134"/>
                  </a:cubicBezTo>
                  <a:lnTo>
                    <a:pt x="1651" y="134"/>
                  </a:lnTo>
                  <a:cubicBezTo>
                    <a:pt x="1692" y="134"/>
                    <a:pt x="1723" y="107"/>
                    <a:pt x="1723" y="68"/>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28;p57">
              <a:extLst>
                <a:ext uri="{FF2B5EF4-FFF2-40B4-BE49-F238E27FC236}">
                  <a16:creationId xmlns:a16="http://schemas.microsoft.com/office/drawing/2014/main" id="{1C821083-116F-4E2C-8BCF-DB13B3DDC5D0}"/>
                </a:ext>
              </a:extLst>
            </p:cNvPr>
            <p:cNvSpPr/>
            <p:nvPr/>
          </p:nvSpPr>
          <p:spPr>
            <a:xfrm>
              <a:off x="5251358" y="1330143"/>
              <a:ext cx="286304" cy="335852"/>
            </a:xfrm>
            <a:custGeom>
              <a:avLst/>
              <a:gdLst/>
              <a:ahLst/>
              <a:cxnLst/>
              <a:rect l="l" t="t" r="r" b="b"/>
              <a:pathLst>
                <a:path w="1820" h="2135" extrusionOk="0">
                  <a:moveTo>
                    <a:pt x="0" y="0"/>
                  </a:moveTo>
                  <a:lnTo>
                    <a:pt x="0" y="346"/>
                  </a:lnTo>
                  <a:cubicBezTo>
                    <a:pt x="199" y="346"/>
                    <a:pt x="355" y="506"/>
                    <a:pt x="355" y="701"/>
                  </a:cubicBezTo>
                  <a:cubicBezTo>
                    <a:pt x="355" y="897"/>
                    <a:pt x="199" y="1057"/>
                    <a:pt x="0" y="1057"/>
                  </a:cubicBezTo>
                  <a:lnTo>
                    <a:pt x="0" y="2135"/>
                  </a:lnTo>
                  <a:lnTo>
                    <a:pt x="1584" y="2135"/>
                  </a:lnTo>
                  <a:cubicBezTo>
                    <a:pt x="1713" y="2135"/>
                    <a:pt x="1819" y="2033"/>
                    <a:pt x="1819" y="1904"/>
                  </a:cubicBezTo>
                  <a:lnTo>
                    <a:pt x="1819" y="1598"/>
                  </a:lnTo>
                  <a:lnTo>
                    <a:pt x="1819" y="1172"/>
                  </a:lnTo>
                  <a:lnTo>
                    <a:pt x="1819" y="932"/>
                  </a:lnTo>
                  <a:cubicBezTo>
                    <a:pt x="1819" y="803"/>
                    <a:pt x="1713" y="697"/>
                    <a:pt x="1584" y="697"/>
                  </a:cubicBezTo>
                  <a:lnTo>
                    <a:pt x="901" y="697"/>
                  </a:lnTo>
                  <a:cubicBezTo>
                    <a:pt x="795" y="697"/>
                    <a:pt x="701" y="625"/>
                    <a:pt x="674" y="524"/>
                  </a:cubicBezTo>
                  <a:cubicBezTo>
                    <a:pt x="599" y="222"/>
                    <a:pt x="324"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29;p57">
              <a:extLst>
                <a:ext uri="{FF2B5EF4-FFF2-40B4-BE49-F238E27FC236}">
                  <a16:creationId xmlns:a16="http://schemas.microsoft.com/office/drawing/2014/main" id="{5B1B116E-67D2-4B81-A109-6EE0985DA5DF}"/>
                </a:ext>
              </a:extLst>
            </p:cNvPr>
            <p:cNvSpPr/>
            <p:nvPr/>
          </p:nvSpPr>
          <p:spPr>
            <a:xfrm>
              <a:off x="5814682" y="1700762"/>
              <a:ext cx="82588" cy="879192"/>
            </a:xfrm>
            <a:custGeom>
              <a:avLst/>
              <a:gdLst/>
              <a:ahLst/>
              <a:cxnLst/>
              <a:rect l="l" t="t" r="r" b="b"/>
              <a:pathLst>
                <a:path w="525" h="5589" extrusionOk="0">
                  <a:moveTo>
                    <a:pt x="0" y="0"/>
                  </a:moveTo>
                  <a:lnTo>
                    <a:pt x="0" y="5589"/>
                  </a:lnTo>
                  <a:lnTo>
                    <a:pt x="524" y="5589"/>
                  </a:lnTo>
                  <a:lnTo>
                    <a:pt x="5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30;p57">
              <a:extLst>
                <a:ext uri="{FF2B5EF4-FFF2-40B4-BE49-F238E27FC236}">
                  <a16:creationId xmlns:a16="http://schemas.microsoft.com/office/drawing/2014/main" id="{04D477DB-D245-422F-A627-537CC8197DCF}"/>
                </a:ext>
              </a:extLst>
            </p:cNvPr>
            <p:cNvSpPr/>
            <p:nvPr/>
          </p:nvSpPr>
          <p:spPr>
            <a:xfrm>
              <a:off x="5814682" y="2579803"/>
              <a:ext cx="82588" cy="88092"/>
            </a:xfrm>
            <a:custGeom>
              <a:avLst/>
              <a:gdLst/>
              <a:ahLst/>
              <a:cxnLst/>
              <a:rect l="l" t="t" r="r" b="b"/>
              <a:pathLst>
                <a:path w="525" h="560" extrusionOk="0">
                  <a:moveTo>
                    <a:pt x="0" y="1"/>
                  </a:moveTo>
                  <a:lnTo>
                    <a:pt x="0" y="560"/>
                  </a:lnTo>
                  <a:lnTo>
                    <a:pt x="524" y="560"/>
                  </a:lnTo>
                  <a:lnTo>
                    <a:pt x="524" y="1"/>
                  </a:ln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31;p57">
              <a:extLst>
                <a:ext uri="{FF2B5EF4-FFF2-40B4-BE49-F238E27FC236}">
                  <a16:creationId xmlns:a16="http://schemas.microsoft.com/office/drawing/2014/main" id="{3519AF6C-AFFE-4C89-BFF7-98F54813001E}"/>
                </a:ext>
              </a:extLst>
            </p:cNvPr>
            <p:cNvSpPr/>
            <p:nvPr/>
          </p:nvSpPr>
          <p:spPr>
            <a:xfrm>
              <a:off x="5814682" y="2667739"/>
              <a:ext cx="82588" cy="43574"/>
            </a:xfrm>
            <a:custGeom>
              <a:avLst/>
              <a:gdLst/>
              <a:ahLst/>
              <a:cxnLst/>
              <a:rect l="l" t="t" r="r" b="b"/>
              <a:pathLst>
                <a:path w="525" h="277" extrusionOk="0">
                  <a:moveTo>
                    <a:pt x="0" y="1"/>
                  </a:moveTo>
                  <a:lnTo>
                    <a:pt x="0" y="245"/>
                  </a:lnTo>
                  <a:cubicBezTo>
                    <a:pt x="0" y="263"/>
                    <a:pt x="18" y="277"/>
                    <a:pt x="31" y="277"/>
                  </a:cubicBezTo>
                  <a:lnTo>
                    <a:pt x="493" y="277"/>
                  </a:lnTo>
                  <a:cubicBezTo>
                    <a:pt x="511" y="277"/>
                    <a:pt x="524" y="263"/>
                    <a:pt x="524" y="245"/>
                  </a:cubicBezTo>
                  <a:lnTo>
                    <a:pt x="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32;p57">
              <a:extLst>
                <a:ext uri="{FF2B5EF4-FFF2-40B4-BE49-F238E27FC236}">
                  <a16:creationId xmlns:a16="http://schemas.microsoft.com/office/drawing/2014/main" id="{C77FE59C-EF93-4722-A404-56C5C962474B}"/>
                </a:ext>
              </a:extLst>
            </p:cNvPr>
            <p:cNvSpPr/>
            <p:nvPr/>
          </p:nvSpPr>
          <p:spPr>
            <a:xfrm>
              <a:off x="5814682" y="1519228"/>
              <a:ext cx="82588" cy="181690"/>
            </a:xfrm>
            <a:custGeom>
              <a:avLst/>
              <a:gdLst/>
              <a:ahLst/>
              <a:cxnLst/>
              <a:rect l="l" t="t" r="r" b="b"/>
              <a:pathLst>
                <a:path w="525" h="1155" extrusionOk="0">
                  <a:moveTo>
                    <a:pt x="262" y="1"/>
                  </a:moveTo>
                  <a:lnTo>
                    <a:pt x="0" y="1154"/>
                  </a:lnTo>
                  <a:lnTo>
                    <a:pt x="524" y="1154"/>
                  </a:lnTo>
                  <a:lnTo>
                    <a:pt x="262"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33;p57">
              <a:extLst>
                <a:ext uri="{FF2B5EF4-FFF2-40B4-BE49-F238E27FC236}">
                  <a16:creationId xmlns:a16="http://schemas.microsoft.com/office/drawing/2014/main" id="{8388386F-F850-4B19-86C9-F382B26712DE}"/>
                </a:ext>
              </a:extLst>
            </p:cNvPr>
            <p:cNvSpPr/>
            <p:nvPr/>
          </p:nvSpPr>
          <p:spPr>
            <a:xfrm>
              <a:off x="5841896" y="1519228"/>
              <a:ext cx="28001" cy="62451"/>
            </a:xfrm>
            <a:custGeom>
              <a:avLst/>
              <a:gdLst/>
              <a:ahLst/>
              <a:cxnLst/>
              <a:rect l="l" t="t" r="r" b="b"/>
              <a:pathLst>
                <a:path w="178" h="397" extrusionOk="0">
                  <a:moveTo>
                    <a:pt x="89" y="1"/>
                  </a:moveTo>
                  <a:lnTo>
                    <a:pt x="1" y="396"/>
                  </a:lnTo>
                  <a:lnTo>
                    <a:pt x="178" y="396"/>
                  </a:lnTo>
                  <a:lnTo>
                    <a:pt x="89" y="1"/>
                  </a:ln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34;p57">
              <a:extLst>
                <a:ext uri="{FF2B5EF4-FFF2-40B4-BE49-F238E27FC236}">
                  <a16:creationId xmlns:a16="http://schemas.microsoft.com/office/drawing/2014/main" id="{75310130-9685-4B8D-8BF7-30EB6F29FBB5}"/>
                </a:ext>
              </a:extLst>
            </p:cNvPr>
            <p:cNvSpPr/>
            <p:nvPr/>
          </p:nvSpPr>
          <p:spPr>
            <a:xfrm>
              <a:off x="5855897" y="1700762"/>
              <a:ext cx="41373" cy="879192"/>
            </a:xfrm>
            <a:custGeom>
              <a:avLst/>
              <a:gdLst/>
              <a:ahLst/>
              <a:cxnLst/>
              <a:rect l="l" t="t" r="r" b="b"/>
              <a:pathLst>
                <a:path w="263" h="5589" extrusionOk="0">
                  <a:moveTo>
                    <a:pt x="0" y="0"/>
                  </a:moveTo>
                  <a:lnTo>
                    <a:pt x="0" y="5589"/>
                  </a:lnTo>
                  <a:lnTo>
                    <a:pt x="262" y="5589"/>
                  </a:lnTo>
                  <a:lnTo>
                    <a:pt x="2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35;p57">
              <a:extLst>
                <a:ext uri="{FF2B5EF4-FFF2-40B4-BE49-F238E27FC236}">
                  <a16:creationId xmlns:a16="http://schemas.microsoft.com/office/drawing/2014/main" id="{B4514526-4477-4BBC-BB98-5470F7C031FF}"/>
                </a:ext>
              </a:extLst>
            </p:cNvPr>
            <p:cNvSpPr/>
            <p:nvPr/>
          </p:nvSpPr>
          <p:spPr>
            <a:xfrm>
              <a:off x="5855897" y="2579803"/>
              <a:ext cx="41373" cy="88092"/>
            </a:xfrm>
            <a:custGeom>
              <a:avLst/>
              <a:gdLst/>
              <a:ahLst/>
              <a:cxnLst/>
              <a:rect l="l" t="t" r="r" b="b"/>
              <a:pathLst>
                <a:path w="263" h="560" extrusionOk="0">
                  <a:moveTo>
                    <a:pt x="0" y="1"/>
                  </a:moveTo>
                  <a:lnTo>
                    <a:pt x="0" y="560"/>
                  </a:lnTo>
                  <a:lnTo>
                    <a:pt x="262" y="560"/>
                  </a:lnTo>
                  <a:lnTo>
                    <a:pt x="262" y="1"/>
                  </a:ln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36;p57">
              <a:extLst>
                <a:ext uri="{FF2B5EF4-FFF2-40B4-BE49-F238E27FC236}">
                  <a16:creationId xmlns:a16="http://schemas.microsoft.com/office/drawing/2014/main" id="{7C8D99CD-8201-4ED4-BC0B-3CDC19F096A7}"/>
                </a:ext>
              </a:extLst>
            </p:cNvPr>
            <p:cNvSpPr/>
            <p:nvPr/>
          </p:nvSpPr>
          <p:spPr>
            <a:xfrm>
              <a:off x="5855897" y="2667739"/>
              <a:ext cx="41373" cy="43574"/>
            </a:xfrm>
            <a:custGeom>
              <a:avLst/>
              <a:gdLst/>
              <a:ahLst/>
              <a:cxnLst/>
              <a:rect l="l" t="t" r="r" b="b"/>
              <a:pathLst>
                <a:path w="263" h="277" extrusionOk="0">
                  <a:moveTo>
                    <a:pt x="0" y="1"/>
                  </a:moveTo>
                  <a:lnTo>
                    <a:pt x="0" y="277"/>
                  </a:lnTo>
                  <a:lnTo>
                    <a:pt x="147" y="277"/>
                  </a:lnTo>
                  <a:cubicBezTo>
                    <a:pt x="209" y="277"/>
                    <a:pt x="262" y="223"/>
                    <a:pt x="262" y="156"/>
                  </a:cubicBezTo>
                  <a:lnTo>
                    <a:pt x="2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37;p57">
              <a:extLst>
                <a:ext uri="{FF2B5EF4-FFF2-40B4-BE49-F238E27FC236}">
                  <a16:creationId xmlns:a16="http://schemas.microsoft.com/office/drawing/2014/main" id="{B86E6B0B-1C1D-4F2C-9FDE-68239BF297BA}"/>
                </a:ext>
              </a:extLst>
            </p:cNvPr>
            <p:cNvSpPr/>
            <p:nvPr/>
          </p:nvSpPr>
          <p:spPr>
            <a:xfrm>
              <a:off x="5855897" y="1581522"/>
              <a:ext cx="41373" cy="119396"/>
            </a:xfrm>
            <a:custGeom>
              <a:avLst/>
              <a:gdLst/>
              <a:ahLst/>
              <a:cxnLst/>
              <a:rect l="l" t="t" r="r" b="b"/>
              <a:pathLst>
                <a:path w="263" h="759" extrusionOk="0">
                  <a:moveTo>
                    <a:pt x="0" y="0"/>
                  </a:moveTo>
                  <a:lnTo>
                    <a:pt x="0" y="758"/>
                  </a:lnTo>
                  <a:lnTo>
                    <a:pt x="262" y="758"/>
                  </a:lnTo>
                  <a:lnTo>
                    <a:pt x="89" y="0"/>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38;p57">
              <a:extLst>
                <a:ext uri="{FF2B5EF4-FFF2-40B4-BE49-F238E27FC236}">
                  <a16:creationId xmlns:a16="http://schemas.microsoft.com/office/drawing/2014/main" id="{93F1F791-5289-4DC9-A737-C0D3C2CBAD48}"/>
                </a:ext>
              </a:extLst>
            </p:cNvPr>
            <p:cNvSpPr/>
            <p:nvPr/>
          </p:nvSpPr>
          <p:spPr>
            <a:xfrm>
              <a:off x="5855897" y="1519228"/>
              <a:ext cx="14001" cy="62451"/>
            </a:xfrm>
            <a:custGeom>
              <a:avLst/>
              <a:gdLst/>
              <a:ahLst/>
              <a:cxnLst/>
              <a:rect l="l" t="t" r="r" b="b"/>
              <a:pathLst>
                <a:path w="89" h="397" extrusionOk="0">
                  <a:moveTo>
                    <a:pt x="0" y="1"/>
                  </a:moveTo>
                  <a:lnTo>
                    <a:pt x="0" y="396"/>
                  </a:lnTo>
                  <a:lnTo>
                    <a:pt x="89" y="396"/>
                  </a:lnTo>
                  <a:lnTo>
                    <a:pt x="0" y="1"/>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Subtitle 10">
            <a:extLst>
              <a:ext uri="{FF2B5EF4-FFF2-40B4-BE49-F238E27FC236}">
                <a16:creationId xmlns:a16="http://schemas.microsoft.com/office/drawing/2014/main" id="{57A791B6-F2CA-4639-AC76-7384AAD831DF}"/>
              </a:ext>
            </a:extLst>
          </p:cNvPr>
          <p:cNvSpPr txBox="1">
            <a:spLocks/>
          </p:cNvSpPr>
          <p:nvPr/>
        </p:nvSpPr>
        <p:spPr>
          <a:xfrm>
            <a:off x="3315083" y="2940836"/>
            <a:ext cx="4785976" cy="14292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sym typeface="Krona One"/>
              </a:rPr>
              <a:t>Challenge - Delays</a:t>
            </a:r>
          </a:p>
          <a:p>
            <a:pPr marL="400050" indent="-400050">
              <a:buClr>
                <a:schemeClr val="bg1"/>
              </a:buClr>
              <a:buFont typeface="+mj-lt"/>
              <a:buAutoNum type="romanLcPeriod"/>
            </a:pPr>
            <a:r>
              <a:rPr lang="en-SG" dirty="0">
                <a:solidFill>
                  <a:schemeClr val="bg1"/>
                </a:solidFill>
                <a:latin typeface="Calibri" panose="020F0502020204030204" pitchFamily="34" charset="0"/>
                <a:cs typeface="Calibri" panose="020F0502020204030204" pitchFamily="34" charset="0"/>
                <a:sym typeface="Krona One"/>
              </a:rPr>
              <a:t>Understand the reasons of delay </a:t>
            </a:r>
          </a:p>
          <a:p>
            <a:pPr marL="400050" indent="-400050">
              <a:buClr>
                <a:schemeClr val="bg1"/>
              </a:buClr>
              <a:buFont typeface="+mj-lt"/>
              <a:buAutoNum type="romanLcPeriod"/>
            </a:pPr>
            <a:r>
              <a:rPr lang="en-SG" dirty="0">
                <a:solidFill>
                  <a:schemeClr val="bg1"/>
                </a:solidFill>
                <a:latin typeface="Calibri" panose="020F0502020204030204" pitchFamily="34" charset="0"/>
                <a:cs typeface="Calibri" panose="020F0502020204030204" pitchFamily="34" charset="0"/>
                <a:sym typeface="Krona One"/>
              </a:rPr>
              <a:t>Come up with an actionable follow up plan</a:t>
            </a:r>
          </a:p>
          <a:p>
            <a:pPr marL="400050" indent="-400050">
              <a:buClr>
                <a:schemeClr val="bg1"/>
              </a:buClr>
              <a:buFont typeface="+mj-lt"/>
              <a:buAutoNum type="romanLcPeriod"/>
            </a:pPr>
            <a:r>
              <a:rPr lang="en-SG" dirty="0">
                <a:solidFill>
                  <a:schemeClr val="bg1"/>
                </a:solidFill>
                <a:latin typeface="Calibri" panose="020F0502020204030204" pitchFamily="34" charset="0"/>
                <a:cs typeface="Calibri" panose="020F0502020204030204" pitchFamily="34" charset="0"/>
                <a:sym typeface="Krona One"/>
              </a:rPr>
              <a:t>Update to project team and stakeholders</a:t>
            </a:r>
            <a:endParaRPr lang="en-US" dirty="0">
              <a:solidFill>
                <a:schemeClr val="bg1"/>
              </a:solidFill>
              <a:latin typeface="Calibri" panose="020F0502020204030204" pitchFamily="34" charset="0"/>
              <a:cs typeface="Calibri" panose="020F0502020204030204" pitchFamily="34" charset="0"/>
              <a:sym typeface="Krona One"/>
            </a:endParaRPr>
          </a:p>
        </p:txBody>
      </p:sp>
      <p:sp>
        <p:nvSpPr>
          <p:cNvPr id="39" name="Subtitle 12">
            <a:extLst>
              <a:ext uri="{FF2B5EF4-FFF2-40B4-BE49-F238E27FC236}">
                <a16:creationId xmlns:a16="http://schemas.microsoft.com/office/drawing/2014/main" id="{AC106BAC-6470-4C5F-ADB6-F381EEAC6E0A}"/>
              </a:ext>
            </a:extLst>
          </p:cNvPr>
          <p:cNvSpPr txBox="1">
            <a:spLocks/>
          </p:cNvSpPr>
          <p:nvPr/>
        </p:nvSpPr>
        <p:spPr>
          <a:xfrm>
            <a:off x="3298016" y="1463563"/>
            <a:ext cx="2311090" cy="4572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200" b="0" i="0" u="none" strike="noStrike" cap="none">
                <a:solidFill>
                  <a:schemeClr val="accent4"/>
                </a:solidFill>
                <a:latin typeface="Krona One"/>
                <a:ea typeface="Krona One"/>
                <a:cs typeface="Krona One"/>
                <a:sym typeface="Krona One"/>
              </a:defRPr>
            </a:lvl1pPr>
            <a:lvl2pPr marL="914400" marR="0" lvl="1"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2pPr>
            <a:lvl3pPr marL="1371600" marR="0" lvl="2"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3pPr>
            <a:lvl4pPr marL="1828800" marR="0" lvl="3"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4pPr>
            <a:lvl5pPr marL="2286000" marR="0" lvl="4"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5pPr>
            <a:lvl6pPr marL="2743200" marR="0" lvl="5"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6pPr>
            <a:lvl7pPr marL="3200400" marR="0" lvl="6"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7pPr>
            <a:lvl8pPr marL="3657600" marR="0" lvl="7"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8pPr>
            <a:lvl9pPr marL="4114800" marR="0" lvl="8"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9pPr>
          </a:lstStyle>
          <a:p>
            <a:r>
              <a:rPr lang="en-US" sz="1600" b="1" dirty="0"/>
              <a:t>Schedule Planning</a:t>
            </a:r>
          </a:p>
        </p:txBody>
      </p:sp>
      <p:sp>
        <p:nvSpPr>
          <p:cNvPr id="40" name="Subtitle 10">
            <a:extLst>
              <a:ext uri="{FF2B5EF4-FFF2-40B4-BE49-F238E27FC236}">
                <a16:creationId xmlns:a16="http://schemas.microsoft.com/office/drawing/2014/main" id="{371F8EFE-3179-4B86-8ED7-87043A1F41D3}"/>
              </a:ext>
            </a:extLst>
          </p:cNvPr>
          <p:cNvSpPr txBox="1">
            <a:spLocks/>
          </p:cNvSpPr>
          <p:nvPr/>
        </p:nvSpPr>
        <p:spPr>
          <a:xfrm>
            <a:off x="3298017" y="2074065"/>
            <a:ext cx="2805892"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Ubuntu"/>
                <a:ea typeface="Ubuntu"/>
                <a:cs typeface="Ubuntu"/>
                <a:sym typeface="Ubuntu"/>
              </a:defRPr>
            </a:lvl1pPr>
            <a:lvl2pPr marL="914400" marR="0" lvl="1"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9pPr>
          </a:lstStyle>
          <a:p>
            <a:pPr algn="l"/>
            <a:r>
              <a:rPr lang="en-US" dirty="0">
                <a:solidFill>
                  <a:schemeClr val="bg1"/>
                </a:solidFill>
              </a:rPr>
              <a:t>Activity Duration Evaluation</a:t>
            </a:r>
          </a:p>
          <a:p>
            <a:pPr algn="l"/>
            <a:r>
              <a:rPr lang="en-US" dirty="0">
                <a:solidFill>
                  <a:schemeClr val="bg1"/>
                </a:solidFill>
              </a:rPr>
              <a:t>Hard Deadlines </a:t>
            </a:r>
            <a:r>
              <a:rPr lang="en-SG" dirty="0">
                <a:solidFill>
                  <a:schemeClr val="bg1"/>
                </a:solidFill>
                <a:latin typeface="Calibri" panose="020F0502020204030204" pitchFamily="34" charset="0"/>
                <a:cs typeface="Calibri" panose="020F0502020204030204" pitchFamily="34" charset="0"/>
                <a:sym typeface="Krona One"/>
              </a:rPr>
              <a:t>C</a:t>
            </a:r>
            <a:r>
              <a:rPr lang="en-SG" altLang="zh-CN" dirty="0">
                <a:solidFill>
                  <a:schemeClr val="bg1"/>
                </a:solidFill>
                <a:latin typeface="Calibri" panose="020F0502020204030204" pitchFamily="34" charset="0"/>
                <a:cs typeface="Calibri" panose="020F0502020204030204" pitchFamily="34" charset="0"/>
                <a:sym typeface="Krona One"/>
              </a:rPr>
              <a:t>ompletion</a:t>
            </a:r>
            <a:endParaRPr lang="en-US" altLang="zh-CN" dirty="0">
              <a:solidFill>
                <a:schemeClr val="bg1"/>
              </a:solidFill>
              <a:latin typeface="Calibri" panose="020F0502020204030204" pitchFamily="34" charset="0"/>
              <a:cs typeface="Calibri" panose="020F0502020204030204" pitchFamily="34" charset="0"/>
              <a:sym typeface="Krona One"/>
            </a:endParaRPr>
          </a:p>
        </p:txBody>
      </p:sp>
      <p:sp>
        <p:nvSpPr>
          <p:cNvPr id="41" name="Subtitle 12">
            <a:extLst>
              <a:ext uri="{FF2B5EF4-FFF2-40B4-BE49-F238E27FC236}">
                <a16:creationId xmlns:a16="http://schemas.microsoft.com/office/drawing/2014/main" id="{46D67F40-72C4-463E-BE65-2D3C85A64270}"/>
              </a:ext>
            </a:extLst>
          </p:cNvPr>
          <p:cNvSpPr txBox="1">
            <a:spLocks/>
          </p:cNvSpPr>
          <p:nvPr/>
        </p:nvSpPr>
        <p:spPr>
          <a:xfrm>
            <a:off x="6012758" y="1474657"/>
            <a:ext cx="2311089" cy="4572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200" b="0" i="0" u="none" strike="noStrike" cap="none">
                <a:solidFill>
                  <a:schemeClr val="accent4"/>
                </a:solidFill>
                <a:latin typeface="Krona One"/>
                <a:ea typeface="Krona One"/>
                <a:cs typeface="Krona One"/>
                <a:sym typeface="Krona One"/>
              </a:defRPr>
            </a:lvl1pPr>
            <a:lvl2pPr marL="914400" marR="0" lvl="1"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2pPr>
            <a:lvl3pPr marL="1371600" marR="0" lvl="2"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3pPr>
            <a:lvl4pPr marL="1828800" marR="0" lvl="3"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4pPr>
            <a:lvl5pPr marL="2286000" marR="0" lvl="4"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5pPr>
            <a:lvl6pPr marL="2743200" marR="0" lvl="5"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6pPr>
            <a:lvl7pPr marL="3200400" marR="0" lvl="6"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7pPr>
            <a:lvl8pPr marL="3657600" marR="0" lvl="7"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8pPr>
            <a:lvl9pPr marL="4114800" marR="0" lvl="8"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9pPr>
          </a:lstStyle>
          <a:p>
            <a:r>
              <a:rPr lang="en-US" sz="1600" b="1" dirty="0"/>
              <a:t>Schedule Management</a:t>
            </a:r>
          </a:p>
        </p:txBody>
      </p:sp>
      <p:sp>
        <p:nvSpPr>
          <p:cNvPr id="42" name="Subtitle 10">
            <a:extLst>
              <a:ext uri="{FF2B5EF4-FFF2-40B4-BE49-F238E27FC236}">
                <a16:creationId xmlns:a16="http://schemas.microsoft.com/office/drawing/2014/main" id="{34048197-4BBB-4205-900D-275C18D980F4}"/>
              </a:ext>
            </a:extLst>
          </p:cNvPr>
          <p:cNvSpPr txBox="1">
            <a:spLocks/>
          </p:cNvSpPr>
          <p:nvPr/>
        </p:nvSpPr>
        <p:spPr>
          <a:xfrm>
            <a:off x="6012758" y="2074065"/>
            <a:ext cx="3036965" cy="7530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Ubuntu"/>
                <a:ea typeface="Ubuntu"/>
                <a:cs typeface="Ubuntu"/>
                <a:sym typeface="Ubuntu"/>
              </a:defRPr>
            </a:lvl1pPr>
            <a:lvl2pPr marL="914400" marR="0" lvl="1"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9pPr>
          </a:lstStyle>
          <a:p>
            <a:pPr lvl="0" algn="l"/>
            <a:r>
              <a:rPr lang="en-US" dirty="0">
                <a:solidFill>
                  <a:schemeClr val="bg1"/>
                </a:solidFill>
              </a:rPr>
              <a:t>Project Status Monitor</a:t>
            </a:r>
          </a:p>
          <a:p>
            <a:pPr lvl="0" algn="l"/>
            <a:r>
              <a:rPr lang="en-US" dirty="0">
                <a:solidFill>
                  <a:schemeClr val="bg1"/>
                </a:solidFill>
              </a:rPr>
              <a:t>Delay Management</a:t>
            </a:r>
          </a:p>
        </p:txBody>
      </p:sp>
      <p:sp>
        <p:nvSpPr>
          <p:cNvPr id="43" name="Title 1">
            <a:extLst>
              <a:ext uri="{FF2B5EF4-FFF2-40B4-BE49-F238E27FC236}">
                <a16:creationId xmlns:a16="http://schemas.microsoft.com/office/drawing/2014/main" id="{92E2F767-8822-49B7-A318-3170396E508C}"/>
              </a:ext>
            </a:extLst>
          </p:cNvPr>
          <p:cNvSpPr txBox="1">
            <a:spLocks/>
          </p:cNvSpPr>
          <p:nvPr/>
        </p:nvSpPr>
        <p:spPr>
          <a:xfrm>
            <a:off x="75271" y="0"/>
            <a:ext cx="77175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9pPr>
          </a:lstStyle>
          <a:p>
            <a:r>
              <a:rPr lang="en-US" sz="3600" dirty="0"/>
              <a:t>10 Knowledge Areas – Schedule</a:t>
            </a:r>
          </a:p>
        </p:txBody>
      </p:sp>
    </p:spTree>
    <p:extLst>
      <p:ext uri="{BB962C8B-B14F-4D97-AF65-F5344CB8AC3E}">
        <p14:creationId xmlns:p14="http://schemas.microsoft.com/office/powerpoint/2010/main" val="861153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ubtitle 10">
            <a:extLst>
              <a:ext uri="{FF2B5EF4-FFF2-40B4-BE49-F238E27FC236}">
                <a16:creationId xmlns:a16="http://schemas.microsoft.com/office/drawing/2014/main" id="{3BD6FB5F-6631-4E28-83C0-4F443BF0013F}"/>
              </a:ext>
            </a:extLst>
          </p:cNvPr>
          <p:cNvSpPr txBox="1">
            <a:spLocks/>
          </p:cNvSpPr>
          <p:nvPr/>
        </p:nvSpPr>
        <p:spPr>
          <a:xfrm>
            <a:off x="387375" y="1838651"/>
            <a:ext cx="3150382" cy="14292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sym typeface="Krona One"/>
              </a:rPr>
              <a:t>Qualitative Evaluation approach</a:t>
            </a:r>
          </a:p>
          <a:p>
            <a:endParaRPr lang="en-US" altLang="zh-CN" dirty="0">
              <a:solidFill>
                <a:schemeClr val="bg1"/>
              </a:solidFill>
              <a:latin typeface="Calibri" panose="020F0502020204030204" pitchFamily="34" charset="0"/>
              <a:cs typeface="Calibri" panose="020F0502020204030204" pitchFamily="34" charset="0"/>
              <a:sym typeface="Krona One"/>
            </a:endParaRPr>
          </a:p>
          <a:p>
            <a:pPr marL="400050" indent="-400050">
              <a:buClr>
                <a:schemeClr val="bg1"/>
              </a:buClr>
              <a:buFont typeface="+mj-lt"/>
              <a:buAutoNum type="romanLcPeriod"/>
            </a:pPr>
            <a:r>
              <a:rPr lang="en-SG" dirty="0">
                <a:solidFill>
                  <a:schemeClr val="bg1"/>
                </a:solidFill>
                <a:latin typeface="Calibri" panose="020F0502020204030204" pitchFamily="34" charset="0"/>
                <a:cs typeface="Calibri" panose="020F0502020204030204" pitchFamily="34" charset="0"/>
                <a:sym typeface="Krona One"/>
              </a:rPr>
              <a:t>Importance of dependency</a:t>
            </a:r>
          </a:p>
          <a:p>
            <a:pPr marL="400050" indent="-400050">
              <a:buClr>
                <a:schemeClr val="bg1"/>
              </a:buClr>
              <a:buFont typeface="+mj-lt"/>
              <a:buAutoNum type="romanLcPeriod"/>
            </a:pPr>
            <a:r>
              <a:rPr lang="en-US" dirty="0">
                <a:solidFill>
                  <a:schemeClr val="bg1"/>
                </a:solidFill>
                <a:latin typeface="Calibri" panose="020F0502020204030204" pitchFamily="34" charset="0"/>
                <a:cs typeface="Calibri" panose="020F0502020204030204" pitchFamily="34" charset="0"/>
                <a:sym typeface="Krona One"/>
              </a:rPr>
              <a:t>Difficulty </a:t>
            </a:r>
            <a:r>
              <a:rPr lang="en-SG" dirty="0">
                <a:solidFill>
                  <a:schemeClr val="bg1"/>
                </a:solidFill>
                <a:latin typeface="Calibri" panose="020F0502020204030204" pitchFamily="34" charset="0"/>
                <a:cs typeface="Calibri" panose="020F0502020204030204" pitchFamily="34" charset="0"/>
                <a:sym typeface="Krona One"/>
              </a:rPr>
              <a:t>of development</a:t>
            </a:r>
            <a:endParaRPr lang="en-US" dirty="0">
              <a:solidFill>
                <a:schemeClr val="bg1"/>
              </a:solidFill>
              <a:latin typeface="Calibri" panose="020F0502020204030204" pitchFamily="34" charset="0"/>
              <a:cs typeface="Calibri" panose="020F0502020204030204" pitchFamily="34" charset="0"/>
              <a:sym typeface="Krona One"/>
            </a:endParaRPr>
          </a:p>
        </p:txBody>
      </p:sp>
      <p:sp>
        <p:nvSpPr>
          <p:cNvPr id="44" name="Subtitle 12">
            <a:extLst>
              <a:ext uri="{FF2B5EF4-FFF2-40B4-BE49-F238E27FC236}">
                <a16:creationId xmlns:a16="http://schemas.microsoft.com/office/drawing/2014/main" id="{6BCD0BE5-9841-454F-BEC5-AE55984499D2}"/>
              </a:ext>
            </a:extLst>
          </p:cNvPr>
          <p:cNvSpPr txBox="1">
            <a:spLocks/>
          </p:cNvSpPr>
          <p:nvPr/>
        </p:nvSpPr>
        <p:spPr>
          <a:xfrm>
            <a:off x="3218847" y="1134215"/>
            <a:ext cx="2742474" cy="4572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200" b="0" i="0" u="none" strike="noStrike" cap="none">
                <a:solidFill>
                  <a:schemeClr val="accent4"/>
                </a:solidFill>
                <a:latin typeface="Krona One"/>
                <a:ea typeface="Krona One"/>
                <a:cs typeface="Krona One"/>
                <a:sym typeface="Krona One"/>
              </a:defRPr>
            </a:lvl1pPr>
            <a:lvl2pPr marL="914400" marR="0" lvl="1"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2pPr>
            <a:lvl3pPr marL="1371600" marR="0" lvl="2"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3pPr>
            <a:lvl4pPr marL="1828800" marR="0" lvl="3"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4pPr>
            <a:lvl5pPr marL="2286000" marR="0" lvl="4"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5pPr>
            <a:lvl6pPr marL="2743200" marR="0" lvl="5"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6pPr>
            <a:lvl7pPr marL="3200400" marR="0" lvl="6"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7pPr>
            <a:lvl8pPr marL="3657600" marR="0" lvl="7"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8pPr>
            <a:lvl9pPr marL="4114800" marR="0" lvl="8"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9pPr>
          </a:lstStyle>
          <a:p>
            <a:r>
              <a:rPr lang="en-US" sz="1800" b="1"/>
              <a:t>Cost Saving</a:t>
            </a:r>
          </a:p>
        </p:txBody>
      </p:sp>
      <p:sp>
        <p:nvSpPr>
          <p:cNvPr id="45" name="Subtitle 12">
            <a:extLst>
              <a:ext uri="{FF2B5EF4-FFF2-40B4-BE49-F238E27FC236}">
                <a16:creationId xmlns:a16="http://schemas.microsoft.com/office/drawing/2014/main" id="{70AF3D2C-59C8-42C0-A46D-0734D516C9B1}"/>
              </a:ext>
            </a:extLst>
          </p:cNvPr>
          <p:cNvSpPr txBox="1">
            <a:spLocks/>
          </p:cNvSpPr>
          <p:nvPr/>
        </p:nvSpPr>
        <p:spPr>
          <a:xfrm>
            <a:off x="6374255" y="1134215"/>
            <a:ext cx="2514563" cy="4572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200" b="0" i="0" u="none" strike="noStrike" cap="none">
                <a:solidFill>
                  <a:schemeClr val="accent4"/>
                </a:solidFill>
                <a:latin typeface="Krona One"/>
                <a:ea typeface="Krona One"/>
                <a:cs typeface="Krona One"/>
                <a:sym typeface="Krona One"/>
              </a:defRPr>
            </a:lvl1pPr>
            <a:lvl2pPr marL="914400" marR="0" lvl="1"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2pPr>
            <a:lvl3pPr marL="1371600" marR="0" lvl="2"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3pPr>
            <a:lvl4pPr marL="1828800" marR="0" lvl="3"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4pPr>
            <a:lvl5pPr marL="2286000" marR="0" lvl="4"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5pPr>
            <a:lvl6pPr marL="2743200" marR="0" lvl="5"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6pPr>
            <a:lvl7pPr marL="3200400" marR="0" lvl="6"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7pPr>
            <a:lvl8pPr marL="3657600" marR="0" lvl="7"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8pPr>
            <a:lvl9pPr marL="4114800" marR="0" lvl="8"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9pPr>
          </a:lstStyle>
          <a:p>
            <a:r>
              <a:rPr lang="en-US" sz="1800" b="1"/>
              <a:t>Cost Management</a:t>
            </a:r>
          </a:p>
        </p:txBody>
      </p:sp>
      <p:sp>
        <p:nvSpPr>
          <p:cNvPr id="57" name="Subtitle 10">
            <a:extLst>
              <a:ext uri="{FF2B5EF4-FFF2-40B4-BE49-F238E27FC236}">
                <a16:creationId xmlns:a16="http://schemas.microsoft.com/office/drawing/2014/main" id="{BC57598F-6B60-4918-902A-764DF4924E57}"/>
              </a:ext>
            </a:extLst>
          </p:cNvPr>
          <p:cNvSpPr txBox="1">
            <a:spLocks/>
          </p:cNvSpPr>
          <p:nvPr/>
        </p:nvSpPr>
        <p:spPr>
          <a:xfrm>
            <a:off x="6141406" y="1824571"/>
            <a:ext cx="2908298" cy="21526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Ubuntu"/>
                <a:ea typeface="Ubuntu"/>
                <a:cs typeface="Ubuntu"/>
                <a:sym typeface="Ubuntu"/>
              </a:defRPr>
            </a:lvl1pPr>
            <a:lvl2pPr marL="914400" marR="0" lvl="1"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9pPr>
          </a:lstStyle>
          <a:p>
            <a:pPr algn="l"/>
            <a:r>
              <a:rPr lang="en-US" altLang="zh-CN" b="1" dirty="0">
                <a:solidFill>
                  <a:schemeClr val="bg1"/>
                </a:solidFill>
                <a:latin typeface="Calibri" panose="020F0502020204030204" pitchFamily="34" charset="0"/>
                <a:cs typeface="Calibri" panose="020F0502020204030204" pitchFamily="34" charset="0"/>
                <a:sym typeface="Krona One"/>
              </a:rPr>
              <a:t>Effective evaluation and allocation</a:t>
            </a:r>
          </a:p>
          <a:p>
            <a:pPr algn="l"/>
            <a:endParaRPr lang="en-US" altLang="zh-CN" b="1" dirty="0">
              <a:solidFill>
                <a:schemeClr val="bg1"/>
              </a:solidFill>
              <a:latin typeface="Calibri" panose="020F0502020204030204" pitchFamily="34" charset="0"/>
              <a:cs typeface="Calibri" panose="020F0502020204030204" pitchFamily="34" charset="0"/>
              <a:sym typeface="Krona One"/>
            </a:endParaRPr>
          </a:p>
          <a:p>
            <a:pPr marL="139700" indent="0" algn="l">
              <a:buClr>
                <a:schemeClr val="bg1"/>
              </a:buClr>
            </a:pPr>
            <a:r>
              <a:rPr lang="en-SG" altLang="zh-CN" dirty="0">
                <a:solidFill>
                  <a:schemeClr val="bg1"/>
                </a:solidFill>
                <a:latin typeface="Calibri" panose="020F0502020204030204" pitchFamily="34" charset="0"/>
                <a:cs typeface="Calibri" panose="020F0502020204030204" pitchFamily="34" charset="0"/>
                <a:sym typeface="Krona One"/>
              </a:rPr>
              <a:t>Apply  minimum input with maximum value output</a:t>
            </a:r>
            <a:endParaRPr lang="en-US" altLang="zh-CN" dirty="0">
              <a:solidFill>
                <a:schemeClr val="bg1"/>
              </a:solidFill>
              <a:latin typeface="Calibri" panose="020F0502020204030204" pitchFamily="34" charset="0"/>
              <a:cs typeface="Calibri" panose="020F0502020204030204" pitchFamily="34" charset="0"/>
              <a:sym typeface="Krona One"/>
            </a:endParaRPr>
          </a:p>
        </p:txBody>
      </p:sp>
      <p:sp>
        <p:nvSpPr>
          <p:cNvPr id="58" name="Subtitle 10">
            <a:extLst>
              <a:ext uri="{FF2B5EF4-FFF2-40B4-BE49-F238E27FC236}">
                <a16:creationId xmlns:a16="http://schemas.microsoft.com/office/drawing/2014/main" id="{7E7FA01F-57B1-41D3-A5CF-4CF3C10964F5}"/>
              </a:ext>
            </a:extLst>
          </p:cNvPr>
          <p:cNvSpPr txBox="1">
            <a:spLocks/>
          </p:cNvSpPr>
          <p:nvPr/>
        </p:nvSpPr>
        <p:spPr>
          <a:xfrm>
            <a:off x="3002595" y="1763672"/>
            <a:ext cx="3283024" cy="21526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Ubuntu"/>
                <a:ea typeface="Ubuntu"/>
                <a:cs typeface="Ubuntu"/>
                <a:sym typeface="Ubuntu"/>
              </a:defRPr>
            </a:lvl1pPr>
            <a:lvl2pPr marL="914400" marR="0" lvl="1"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9pPr>
          </a:lstStyle>
          <a:p>
            <a:pPr algn="l"/>
            <a:r>
              <a:rPr lang="en-US" b="1" dirty="0">
                <a:solidFill>
                  <a:schemeClr val="bg1"/>
                </a:solidFill>
                <a:latin typeface="Calibri" panose="020F0502020204030204" pitchFamily="34" charset="0"/>
                <a:cs typeface="Calibri" panose="020F0502020204030204" pitchFamily="34" charset="0"/>
                <a:sym typeface="Krona One"/>
              </a:rPr>
              <a:t>Strategy</a:t>
            </a:r>
          </a:p>
          <a:p>
            <a:pPr algn="l"/>
            <a:endParaRPr lang="en-US" altLang="zh-CN" b="1" dirty="0">
              <a:solidFill>
                <a:schemeClr val="bg1"/>
              </a:solidFill>
              <a:latin typeface="Calibri" panose="020F0502020204030204" pitchFamily="34" charset="0"/>
              <a:cs typeface="Calibri" panose="020F0502020204030204" pitchFamily="34" charset="0"/>
              <a:sym typeface="Krona One"/>
            </a:endParaRPr>
          </a:p>
          <a:p>
            <a:pPr marL="539750" indent="-400050" algn="l">
              <a:buClr>
                <a:schemeClr val="bg1"/>
              </a:buClr>
              <a:buFont typeface="+mj-lt"/>
              <a:buAutoNum type="romanLcPeriod"/>
            </a:pPr>
            <a:r>
              <a:rPr lang="en-SG" altLang="zh-CN" dirty="0">
                <a:solidFill>
                  <a:schemeClr val="bg1"/>
                </a:solidFill>
                <a:latin typeface="Calibri" panose="020F0502020204030204" pitchFamily="34" charset="0"/>
                <a:cs typeface="Calibri" panose="020F0502020204030204" pitchFamily="34" charset="0"/>
                <a:sym typeface="Krona One"/>
              </a:rPr>
              <a:t>Assign a few experienced core team members to work on the main structure of the project</a:t>
            </a:r>
          </a:p>
          <a:p>
            <a:pPr marL="539750" indent="-400050" algn="l">
              <a:buClr>
                <a:schemeClr val="bg1"/>
              </a:buClr>
              <a:buFont typeface="+mj-lt"/>
              <a:buAutoNum type="romanLcPeriod"/>
            </a:pPr>
            <a:r>
              <a:rPr lang="en-SG" altLang="zh-CN" dirty="0">
                <a:solidFill>
                  <a:schemeClr val="bg1"/>
                </a:solidFill>
                <a:latin typeface="Calibri" panose="020F0502020204030204" pitchFamily="34" charset="0"/>
                <a:cs typeface="Calibri" panose="020F0502020204030204" pitchFamily="34" charset="0"/>
                <a:sym typeface="Krona One"/>
              </a:rPr>
              <a:t>Assign incremental staff to work on the feature development concurrently and accelerate the completion.</a:t>
            </a:r>
            <a:endParaRPr lang="en-US" altLang="zh-CN" dirty="0">
              <a:solidFill>
                <a:schemeClr val="bg1"/>
              </a:solidFill>
              <a:latin typeface="Calibri" panose="020F0502020204030204" pitchFamily="34" charset="0"/>
              <a:cs typeface="Calibri" panose="020F0502020204030204" pitchFamily="34" charset="0"/>
              <a:sym typeface="Krona One"/>
            </a:endParaRPr>
          </a:p>
        </p:txBody>
      </p:sp>
      <p:sp>
        <p:nvSpPr>
          <p:cNvPr id="59" name="Subtitle 12">
            <a:extLst>
              <a:ext uri="{FF2B5EF4-FFF2-40B4-BE49-F238E27FC236}">
                <a16:creationId xmlns:a16="http://schemas.microsoft.com/office/drawing/2014/main" id="{DE52950C-B60C-4549-B860-489E59308355}"/>
              </a:ext>
            </a:extLst>
          </p:cNvPr>
          <p:cNvSpPr txBox="1">
            <a:spLocks/>
          </p:cNvSpPr>
          <p:nvPr/>
        </p:nvSpPr>
        <p:spPr>
          <a:xfrm>
            <a:off x="387375" y="1134215"/>
            <a:ext cx="2483416" cy="4572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200" b="0" i="0" u="none" strike="noStrike" cap="none">
                <a:solidFill>
                  <a:schemeClr val="accent4"/>
                </a:solidFill>
                <a:latin typeface="Krona One"/>
                <a:ea typeface="Krona One"/>
                <a:cs typeface="Krona One"/>
                <a:sym typeface="Krona One"/>
              </a:defRPr>
            </a:lvl1pPr>
            <a:lvl2pPr marL="914400" marR="0" lvl="1"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2pPr>
            <a:lvl3pPr marL="1371600" marR="0" lvl="2"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3pPr>
            <a:lvl4pPr marL="1828800" marR="0" lvl="3"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4pPr>
            <a:lvl5pPr marL="2286000" marR="0" lvl="4"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5pPr>
            <a:lvl6pPr marL="2743200" marR="0" lvl="5"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6pPr>
            <a:lvl7pPr marL="3200400" marR="0" lvl="6"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7pPr>
            <a:lvl8pPr marL="3657600" marR="0" lvl="7"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8pPr>
            <a:lvl9pPr marL="4114800" marR="0" lvl="8" indent="-317500" algn="ctr" rtl="0">
              <a:lnSpc>
                <a:spcPct val="100000"/>
              </a:lnSpc>
              <a:spcBef>
                <a:spcPts val="0"/>
              </a:spcBef>
              <a:spcAft>
                <a:spcPts val="0"/>
              </a:spcAft>
              <a:buClr>
                <a:schemeClr val="dk2"/>
              </a:buClr>
              <a:buSzPts val="1400"/>
              <a:buFont typeface="Ubuntu"/>
              <a:buNone/>
              <a:defRPr sz="1200" b="0" i="0" u="none" strike="noStrike" cap="none">
                <a:solidFill>
                  <a:schemeClr val="accent4"/>
                </a:solidFill>
                <a:latin typeface="Krona One"/>
                <a:ea typeface="Krona One"/>
                <a:cs typeface="Krona One"/>
                <a:sym typeface="Krona One"/>
              </a:defRPr>
            </a:lvl9pPr>
          </a:lstStyle>
          <a:p>
            <a:r>
              <a:rPr lang="en-US" sz="1800" b="1" dirty="0"/>
              <a:t>Cost Evaluation</a:t>
            </a:r>
          </a:p>
        </p:txBody>
      </p:sp>
      <p:sp>
        <p:nvSpPr>
          <p:cNvPr id="60" name="Title 1">
            <a:extLst>
              <a:ext uri="{FF2B5EF4-FFF2-40B4-BE49-F238E27FC236}">
                <a16:creationId xmlns:a16="http://schemas.microsoft.com/office/drawing/2014/main" id="{4A903D00-4736-4F45-94AD-87C80E594BC1}"/>
              </a:ext>
            </a:extLst>
          </p:cNvPr>
          <p:cNvSpPr txBox="1">
            <a:spLocks/>
          </p:cNvSpPr>
          <p:nvPr/>
        </p:nvSpPr>
        <p:spPr>
          <a:xfrm>
            <a:off x="75271" y="0"/>
            <a:ext cx="77175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chemeClr val="lt1"/>
                </a:solidFill>
                <a:latin typeface="Krona One"/>
                <a:ea typeface="Krona One"/>
                <a:cs typeface="Krona One"/>
                <a:sym typeface="Krona One"/>
              </a:defRPr>
            </a:lvl9pPr>
          </a:lstStyle>
          <a:p>
            <a:r>
              <a:rPr lang="en-US" sz="3600" dirty="0"/>
              <a:t>10 Knowledge Areas – Cost</a:t>
            </a:r>
          </a:p>
        </p:txBody>
      </p:sp>
    </p:spTree>
    <p:extLst>
      <p:ext uri="{BB962C8B-B14F-4D97-AF65-F5344CB8AC3E}">
        <p14:creationId xmlns:p14="http://schemas.microsoft.com/office/powerpoint/2010/main" val="3327462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1930264-7F2B-4FD9-B31E-A4278B9EB559}"/>
              </a:ext>
            </a:extLst>
          </p:cNvPr>
          <p:cNvSpPr txBox="1"/>
          <p:nvPr/>
        </p:nvSpPr>
        <p:spPr>
          <a:xfrm>
            <a:off x="2266838" y="1390613"/>
            <a:ext cx="3222171" cy="2462213"/>
          </a:xfrm>
          <a:prstGeom prst="rect">
            <a:avLst/>
          </a:prstGeom>
          <a:noFill/>
        </p:spPr>
        <p:txBody>
          <a:bodyPr wrap="square">
            <a:spAutoFit/>
          </a:bodyPr>
          <a:lstStyle/>
          <a:p>
            <a:pPr marL="400050" indent="-400050">
              <a:buClr>
                <a:schemeClr val="bg1"/>
              </a:buClr>
              <a:buAutoNum type="romanLcPeriod"/>
            </a:pPr>
            <a:r>
              <a:rPr lang="en-SG" dirty="0">
                <a:solidFill>
                  <a:schemeClr val="bg2"/>
                </a:solidFill>
                <a:latin typeface="Ubuntu"/>
                <a:ea typeface="DengXian" panose="02010600030101010101" pitchFamily="2" charset="-122"/>
              </a:rPr>
              <a:t>Quality checks were planned significantly before the delivery date of each sprint to cater to time for revisions</a:t>
            </a:r>
          </a:p>
          <a:p>
            <a:pPr marL="400050" indent="-400050">
              <a:buClr>
                <a:schemeClr val="bg1"/>
              </a:buClr>
              <a:buAutoNum type="romanLcPeriod"/>
            </a:pPr>
            <a:endParaRPr lang="en-SG" dirty="0">
              <a:solidFill>
                <a:schemeClr val="bg2"/>
              </a:solidFill>
              <a:latin typeface="Ubuntu"/>
              <a:ea typeface="DengXian" panose="02010600030101010101" pitchFamily="2" charset="-122"/>
            </a:endParaRPr>
          </a:p>
          <a:p>
            <a:pPr marL="400050" indent="-400050">
              <a:buClr>
                <a:schemeClr val="bg1"/>
              </a:buClr>
              <a:buAutoNum type="romanLcPeriod"/>
            </a:pPr>
            <a:r>
              <a:rPr lang="en-US" dirty="0">
                <a:solidFill>
                  <a:schemeClr val="bg2"/>
                </a:solidFill>
                <a:latin typeface="Ubuntu"/>
              </a:rPr>
              <a:t>Meetings for the teams to openly share their practices and views on the combined approach</a:t>
            </a:r>
          </a:p>
          <a:p>
            <a:pPr marL="400050" indent="-400050">
              <a:buClr>
                <a:schemeClr val="bg1"/>
              </a:buClr>
              <a:buAutoNum type="romanLcPeriod"/>
            </a:pPr>
            <a:endParaRPr lang="en-US" dirty="0">
              <a:solidFill>
                <a:schemeClr val="bg2"/>
              </a:solidFill>
              <a:latin typeface="Ubuntu"/>
            </a:endParaRPr>
          </a:p>
          <a:p>
            <a:pPr marL="400050" indent="-400050">
              <a:buClr>
                <a:schemeClr val="bg1"/>
              </a:buClr>
              <a:buAutoNum type="romanLcPeriod"/>
            </a:pPr>
            <a:r>
              <a:rPr lang="en-SG" dirty="0">
                <a:solidFill>
                  <a:schemeClr val="bg2"/>
                </a:solidFill>
                <a:latin typeface="Ubuntu"/>
                <a:ea typeface="DengXian" panose="02010600030101010101" pitchFamily="2" charset="-122"/>
                <a:cs typeface="Arial" panose="020B0604020202020204" pitchFamily="34" charset="0"/>
              </a:rPr>
              <a:t>Game-Day for the product and tech team will simulate user behaviour</a:t>
            </a:r>
            <a:endParaRPr lang="en-SG" dirty="0">
              <a:solidFill>
                <a:schemeClr val="bg2"/>
              </a:solidFill>
              <a:latin typeface="Ubuntu"/>
            </a:endParaRPr>
          </a:p>
        </p:txBody>
      </p:sp>
      <p:sp>
        <p:nvSpPr>
          <p:cNvPr id="11" name="TextBox 10">
            <a:extLst>
              <a:ext uri="{FF2B5EF4-FFF2-40B4-BE49-F238E27FC236}">
                <a16:creationId xmlns:a16="http://schemas.microsoft.com/office/drawing/2014/main" id="{437560FC-9C67-4F5D-B542-A63754E37ED6}"/>
              </a:ext>
            </a:extLst>
          </p:cNvPr>
          <p:cNvSpPr txBox="1"/>
          <p:nvPr/>
        </p:nvSpPr>
        <p:spPr>
          <a:xfrm>
            <a:off x="5578704" y="2621719"/>
            <a:ext cx="3323771" cy="2246769"/>
          </a:xfrm>
          <a:prstGeom prst="rect">
            <a:avLst/>
          </a:prstGeom>
          <a:noFill/>
        </p:spPr>
        <p:txBody>
          <a:bodyPr wrap="square">
            <a:spAutoFit/>
          </a:bodyPr>
          <a:lstStyle/>
          <a:p>
            <a:r>
              <a:rPr lang="en-SG" dirty="0" err="1">
                <a:solidFill>
                  <a:schemeClr val="bg2"/>
                </a:solidFill>
                <a:latin typeface="Ubuntu"/>
                <a:ea typeface="DengXian" panose="02010600030101010101" pitchFamily="2" charset="-122"/>
              </a:rPr>
              <a:t>i</a:t>
            </a:r>
            <a:r>
              <a:rPr lang="en-SG" dirty="0">
                <a:solidFill>
                  <a:schemeClr val="bg2"/>
                </a:solidFill>
                <a:latin typeface="Ubuntu"/>
                <a:ea typeface="DengXian" panose="02010600030101010101" pitchFamily="2" charset="-122"/>
              </a:rPr>
              <a:t>. Open communication across teams and thinking out of the box and implementing game-day were effective methods.</a:t>
            </a:r>
            <a:endParaRPr lang="en-SG" dirty="0">
              <a:solidFill>
                <a:schemeClr val="bg2"/>
              </a:solidFill>
              <a:latin typeface="Ubuntu"/>
            </a:endParaRPr>
          </a:p>
          <a:p>
            <a:r>
              <a:rPr lang="en-SG" dirty="0">
                <a:solidFill>
                  <a:schemeClr val="bg2"/>
                </a:solidFill>
                <a:latin typeface="Ubuntu"/>
                <a:ea typeface="DengXian" panose="02010600030101010101" pitchFamily="2" charset="-122"/>
              </a:rPr>
              <a:t> </a:t>
            </a:r>
          </a:p>
          <a:p>
            <a:r>
              <a:rPr lang="en-SG" dirty="0">
                <a:solidFill>
                  <a:schemeClr val="bg2"/>
                </a:solidFill>
                <a:latin typeface="Ubuntu"/>
                <a:ea typeface="DengXian" panose="02010600030101010101" pitchFamily="2" charset="-122"/>
              </a:rPr>
              <a:t>ii. Project manager should not get sucked into all the documentation and not be able to think outside the box </a:t>
            </a:r>
          </a:p>
          <a:p>
            <a:endParaRPr lang="en-SG" dirty="0">
              <a:solidFill>
                <a:schemeClr val="bg2"/>
              </a:solidFill>
              <a:latin typeface="Ubuntu"/>
              <a:ea typeface="DengXian" panose="02010600030101010101" pitchFamily="2" charset="-122"/>
            </a:endParaRPr>
          </a:p>
          <a:p>
            <a:r>
              <a:rPr lang="en-SG" dirty="0">
                <a:solidFill>
                  <a:schemeClr val="bg2"/>
                </a:solidFill>
                <a:latin typeface="Ubuntu"/>
                <a:ea typeface="DengXian" panose="02010600030101010101" pitchFamily="2" charset="-122"/>
              </a:rPr>
              <a:t>iii. Be selective when using documents </a:t>
            </a:r>
          </a:p>
          <a:p>
            <a:endParaRPr lang="en-SG" dirty="0">
              <a:solidFill>
                <a:schemeClr val="bg2"/>
              </a:solidFill>
              <a:latin typeface="Ubuntu"/>
              <a:ea typeface="DengXian" panose="02010600030101010101" pitchFamily="2" charset="-122"/>
            </a:endParaRPr>
          </a:p>
        </p:txBody>
      </p:sp>
      <p:sp>
        <p:nvSpPr>
          <p:cNvPr id="13" name="TextBox 12">
            <a:extLst>
              <a:ext uri="{FF2B5EF4-FFF2-40B4-BE49-F238E27FC236}">
                <a16:creationId xmlns:a16="http://schemas.microsoft.com/office/drawing/2014/main" id="{4B08DC48-71A1-4967-AA11-68EA0CE4D7A4}"/>
              </a:ext>
            </a:extLst>
          </p:cNvPr>
          <p:cNvSpPr txBox="1"/>
          <p:nvPr/>
        </p:nvSpPr>
        <p:spPr>
          <a:xfrm>
            <a:off x="118490" y="1426723"/>
            <a:ext cx="2058653" cy="2246769"/>
          </a:xfrm>
          <a:prstGeom prst="rect">
            <a:avLst/>
          </a:prstGeom>
          <a:noFill/>
        </p:spPr>
        <p:txBody>
          <a:bodyPr wrap="square">
            <a:spAutoFit/>
          </a:bodyPr>
          <a:lstStyle/>
          <a:p>
            <a:r>
              <a:rPr lang="en-SG" dirty="0">
                <a:solidFill>
                  <a:schemeClr val="bg2"/>
                </a:solidFill>
                <a:latin typeface="Ubuntu"/>
                <a:ea typeface="DengXian" panose="02010600030101010101" pitchFamily="2" charset="-122"/>
              </a:rPr>
              <a:t>Project Manager needs to ensure</a:t>
            </a:r>
          </a:p>
          <a:p>
            <a:endParaRPr lang="en-SG" dirty="0">
              <a:solidFill>
                <a:schemeClr val="bg2"/>
              </a:solidFill>
              <a:latin typeface="Ubuntu"/>
              <a:ea typeface="DengXian" panose="02010600030101010101" pitchFamily="2" charset="-122"/>
            </a:endParaRPr>
          </a:p>
          <a:p>
            <a:pPr marL="514350" indent="-514350">
              <a:buClr>
                <a:schemeClr val="bg2"/>
              </a:buClr>
              <a:buAutoNum type="romanLcPeriod"/>
            </a:pPr>
            <a:r>
              <a:rPr lang="en-SG" dirty="0">
                <a:solidFill>
                  <a:schemeClr val="bg2"/>
                </a:solidFill>
                <a:latin typeface="Ubuntu"/>
                <a:ea typeface="DengXian" panose="02010600030101010101" pitchFamily="2" charset="-122"/>
              </a:rPr>
              <a:t>Conformance to requirements</a:t>
            </a:r>
          </a:p>
          <a:p>
            <a:pPr marL="514350" indent="-514350">
              <a:buClr>
                <a:schemeClr val="bg2"/>
              </a:buClr>
              <a:buAutoNum type="romanLcPeriod"/>
            </a:pPr>
            <a:endParaRPr lang="en-SG" dirty="0">
              <a:solidFill>
                <a:schemeClr val="bg2"/>
              </a:solidFill>
              <a:latin typeface="Ubuntu"/>
              <a:ea typeface="DengXian" panose="02010600030101010101" pitchFamily="2" charset="-122"/>
            </a:endParaRPr>
          </a:p>
          <a:p>
            <a:pPr marL="514350" indent="-514350">
              <a:buClr>
                <a:schemeClr val="bg2"/>
              </a:buClr>
              <a:buAutoNum type="romanLcPeriod"/>
            </a:pPr>
            <a:r>
              <a:rPr lang="en-SG" dirty="0">
                <a:solidFill>
                  <a:schemeClr val="bg2"/>
                </a:solidFill>
                <a:latin typeface="Ubuntu"/>
                <a:ea typeface="DengXian" panose="02010600030101010101" pitchFamily="2" charset="-122"/>
              </a:rPr>
              <a:t>Fitness of use</a:t>
            </a:r>
          </a:p>
          <a:p>
            <a:pPr marL="514350" indent="-514350">
              <a:buAutoNum type="romanLcPeriod"/>
            </a:pPr>
            <a:endParaRPr lang="en-SG" dirty="0">
              <a:solidFill>
                <a:schemeClr val="bg2"/>
              </a:solidFill>
              <a:latin typeface="Ubuntu"/>
              <a:ea typeface="DengXian" panose="02010600030101010101" pitchFamily="2" charset="-122"/>
            </a:endParaRPr>
          </a:p>
          <a:p>
            <a:pPr marL="514350" indent="-514350">
              <a:buClr>
                <a:schemeClr val="bg1"/>
              </a:buClr>
              <a:buAutoNum type="romanLcPeriod"/>
            </a:pPr>
            <a:r>
              <a:rPr lang="en-SG" dirty="0">
                <a:solidFill>
                  <a:schemeClr val="bg2"/>
                </a:solidFill>
                <a:latin typeface="Ubuntu"/>
                <a:ea typeface="DengXian" panose="02010600030101010101" pitchFamily="2" charset="-122"/>
              </a:rPr>
              <a:t>Customer acceptance</a:t>
            </a:r>
            <a:endParaRPr lang="en-SG" dirty="0">
              <a:solidFill>
                <a:schemeClr val="bg2"/>
              </a:solidFill>
              <a:latin typeface="Ubuntu"/>
            </a:endParaRPr>
          </a:p>
        </p:txBody>
      </p:sp>
      <p:sp>
        <p:nvSpPr>
          <p:cNvPr id="14" name="Google Shape;932;p37">
            <a:extLst>
              <a:ext uri="{FF2B5EF4-FFF2-40B4-BE49-F238E27FC236}">
                <a16:creationId xmlns:a16="http://schemas.microsoft.com/office/drawing/2014/main" id="{604411DE-F9F2-4DE8-80BC-1851922F72F3}"/>
              </a:ext>
            </a:extLst>
          </p:cNvPr>
          <p:cNvSpPr txBox="1"/>
          <p:nvPr/>
        </p:nvSpPr>
        <p:spPr>
          <a:xfrm>
            <a:off x="118490" y="823707"/>
            <a:ext cx="2058653" cy="419294"/>
          </a:xfrm>
          <a:prstGeom prst="rect">
            <a:avLst/>
          </a:prstGeom>
          <a:solidFill>
            <a:schemeClr val="accent1"/>
          </a:solidFill>
          <a:ln>
            <a:noFill/>
          </a:ln>
        </p:spPr>
        <p:txBody>
          <a:bodyPr spcFirstLastPara="1" wrap="square" lIns="68569" tIns="68569" rIns="68569" bIns="68569" anchor="t" anchorCtr="0">
            <a:noAutofit/>
          </a:bodyPr>
          <a:lstStyle/>
          <a:p>
            <a:pPr algn="ctr"/>
            <a:r>
              <a:rPr lang="en-US" sz="1600" b="1">
                <a:solidFill>
                  <a:schemeClr val="accent4"/>
                </a:solidFill>
                <a:latin typeface="Krona One"/>
                <a:sym typeface="Krona One"/>
              </a:rPr>
              <a:t>Quality</a:t>
            </a:r>
            <a:r>
              <a:rPr lang="en-US" sz="1200" b="1">
                <a:ea typeface="Krona One"/>
                <a:cs typeface="Krona One"/>
                <a:sym typeface="Krona One"/>
              </a:rPr>
              <a:t> </a:t>
            </a:r>
            <a:r>
              <a:rPr lang="en-US" sz="1600" b="1">
                <a:solidFill>
                  <a:schemeClr val="accent4"/>
                </a:solidFill>
                <a:latin typeface="Krona One"/>
                <a:sym typeface="Krona One"/>
              </a:rPr>
              <a:t>Management</a:t>
            </a:r>
          </a:p>
        </p:txBody>
      </p:sp>
      <p:sp>
        <p:nvSpPr>
          <p:cNvPr id="15" name="Google Shape;936;p37">
            <a:extLst>
              <a:ext uri="{FF2B5EF4-FFF2-40B4-BE49-F238E27FC236}">
                <a16:creationId xmlns:a16="http://schemas.microsoft.com/office/drawing/2014/main" id="{BFA0A335-2AB3-4CFB-AEF7-10AF792BAA7A}"/>
              </a:ext>
            </a:extLst>
          </p:cNvPr>
          <p:cNvSpPr txBox="1"/>
          <p:nvPr/>
        </p:nvSpPr>
        <p:spPr>
          <a:xfrm>
            <a:off x="5680306" y="823707"/>
            <a:ext cx="3222169" cy="419294"/>
          </a:xfrm>
          <a:prstGeom prst="rect">
            <a:avLst/>
          </a:prstGeom>
          <a:solidFill>
            <a:schemeClr val="accent1"/>
          </a:solidFill>
          <a:ln>
            <a:noFill/>
          </a:ln>
        </p:spPr>
        <p:txBody>
          <a:bodyPr spcFirstLastPara="1" wrap="square" lIns="68569" tIns="68569" rIns="68569" bIns="68569" anchor="t" anchorCtr="0">
            <a:noAutofit/>
          </a:bodyPr>
          <a:lstStyle>
            <a:defPPr>
              <a:defRPr lang="en-US"/>
            </a:defPPr>
            <a:lvl1pPr lvl="0" indent="0" algn="ctr">
              <a:spcBef>
                <a:spcPts val="0"/>
              </a:spcBef>
              <a:spcAft>
                <a:spcPts val="0"/>
              </a:spcAft>
              <a:buNone/>
              <a:defRPr sz="2400" b="1">
                <a:latin typeface="Krona One"/>
                <a:ea typeface="Krona One"/>
                <a:cs typeface="Krona One"/>
              </a:defRPr>
            </a:lvl1pPr>
          </a:lstStyle>
          <a:p>
            <a:r>
              <a:rPr lang="en" sz="1800" dirty="0">
                <a:solidFill>
                  <a:schemeClr val="accent4"/>
                </a:solidFill>
                <a:sym typeface="Krona One"/>
              </a:rPr>
              <a:t>Project</a:t>
            </a:r>
            <a:r>
              <a:rPr lang="en" sz="1400" dirty="0">
                <a:latin typeface="+mn-lt"/>
                <a:sym typeface="Krona One"/>
              </a:rPr>
              <a:t> </a:t>
            </a:r>
            <a:r>
              <a:rPr lang="en" sz="1800" dirty="0">
                <a:solidFill>
                  <a:schemeClr val="accent4"/>
                </a:solidFill>
                <a:sym typeface="Krona One"/>
              </a:rPr>
              <a:t>Challenges</a:t>
            </a:r>
            <a:r>
              <a:rPr lang="en" sz="1400" dirty="0">
                <a:latin typeface="+mn-lt"/>
                <a:sym typeface="Krona One"/>
              </a:rPr>
              <a:t> </a:t>
            </a:r>
            <a:endParaRPr sz="1400" dirty="0">
              <a:latin typeface="+mn-lt"/>
              <a:sym typeface="Krona One"/>
            </a:endParaRPr>
          </a:p>
        </p:txBody>
      </p:sp>
      <p:sp>
        <p:nvSpPr>
          <p:cNvPr id="16" name="TextBox 15">
            <a:extLst>
              <a:ext uri="{FF2B5EF4-FFF2-40B4-BE49-F238E27FC236}">
                <a16:creationId xmlns:a16="http://schemas.microsoft.com/office/drawing/2014/main" id="{E7BD2A7D-A810-43AA-BBBE-459DAFE76C11}"/>
              </a:ext>
            </a:extLst>
          </p:cNvPr>
          <p:cNvSpPr txBox="1"/>
          <p:nvPr/>
        </p:nvSpPr>
        <p:spPr>
          <a:xfrm>
            <a:off x="5680304" y="1280747"/>
            <a:ext cx="3222169" cy="738664"/>
          </a:xfrm>
          <a:prstGeom prst="rect">
            <a:avLst/>
          </a:prstGeom>
          <a:noFill/>
        </p:spPr>
        <p:txBody>
          <a:bodyPr wrap="square">
            <a:spAutoFit/>
          </a:bodyPr>
          <a:lstStyle>
            <a:defPPr>
              <a:defRPr lang="en-US"/>
            </a:defPPr>
            <a:lvl1pPr>
              <a:defRPr>
                <a:latin typeface="Arial" panose="020B0604020202020204" pitchFamily="34" charset="0"/>
                <a:ea typeface="DengXian" panose="02010600030101010101" pitchFamily="2" charset="-122"/>
              </a:defRPr>
            </a:lvl1pPr>
          </a:lstStyle>
          <a:p>
            <a:r>
              <a:rPr lang="en-SG" dirty="0">
                <a:solidFill>
                  <a:schemeClr val="bg2"/>
                </a:solidFill>
                <a:latin typeface="Ubuntu"/>
              </a:rPr>
              <a:t>Aligning the quality requirements between the teams in Singapore and Malaysia</a:t>
            </a:r>
          </a:p>
        </p:txBody>
      </p:sp>
      <p:sp>
        <p:nvSpPr>
          <p:cNvPr id="17" name="Google Shape;936;p37">
            <a:extLst>
              <a:ext uri="{FF2B5EF4-FFF2-40B4-BE49-F238E27FC236}">
                <a16:creationId xmlns:a16="http://schemas.microsoft.com/office/drawing/2014/main" id="{3D75DF6F-C1A4-4091-833F-218B6EA8CFB8}"/>
              </a:ext>
            </a:extLst>
          </p:cNvPr>
          <p:cNvSpPr txBox="1"/>
          <p:nvPr/>
        </p:nvSpPr>
        <p:spPr>
          <a:xfrm>
            <a:off x="2293258" y="823707"/>
            <a:ext cx="3033485" cy="419294"/>
          </a:xfrm>
          <a:prstGeom prst="rect">
            <a:avLst/>
          </a:prstGeom>
          <a:solidFill>
            <a:schemeClr val="accent1"/>
          </a:solidFill>
          <a:ln>
            <a:noFill/>
          </a:ln>
        </p:spPr>
        <p:txBody>
          <a:bodyPr spcFirstLastPara="1" wrap="square" lIns="68569" tIns="68569" rIns="68569" bIns="68569" anchor="t" anchorCtr="0">
            <a:noAutofit/>
          </a:bodyPr>
          <a:lstStyle>
            <a:defPPr>
              <a:defRPr lang="en-US"/>
            </a:defPPr>
            <a:lvl1pPr lvl="0" indent="0" algn="ctr">
              <a:spcBef>
                <a:spcPts val="0"/>
              </a:spcBef>
              <a:spcAft>
                <a:spcPts val="0"/>
              </a:spcAft>
              <a:buNone/>
              <a:defRPr sz="2400" b="1">
                <a:latin typeface="Krona One"/>
                <a:ea typeface="Krona One"/>
                <a:cs typeface="Krona One"/>
              </a:defRPr>
            </a:lvl1pPr>
          </a:lstStyle>
          <a:p>
            <a:r>
              <a:rPr lang="en-US" sz="1800">
                <a:solidFill>
                  <a:schemeClr val="accent4"/>
                </a:solidFill>
                <a:sym typeface="Krona One"/>
              </a:rPr>
              <a:t>Approach</a:t>
            </a:r>
          </a:p>
        </p:txBody>
      </p:sp>
      <p:sp>
        <p:nvSpPr>
          <p:cNvPr id="18" name="Google Shape;936;p37">
            <a:extLst>
              <a:ext uri="{FF2B5EF4-FFF2-40B4-BE49-F238E27FC236}">
                <a16:creationId xmlns:a16="http://schemas.microsoft.com/office/drawing/2014/main" id="{0C02235F-B6A3-459A-987B-0BA36D671418}"/>
              </a:ext>
            </a:extLst>
          </p:cNvPr>
          <p:cNvSpPr txBox="1"/>
          <p:nvPr/>
        </p:nvSpPr>
        <p:spPr>
          <a:xfrm>
            <a:off x="5680304" y="2204556"/>
            <a:ext cx="3222171" cy="380392"/>
          </a:xfrm>
          <a:prstGeom prst="rect">
            <a:avLst/>
          </a:prstGeom>
          <a:solidFill>
            <a:schemeClr val="accent1"/>
          </a:solidFill>
          <a:ln>
            <a:noFill/>
          </a:ln>
        </p:spPr>
        <p:txBody>
          <a:bodyPr spcFirstLastPara="1" wrap="square" lIns="68569" tIns="68569" rIns="68569" bIns="68569" anchor="t" anchorCtr="0">
            <a:noAutofit/>
          </a:bodyPr>
          <a:lstStyle>
            <a:defPPr>
              <a:defRPr lang="en-US"/>
            </a:defPPr>
            <a:lvl1pPr lvl="0" indent="0" algn="ctr">
              <a:spcBef>
                <a:spcPts val="0"/>
              </a:spcBef>
              <a:spcAft>
                <a:spcPts val="0"/>
              </a:spcAft>
              <a:buNone/>
              <a:defRPr sz="2400" b="1">
                <a:latin typeface="Krona One"/>
                <a:ea typeface="Krona One"/>
                <a:cs typeface="Krona One"/>
              </a:defRPr>
            </a:lvl1pPr>
          </a:lstStyle>
          <a:p>
            <a:r>
              <a:rPr lang="en-SG" sz="1800" dirty="0">
                <a:solidFill>
                  <a:schemeClr val="accent4"/>
                </a:solidFill>
                <a:sym typeface="Krona One"/>
              </a:rPr>
              <a:t>Solutions</a:t>
            </a:r>
            <a:endParaRPr lang="en-SG" sz="1800">
              <a:solidFill>
                <a:schemeClr val="accent4"/>
              </a:solidFill>
              <a:sym typeface="Krona One"/>
            </a:endParaRPr>
          </a:p>
        </p:txBody>
      </p:sp>
      <p:sp>
        <p:nvSpPr>
          <p:cNvPr id="19" name="Title 1">
            <a:extLst>
              <a:ext uri="{FF2B5EF4-FFF2-40B4-BE49-F238E27FC236}">
                <a16:creationId xmlns:a16="http://schemas.microsoft.com/office/drawing/2014/main" id="{B2CD08DF-0C26-47D7-BCBB-456C6C96106F}"/>
              </a:ext>
            </a:extLst>
          </p:cNvPr>
          <p:cNvSpPr>
            <a:spLocks noGrp="1"/>
          </p:cNvSpPr>
          <p:nvPr>
            <p:ph type="title"/>
          </p:nvPr>
        </p:nvSpPr>
        <p:spPr>
          <a:xfrm>
            <a:off x="0" y="41175"/>
            <a:ext cx="9144000" cy="540000"/>
          </a:xfrm>
        </p:spPr>
        <p:txBody>
          <a:bodyPr/>
          <a:lstStyle/>
          <a:p>
            <a:r>
              <a:rPr lang="en-SG" sz="3600" dirty="0"/>
              <a:t>10 Knowledge Areas – Quality</a:t>
            </a:r>
          </a:p>
        </p:txBody>
      </p:sp>
    </p:spTree>
    <p:extLst>
      <p:ext uri="{BB962C8B-B14F-4D97-AF65-F5344CB8AC3E}">
        <p14:creationId xmlns:p14="http://schemas.microsoft.com/office/powerpoint/2010/main" val="2815139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1930264-7F2B-4FD9-B31E-A4278B9EB559}"/>
              </a:ext>
            </a:extLst>
          </p:cNvPr>
          <p:cNvSpPr txBox="1"/>
          <p:nvPr/>
        </p:nvSpPr>
        <p:spPr>
          <a:xfrm>
            <a:off x="1971674" y="1280747"/>
            <a:ext cx="3361962" cy="3323987"/>
          </a:xfrm>
          <a:prstGeom prst="rect">
            <a:avLst/>
          </a:prstGeom>
          <a:noFill/>
        </p:spPr>
        <p:txBody>
          <a:bodyPr wrap="square">
            <a:spAutoFit/>
          </a:bodyPr>
          <a:lstStyle/>
          <a:p>
            <a:pPr marL="400050" indent="-400050">
              <a:buClr>
                <a:schemeClr val="bg1"/>
              </a:buClr>
              <a:buAutoNum type="romanLcPeriod"/>
            </a:pPr>
            <a:r>
              <a:rPr lang="en-US" dirty="0">
                <a:solidFill>
                  <a:schemeClr val="bg2"/>
                </a:solidFill>
                <a:latin typeface="Ubuntu"/>
                <a:ea typeface="DengXian" panose="02010600030101010101" pitchFamily="2" charset="-122"/>
              </a:rPr>
              <a:t>Discuss the resource requirements with the CTO and Head of Engineering at the start of the project. Refine it once project requirements are fleshed out. </a:t>
            </a:r>
          </a:p>
          <a:p>
            <a:pPr marL="400050" indent="-400050">
              <a:buClr>
                <a:schemeClr val="bg1"/>
              </a:buClr>
              <a:buAutoNum type="romanLcPeriod"/>
            </a:pPr>
            <a:endParaRPr lang="en-US" dirty="0">
              <a:solidFill>
                <a:schemeClr val="bg2"/>
              </a:solidFill>
              <a:latin typeface="Ubuntu"/>
              <a:ea typeface="DengXian" panose="02010600030101010101" pitchFamily="2" charset="-122"/>
            </a:endParaRPr>
          </a:p>
          <a:p>
            <a:pPr marL="400050" indent="-400050">
              <a:buClr>
                <a:schemeClr val="bg1"/>
              </a:buClr>
              <a:buAutoNum type="romanLcPeriod"/>
            </a:pPr>
            <a:r>
              <a:rPr lang="en-US" dirty="0">
                <a:solidFill>
                  <a:schemeClr val="bg2"/>
                </a:solidFill>
                <a:latin typeface="Ubuntu"/>
                <a:ea typeface="DengXian" panose="02010600030101010101" pitchFamily="2" charset="-122"/>
              </a:rPr>
              <a:t>Break down tasks along with details that include the acceptance criteria for the project manager to understand the resources required.</a:t>
            </a:r>
          </a:p>
          <a:p>
            <a:pPr marL="400050" indent="-400050">
              <a:buClr>
                <a:schemeClr val="bg1"/>
              </a:buClr>
              <a:buAutoNum type="romanLcPeriod"/>
            </a:pPr>
            <a:endParaRPr lang="en-US" dirty="0">
              <a:solidFill>
                <a:schemeClr val="bg2"/>
              </a:solidFill>
              <a:latin typeface="Ubuntu"/>
              <a:ea typeface="DengXian" panose="02010600030101010101" pitchFamily="2" charset="-122"/>
            </a:endParaRPr>
          </a:p>
          <a:p>
            <a:pPr marL="400050" indent="-400050">
              <a:buClr>
                <a:schemeClr val="bg1"/>
              </a:buClr>
              <a:buAutoNum type="romanLcPeriod"/>
            </a:pPr>
            <a:r>
              <a:rPr lang="en-US" dirty="0">
                <a:solidFill>
                  <a:schemeClr val="bg2"/>
                </a:solidFill>
                <a:latin typeface="Ubuntu"/>
                <a:ea typeface="DengXian" panose="02010600030101010101" pitchFamily="2" charset="-122"/>
              </a:rPr>
              <a:t>Project manager should keep himself abreast of the company’s resources and other concurrent tasks that are being executed.</a:t>
            </a:r>
          </a:p>
        </p:txBody>
      </p:sp>
      <p:sp>
        <p:nvSpPr>
          <p:cNvPr id="11" name="TextBox 10">
            <a:extLst>
              <a:ext uri="{FF2B5EF4-FFF2-40B4-BE49-F238E27FC236}">
                <a16:creationId xmlns:a16="http://schemas.microsoft.com/office/drawing/2014/main" id="{437560FC-9C67-4F5D-B542-A63754E37ED6}"/>
              </a:ext>
            </a:extLst>
          </p:cNvPr>
          <p:cNvSpPr txBox="1"/>
          <p:nvPr/>
        </p:nvSpPr>
        <p:spPr>
          <a:xfrm>
            <a:off x="5614147" y="2666828"/>
            <a:ext cx="3288328" cy="1985159"/>
          </a:xfrm>
          <a:prstGeom prst="rect">
            <a:avLst/>
          </a:prstGeom>
          <a:noFill/>
        </p:spPr>
        <p:txBody>
          <a:bodyPr wrap="square">
            <a:spAutoFit/>
          </a:bodyPr>
          <a:lstStyle/>
          <a:p>
            <a:r>
              <a:rPr lang="en-US" sz="1400" dirty="0" err="1">
                <a:solidFill>
                  <a:schemeClr val="bg2"/>
                </a:solidFill>
                <a:latin typeface="Ubuntu"/>
                <a:ea typeface="DengXian" panose="02010600030101010101" pitchFamily="2" charset="-122"/>
              </a:rPr>
              <a:t>i</a:t>
            </a:r>
            <a:r>
              <a:rPr lang="en-US" sz="1400" dirty="0">
                <a:solidFill>
                  <a:schemeClr val="bg2"/>
                </a:solidFill>
                <a:latin typeface="Ubuntu"/>
                <a:ea typeface="DengXian" panose="02010600030101010101" pitchFamily="2" charset="-122"/>
              </a:rPr>
              <a:t>. Pre-empt the need for resources by being </a:t>
            </a:r>
            <a:r>
              <a:rPr lang="en-SG" sz="1400" dirty="0">
                <a:solidFill>
                  <a:schemeClr val="bg2"/>
                </a:solidFill>
                <a:latin typeface="Ubuntu"/>
                <a:ea typeface="DengXian" panose="02010600030101010101" pitchFamily="2" charset="-122"/>
              </a:rPr>
              <a:t>clear on </a:t>
            </a:r>
            <a:r>
              <a:rPr lang="en-SG" dirty="0">
                <a:solidFill>
                  <a:schemeClr val="bg2"/>
                </a:solidFill>
                <a:latin typeface="Ubuntu"/>
                <a:ea typeface="DengXian" panose="02010600030101010101" pitchFamily="2" charset="-122"/>
              </a:rPr>
              <a:t>the project objectives. </a:t>
            </a:r>
          </a:p>
          <a:p>
            <a:endParaRPr lang="en-SG" sz="1100" dirty="0">
              <a:solidFill>
                <a:schemeClr val="bg2"/>
              </a:solidFill>
              <a:latin typeface="Ubuntu"/>
              <a:ea typeface="DengXian" panose="02010600030101010101" pitchFamily="2" charset="-122"/>
            </a:endParaRPr>
          </a:p>
          <a:p>
            <a:r>
              <a:rPr lang="en-SG" sz="1400" dirty="0">
                <a:solidFill>
                  <a:schemeClr val="bg2"/>
                </a:solidFill>
                <a:latin typeface="Ubuntu"/>
                <a:ea typeface="DengXian" panose="02010600030101010101" pitchFamily="2" charset="-122"/>
              </a:rPr>
              <a:t>ii. Project manager needs to have support from the technical teams and be clear on the work scope requirements.</a:t>
            </a:r>
          </a:p>
          <a:p>
            <a:endParaRPr lang="en-SG" sz="1400" dirty="0">
              <a:solidFill>
                <a:schemeClr val="bg2"/>
              </a:solidFill>
              <a:latin typeface="Ubuntu"/>
              <a:ea typeface="DengXian" panose="02010600030101010101" pitchFamily="2" charset="-122"/>
            </a:endParaRPr>
          </a:p>
          <a:p>
            <a:r>
              <a:rPr lang="en-US" sz="1400" dirty="0">
                <a:solidFill>
                  <a:schemeClr val="bg2"/>
                </a:solidFill>
                <a:latin typeface="Ubuntu"/>
                <a:ea typeface="DengXian" panose="02010600030101010101" pitchFamily="2" charset="-122"/>
              </a:rPr>
              <a:t>iii. Needs to have good relations with his bosses to ensure allocation of resources. </a:t>
            </a:r>
            <a:endParaRPr lang="en-SG" dirty="0">
              <a:solidFill>
                <a:schemeClr val="bg2"/>
              </a:solidFill>
              <a:latin typeface="Ubuntu"/>
              <a:ea typeface="DengXian" panose="02010600030101010101" pitchFamily="2" charset="-122"/>
            </a:endParaRPr>
          </a:p>
        </p:txBody>
      </p:sp>
      <p:sp>
        <p:nvSpPr>
          <p:cNvPr id="13" name="TextBox 12">
            <a:extLst>
              <a:ext uri="{FF2B5EF4-FFF2-40B4-BE49-F238E27FC236}">
                <a16:creationId xmlns:a16="http://schemas.microsoft.com/office/drawing/2014/main" id="{4B08DC48-71A1-4967-AA11-68EA0CE4D7A4}"/>
              </a:ext>
            </a:extLst>
          </p:cNvPr>
          <p:cNvSpPr txBox="1"/>
          <p:nvPr/>
        </p:nvSpPr>
        <p:spPr>
          <a:xfrm>
            <a:off x="118490" y="1426723"/>
            <a:ext cx="1767459" cy="1384995"/>
          </a:xfrm>
          <a:prstGeom prst="rect">
            <a:avLst/>
          </a:prstGeom>
          <a:noFill/>
        </p:spPr>
        <p:txBody>
          <a:bodyPr wrap="square">
            <a:spAutoFit/>
          </a:bodyPr>
          <a:lstStyle/>
          <a:p>
            <a:r>
              <a:rPr lang="en-SG" dirty="0">
                <a:solidFill>
                  <a:schemeClr val="bg2"/>
                </a:solidFill>
                <a:latin typeface="Ubuntu"/>
                <a:ea typeface="DengXian" panose="02010600030101010101" pitchFamily="2" charset="-122"/>
              </a:rPr>
              <a:t>Project Manager needs to </a:t>
            </a:r>
            <a:r>
              <a:rPr lang="en-US" dirty="0">
                <a:solidFill>
                  <a:schemeClr val="bg2"/>
                </a:solidFill>
                <a:latin typeface="Ubuntu"/>
                <a:ea typeface="DengXian" panose="02010600030101010101" pitchFamily="2" charset="-122"/>
              </a:rPr>
              <a:t>identify, acquire, and manage resources needed for the successful implementation </a:t>
            </a:r>
          </a:p>
        </p:txBody>
      </p:sp>
      <p:sp>
        <p:nvSpPr>
          <p:cNvPr id="14" name="Google Shape;932;p37">
            <a:extLst>
              <a:ext uri="{FF2B5EF4-FFF2-40B4-BE49-F238E27FC236}">
                <a16:creationId xmlns:a16="http://schemas.microsoft.com/office/drawing/2014/main" id="{604411DE-F9F2-4DE8-80BC-1851922F72F3}"/>
              </a:ext>
            </a:extLst>
          </p:cNvPr>
          <p:cNvSpPr txBox="1"/>
          <p:nvPr/>
        </p:nvSpPr>
        <p:spPr>
          <a:xfrm>
            <a:off x="118490" y="788465"/>
            <a:ext cx="1767458" cy="565270"/>
          </a:xfrm>
          <a:prstGeom prst="rect">
            <a:avLst/>
          </a:prstGeom>
          <a:solidFill>
            <a:schemeClr val="accent1"/>
          </a:solidFill>
          <a:ln>
            <a:noFill/>
          </a:ln>
        </p:spPr>
        <p:txBody>
          <a:bodyPr spcFirstLastPara="1" wrap="square" lIns="68569" tIns="68569" rIns="68569" bIns="68569" anchor="t" anchorCtr="0">
            <a:noAutofit/>
          </a:bodyPr>
          <a:lstStyle/>
          <a:p>
            <a:pPr algn="ctr"/>
            <a:r>
              <a:rPr lang="en-US" sz="1600" b="1" dirty="0">
                <a:solidFill>
                  <a:schemeClr val="accent4"/>
                </a:solidFill>
                <a:latin typeface="Krona One"/>
                <a:sym typeface="Krona One"/>
              </a:rPr>
              <a:t>Resource</a:t>
            </a:r>
            <a:r>
              <a:rPr lang="en-US" sz="1200" b="1" dirty="0">
                <a:ea typeface="Krona One"/>
                <a:cs typeface="Krona One"/>
                <a:sym typeface="Krona One"/>
              </a:rPr>
              <a:t> </a:t>
            </a:r>
            <a:r>
              <a:rPr lang="en-US" sz="1600" b="1" dirty="0">
                <a:solidFill>
                  <a:schemeClr val="accent4"/>
                </a:solidFill>
                <a:latin typeface="Krona One"/>
                <a:sym typeface="Krona One"/>
              </a:rPr>
              <a:t>Management</a:t>
            </a:r>
          </a:p>
        </p:txBody>
      </p:sp>
      <p:sp>
        <p:nvSpPr>
          <p:cNvPr id="15" name="Google Shape;936;p37">
            <a:extLst>
              <a:ext uri="{FF2B5EF4-FFF2-40B4-BE49-F238E27FC236}">
                <a16:creationId xmlns:a16="http://schemas.microsoft.com/office/drawing/2014/main" id="{BFA0A335-2AB3-4CFB-AEF7-10AF792BAA7A}"/>
              </a:ext>
            </a:extLst>
          </p:cNvPr>
          <p:cNvSpPr txBox="1"/>
          <p:nvPr/>
        </p:nvSpPr>
        <p:spPr>
          <a:xfrm>
            <a:off x="5680304" y="845201"/>
            <a:ext cx="3222171" cy="419294"/>
          </a:xfrm>
          <a:prstGeom prst="rect">
            <a:avLst/>
          </a:prstGeom>
          <a:solidFill>
            <a:schemeClr val="accent1"/>
          </a:solidFill>
          <a:ln>
            <a:noFill/>
          </a:ln>
        </p:spPr>
        <p:txBody>
          <a:bodyPr spcFirstLastPara="1" wrap="square" lIns="68569" tIns="68569" rIns="68569" bIns="68569" anchor="t" anchorCtr="0">
            <a:noAutofit/>
          </a:bodyPr>
          <a:lstStyle>
            <a:defPPr>
              <a:defRPr lang="en-US"/>
            </a:defPPr>
            <a:lvl1pPr lvl="0" indent="0" algn="ctr">
              <a:spcBef>
                <a:spcPts val="0"/>
              </a:spcBef>
              <a:spcAft>
                <a:spcPts val="0"/>
              </a:spcAft>
              <a:buNone/>
              <a:defRPr sz="2400" b="1">
                <a:latin typeface="Krona One"/>
                <a:ea typeface="Krona One"/>
                <a:cs typeface="Krona One"/>
              </a:defRPr>
            </a:lvl1pPr>
          </a:lstStyle>
          <a:p>
            <a:r>
              <a:rPr lang="en" sz="1800" dirty="0">
                <a:solidFill>
                  <a:schemeClr val="accent4"/>
                </a:solidFill>
                <a:sym typeface="Krona One"/>
              </a:rPr>
              <a:t>Project</a:t>
            </a:r>
            <a:r>
              <a:rPr lang="en" sz="1400" dirty="0">
                <a:latin typeface="+mn-lt"/>
                <a:sym typeface="Krona One"/>
              </a:rPr>
              <a:t> </a:t>
            </a:r>
            <a:r>
              <a:rPr lang="en" sz="1800" dirty="0">
                <a:solidFill>
                  <a:schemeClr val="accent4"/>
                </a:solidFill>
                <a:sym typeface="Krona One"/>
              </a:rPr>
              <a:t>Challenges</a:t>
            </a:r>
            <a:r>
              <a:rPr lang="en" sz="1400" dirty="0">
                <a:latin typeface="+mn-lt"/>
                <a:sym typeface="Krona One"/>
              </a:rPr>
              <a:t> </a:t>
            </a:r>
            <a:endParaRPr sz="1400" dirty="0">
              <a:latin typeface="+mn-lt"/>
              <a:sym typeface="Krona One"/>
            </a:endParaRPr>
          </a:p>
        </p:txBody>
      </p:sp>
      <p:sp>
        <p:nvSpPr>
          <p:cNvPr id="16" name="TextBox 15">
            <a:extLst>
              <a:ext uri="{FF2B5EF4-FFF2-40B4-BE49-F238E27FC236}">
                <a16:creationId xmlns:a16="http://schemas.microsoft.com/office/drawing/2014/main" id="{E7BD2A7D-A810-43AA-BBBE-459DAFE76C11}"/>
              </a:ext>
            </a:extLst>
          </p:cNvPr>
          <p:cNvSpPr txBox="1"/>
          <p:nvPr/>
        </p:nvSpPr>
        <p:spPr>
          <a:xfrm>
            <a:off x="5680304" y="1280747"/>
            <a:ext cx="3222171" cy="738664"/>
          </a:xfrm>
          <a:prstGeom prst="rect">
            <a:avLst/>
          </a:prstGeom>
          <a:noFill/>
        </p:spPr>
        <p:txBody>
          <a:bodyPr wrap="square">
            <a:spAutoFit/>
          </a:bodyPr>
          <a:lstStyle>
            <a:defPPr>
              <a:defRPr lang="en-US"/>
            </a:defPPr>
            <a:lvl1pPr>
              <a:defRPr>
                <a:latin typeface="Arial" panose="020B0604020202020204" pitchFamily="34" charset="0"/>
                <a:ea typeface="DengXian" panose="02010600030101010101" pitchFamily="2" charset="-122"/>
              </a:defRPr>
            </a:lvl1pPr>
          </a:lstStyle>
          <a:p>
            <a:r>
              <a:rPr lang="en-US" dirty="0">
                <a:solidFill>
                  <a:schemeClr val="bg2"/>
                </a:solidFill>
                <a:latin typeface="Ubuntu"/>
              </a:rPr>
              <a:t>Dealing with re-allocation of resources by his bosses, this impacts costs and project delivery timeline</a:t>
            </a:r>
          </a:p>
        </p:txBody>
      </p:sp>
      <p:sp>
        <p:nvSpPr>
          <p:cNvPr id="17" name="Google Shape;936;p37">
            <a:extLst>
              <a:ext uri="{FF2B5EF4-FFF2-40B4-BE49-F238E27FC236}">
                <a16:creationId xmlns:a16="http://schemas.microsoft.com/office/drawing/2014/main" id="{3D75DF6F-C1A4-4091-833F-218B6EA8CFB8}"/>
              </a:ext>
            </a:extLst>
          </p:cNvPr>
          <p:cNvSpPr txBox="1"/>
          <p:nvPr/>
        </p:nvSpPr>
        <p:spPr>
          <a:xfrm>
            <a:off x="1971675" y="861453"/>
            <a:ext cx="3361961" cy="419294"/>
          </a:xfrm>
          <a:prstGeom prst="rect">
            <a:avLst/>
          </a:prstGeom>
          <a:solidFill>
            <a:schemeClr val="accent1"/>
          </a:solidFill>
          <a:ln>
            <a:noFill/>
          </a:ln>
        </p:spPr>
        <p:txBody>
          <a:bodyPr spcFirstLastPara="1" wrap="square" lIns="68569" tIns="68569" rIns="68569" bIns="68569" anchor="t" anchorCtr="0">
            <a:noAutofit/>
          </a:bodyPr>
          <a:lstStyle>
            <a:defPPr>
              <a:defRPr lang="en-US"/>
            </a:defPPr>
            <a:lvl1pPr lvl="0" indent="0" algn="ctr">
              <a:spcBef>
                <a:spcPts val="0"/>
              </a:spcBef>
              <a:spcAft>
                <a:spcPts val="0"/>
              </a:spcAft>
              <a:buNone/>
              <a:defRPr sz="2400" b="1">
                <a:latin typeface="Krona One"/>
                <a:ea typeface="Krona One"/>
                <a:cs typeface="Krona One"/>
              </a:defRPr>
            </a:lvl1pPr>
          </a:lstStyle>
          <a:p>
            <a:r>
              <a:rPr lang="en-US" sz="1800">
                <a:solidFill>
                  <a:schemeClr val="accent4"/>
                </a:solidFill>
                <a:sym typeface="Krona One"/>
              </a:rPr>
              <a:t>Approach</a:t>
            </a:r>
          </a:p>
        </p:txBody>
      </p:sp>
      <p:sp>
        <p:nvSpPr>
          <p:cNvPr id="18" name="Google Shape;936;p37">
            <a:extLst>
              <a:ext uri="{FF2B5EF4-FFF2-40B4-BE49-F238E27FC236}">
                <a16:creationId xmlns:a16="http://schemas.microsoft.com/office/drawing/2014/main" id="{0C02235F-B6A3-459A-987B-0BA36D671418}"/>
              </a:ext>
            </a:extLst>
          </p:cNvPr>
          <p:cNvSpPr txBox="1"/>
          <p:nvPr/>
        </p:nvSpPr>
        <p:spPr>
          <a:xfrm>
            <a:off x="5680304" y="2239263"/>
            <a:ext cx="3222171" cy="419294"/>
          </a:xfrm>
          <a:prstGeom prst="rect">
            <a:avLst/>
          </a:prstGeom>
          <a:solidFill>
            <a:schemeClr val="accent1"/>
          </a:solidFill>
          <a:ln>
            <a:noFill/>
          </a:ln>
        </p:spPr>
        <p:txBody>
          <a:bodyPr spcFirstLastPara="1" wrap="square" lIns="68569" tIns="68569" rIns="68569" bIns="68569" anchor="t" anchorCtr="0">
            <a:noAutofit/>
          </a:bodyPr>
          <a:lstStyle>
            <a:defPPr>
              <a:defRPr lang="en-US"/>
            </a:defPPr>
            <a:lvl1pPr lvl="0" indent="0" algn="ctr">
              <a:spcBef>
                <a:spcPts val="0"/>
              </a:spcBef>
              <a:spcAft>
                <a:spcPts val="0"/>
              </a:spcAft>
              <a:buNone/>
              <a:defRPr sz="2400" b="1">
                <a:latin typeface="Krona One"/>
                <a:ea typeface="Krona One"/>
                <a:cs typeface="Krona One"/>
              </a:defRPr>
            </a:lvl1pPr>
          </a:lstStyle>
          <a:p>
            <a:r>
              <a:rPr lang="en-SG" sz="1800" dirty="0">
                <a:solidFill>
                  <a:schemeClr val="accent4"/>
                </a:solidFill>
                <a:sym typeface="Krona One"/>
              </a:rPr>
              <a:t>Solutions</a:t>
            </a:r>
          </a:p>
        </p:txBody>
      </p:sp>
      <p:sp>
        <p:nvSpPr>
          <p:cNvPr id="19" name="Title 1">
            <a:extLst>
              <a:ext uri="{FF2B5EF4-FFF2-40B4-BE49-F238E27FC236}">
                <a16:creationId xmlns:a16="http://schemas.microsoft.com/office/drawing/2014/main" id="{B2CD08DF-0C26-47D7-BCBB-456C6C96106F}"/>
              </a:ext>
            </a:extLst>
          </p:cNvPr>
          <p:cNvSpPr>
            <a:spLocks noGrp="1"/>
          </p:cNvSpPr>
          <p:nvPr>
            <p:ph type="title"/>
          </p:nvPr>
        </p:nvSpPr>
        <p:spPr>
          <a:xfrm>
            <a:off x="0" y="41175"/>
            <a:ext cx="9144000" cy="540000"/>
          </a:xfrm>
        </p:spPr>
        <p:txBody>
          <a:bodyPr/>
          <a:lstStyle/>
          <a:p>
            <a:r>
              <a:rPr lang="en-SG" sz="3600" dirty="0">
                <a:latin typeface="Ubuntu"/>
              </a:rPr>
              <a:t>10 Knowledge Areas – Resource</a:t>
            </a:r>
          </a:p>
        </p:txBody>
      </p:sp>
    </p:spTree>
    <p:extLst>
      <p:ext uri="{BB962C8B-B14F-4D97-AF65-F5344CB8AC3E}">
        <p14:creationId xmlns:p14="http://schemas.microsoft.com/office/powerpoint/2010/main" val="24113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1930264-7F2B-4FD9-B31E-A4278B9EB559}"/>
              </a:ext>
            </a:extLst>
          </p:cNvPr>
          <p:cNvSpPr txBox="1"/>
          <p:nvPr/>
        </p:nvSpPr>
        <p:spPr>
          <a:xfrm>
            <a:off x="2713920" y="1531972"/>
            <a:ext cx="2982029" cy="3323987"/>
          </a:xfrm>
          <a:prstGeom prst="rect">
            <a:avLst/>
          </a:prstGeom>
          <a:noFill/>
        </p:spPr>
        <p:txBody>
          <a:bodyPr wrap="square">
            <a:spAutoFit/>
          </a:bodyPr>
          <a:lstStyle/>
          <a:p>
            <a:pPr marL="400050" indent="-400050">
              <a:buClr>
                <a:schemeClr val="bg1"/>
              </a:buClr>
              <a:buAutoNum type="romanLcPeriod"/>
            </a:pPr>
            <a:r>
              <a:rPr lang="en-US" dirty="0">
                <a:solidFill>
                  <a:schemeClr val="bg2"/>
                </a:solidFill>
                <a:latin typeface="Ubuntu"/>
                <a:ea typeface="DengXian" panose="02010600030101010101" pitchFamily="2" charset="-122"/>
              </a:rPr>
              <a:t>Good team comradery where communication of issues and opinions are open and easy.</a:t>
            </a:r>
          </a:p>
          <a:p>
            <a:pPr marL="400050" indent="-400050">
              <a:buClr>
                <a:schemeClr val="bg1"/>
              </a:buClr>
              <a:buAutoNum type="romanLcPeriod"/>
            </a:pPr>
            <a:endParaRPr lang="en-US" dirty="0">
              <a:solidFill>
                <a:schemeClr val="bg2"/>
              </a:solidFill>
              <a:latin typeface="Ubuntu"/>
              <a:ea typeface="DengXian" panose="02010600030101010101" pitchFamily="2" charset="-122"/>
            </a:endParaRPr>
          </a:p>
          <a:p>
            <a:pPr marL="400050" indent="-400050">
              <a:buClr>
                <a:schemeClr val="bg1"/>
              </a:buClr>
              <a:buAutoNum type="romanLcPeriod"/>
            </a:pPr>
            <a:r>
              <a:rPr lang="en-US" dirty="0">
                <a:solidFill>
                  <a:schemeClr val="bg2"/>
                </a:solidFill>
                <a:latin typeface="Ubuntu"/>
                <a:ea typeface="DengXian" panose="02010600030101010101" pitchFamily="2" charset="-122"/>
              </a:rPr>
              <a:t>Quick communications to update each other when something goes wrong so that the team can band together to react to the situation as one.</a:t>
            </a:r>
          </a:p>
          <a:p>
            <a:pPr marL="400050" indent="-400050">
              <a:buClr>
                <a:schemeClr val="bg1"/>
              </a:buClr>
              <a:buAutoNum type="romanLcPeriod"/>
            </a:pPr>
            <a:endParaRPr lang="en-US" dirty="0">
              <a:solidFill>
                <a:schemeClr val="bg2"/>
              </a:solidFill>
              <a:latin typeface="Ubuntu"/>
              <a:ea typeface="DengXian" panose="02010600030101010101" pitchFamily="2" charset="-122"/>
            </a:endParaRPr>
          </a:p>
          <a:p>
            <a:pPr marL="400050" indent="-400050">
              <a:buClr>
                <a:schemeClr val="bg1"/>
              </a:buClr>
              <a:buAutoNum type="romanLcPeriod"/>
            </a:pPr>
            <a:r>
              <a:rPr lang="en-US" dirty="0">
                <a:solidFill>
                  <a:schemeClr val="bg2"/>
                </a:solidFill>
                <a:latin typeface="Ubuntu"/>
                <a:ea typeface="DengXian" panose="02010600030101010101" pitchFamily="2" charset="-122"/>
              </a:rPr>
              <a:t>A team-centric mindset, encouraging the team to communicate early when there are issues and to be candid in their communication. </a:t>
            </a:r>
          </a:p>
        </p:txBody>
      </p:sp>
      <p:sp>
        <p:nvSpPr>
          <p:cNvPr id="13" name="TextBox 12">
            <a:extLst>
              <a:ext uri="{FF2B5EF4-FFF2-40B4-BE49-F238E27FC236}">
                <a16:creationId xmlns:a16="http://schemas.microsoft.com/office/drawing/2014/main" id="{4B08DC48-71A1-4967-AA11-68EA0CE4D7A4}"/>
              </a:ext>
            </a:extLst>
          </p:cNvPr>
          <p:cNvSpPr txBox="1"/>
          <p:nvPr/>
        </p:nvSpPr>
        <p:spPr>
          <a:xfrm>
            <a:off x="118490" y="1499711"/>
            <a:ext cx="2397882" cy="954107"/>
          </a:xfrm>
          <a:prstGeom prst="rect">
            <a:avLst/>
          </a:prstGeom>
          <a:noFill/>
        </p:spPr>
        <p:txBody>
          <a:bodyPr wrap="square">
            <a:spAutoFit/>
          </a:bodyPr>
          <a:lstStyle/>
          <a:p>
            <a:r>
              <a:rPr lang="en-US" sz="1400" dirty="0">
                <a:solidFill>
                  <a:schemeClr val="bg2"/>
                </a:solidFill>
                <a:latin typeface="Ubuntu"/>
                <a:ea typeface="DengXian" panose="02010600030101010101" pitchFamily="2" charset="-122"/>
              </a:rPr>
              <a:t>Manage both communication in project management and communication within a project. </a:t>
            </a:r>
            <a:endParaRPr lang="en-SG" sz="1400" dirty="0">
              <a:solidFill>
                <a:schemeClr val="bg2"/>
              </a:solidFill>
              <a:latin typeface="Ubuntu"/>
            </a:endParaRPr>
          </a:p>
        </p:txBody>
      </p:sp>
      <p:sp>
        <p:nvSpPr>
          <p:cNvPr id="14" name="Google Shape;932;p37">
            <a:extLst>
              <a:ext uri="{FF2B5EF4-FFF2-40B4-BE49-F238E27FC236}">
                <a16:creationId xmlns:a16="http://schemas.microsoft.com/office/drawing/2014/main" id="{604411DE-F9F2-4DE8-80BC-1851922F72F3}"/>
              </a:ext>
            </a:extLst>
          </p:cNvPr>
          <p:cNvSpPr txBox="1"/>
          <p:nvPr/>
        </p:nvSpPr>
        <p:spPr>
          <a:xfrm>
            <a:off x="118490" y="934441"/>
            <a:ext cx="2462785" cy="565270"/>
          </a:xfrm>
          <a:prstGeom prst="rect">
            <a:avLst/>
          </a:prstGeom>
          <a:solidFill>
            <a:schemeClr val="accent1"/>
          </a:solidFill>
          <a:ln>
            <a:noFill/>
          </a:ln>
        </p:spPr>
        <p:txBody>
          <a:bodyPr spcFirstLastPara="1" wrap="square" lIns="68569" tIns="68569" rIns="68569" bIns="68569" anchor="t" anchorCtr="0">
            <a:noAutofit/>
          </a:bodyPr>
          <a:lstStyle/>
          <a:p>
            <a:pPr algn="ctr"/>
            <a:r>
              <a:rPr lang="en-US" sz="1600" b="1">
                <a:solidFill>
                  <a:schemeClr val="accent4"/>
                </a:solidFill>
                <a:latin typeface="Krona One"/>
                <a:sym typeface="Krona One"/>
              </a:rPr>
              <a:t>Communication</a:t>
            </a:r>
            <a:r>
              <a:rPr lang="en-US" sz="1200" b="1">
                <a:ea typeface="Krona One"/>
                <a:cs typeface="Krona One"/>
                <a:sym typeface="Krona One"/>
              </a:rPr>
              <a:t> </a:t>
            </a:r>
            <a:r>
              <a:rPr lang="en-US" sz="1600" b="1">
                <a:solidFill>
                  <a:schemeClr val="accent4"/>
                </a:solidFill>
                <a:latin typeface="Krona One"/>
                <a:sym typeface="Krona One"/>
              </a:rPr>
              <a:t>Management</a:t>
            </a:r>
          </a:p>
        </p:txBody>
      </p:sp>
      <p:sp>
        <p:nvSpPr>
          <p:cNvPr id="15" name="Google Shape;936;p37">
            <a:extLst>
              <a:ext uri="{FF2B5EF4-FFF2-40B4-BE49-F238E27FC236}">
                <a16:creationId xmlns:a16="http://schemas.microsoft.com/office/drawing/2014/main" id="{BFA0A335-2AB3-4CFB-AEF7-10AF792BAA7A}"/>
              </a:ext>
            </a:extLst>
          </p:cNvPr>
          <p:cNvSpPr txBox="1"/>
          <p:nvPr/>
        </p:nvSpPr>
        <p:spPr>
          <a:xfrm>
            <a:off x="5885091" y="1007429"/>
            <a:ext cx="3073169" cy="419294"/>
          </a:xfrm>
          <a:prstGeom prst="rect">
            <a:avLst/>
          </a:prstGeom>
          <a:solidFill>
            <a:schemeClr val="accent1"/>
          </a:solidFill>
          <a:ln>
            <a:noFill/>
          </a:ln>
        </p:spPr>
        <p:txBody>
          <a:bodyPr spcFirstLastPara="1" wrap="square" lIns="68569" tIns="68569" rIns="68569" bIns="68569" anchor="t" anchorCtr="0">
            <a:noAutofit/>
          </a:bodyPr>
          <a:lstStyle>
            <a:defPPr>
              <a:defRPr lang="en-US"/>
            </a:defPPr>
            <a:lvl1pPr lvl="0" indent="0" algn="ctr">
              <a:spcBef>
                <a:spcPts val="0"/>
              </a:spcBef>
              <a:spcAft>
                <a:spcPts val="0"/>
              </a:spcAft>
              <a:buNone/>
              <a:defRPr sz="2400" b="1">
                <a:latin typeface="Krona One"/>
                <a:ea typeface="Krona One"/>
                <a:cs typeface="Krona One"/>
              </a:defRPr>
            </a:lvl1pPr>
          </a:lstStyle>
          <a:p>
            <a:r>
              <a:rPr lang="en" sz="1800" dirty="0">
                <a:solidFill>
                  <a:schemeClr val="accent4"/>
                </a:solidFill>
                <a:sym typeface="Krona One"/>
              </a:rPr>
              <a:t>Takeaways</a:t>
            </a:r>
            <a:r>
              <a:rPr lang="en" sz="1400" dirty="0">
                <a:latin typeface="+mn-lt"/>
                <a:sym typeface="Krona One"/>
              </a:rPr>
              <a:t> </a:t>
            </a:r>
            <a:r>
              <a:rPr lang="en" sz="1800" dirty="0">
                <a:solidFill>
                  <a:schemeClr val="accent4"/>
                </a:solidFill>
                <a:sym typeface="Krona One"/>
              </a:rPr>
              <a:t>and</a:t>
            </a:r>
            <a:r>
              <a:rPr lang="en" sz="1400" dirty="0">
                <a:latin typeface="+mn-lt"/>
                <a:sym typeface="Krona One"/>
              </a:rPr>
              <a:t> </a:t>
            </a:r>
            <a:r>
              <a:rPr lang="en-US" sz="1800" dirty="0">
                <a:solidFill>
                  <a:schemeClr val="accent4"/>
                </a:solidFill>
                <a:sym typeface="Krona One"/>
              </a:rPr>
              <a:t>Suggestions</a:t>
            </a:r>
          </a:p>
        </p:txBody>
      </p:sp>
      <p:sp>
        <p:nvSpPr>
          <p:cNvPr id="17" name="Google Shape;936;p37">
            <a:extLst>
              <a:ext uri="{FF2B5EF4-FFF2-40B4-BE49-F238E27FC236}">
                <a16:creationId xmlns:a16="http://schemas.microsoft.com/office/drawing/2014/main" id="{3D75DF6F-C1A4-4091-833F-218B6EA8CFB8}"/>
              </a:ext>
            </a:extLst>
          </p:cNvPr>
          <p:cNvSpPr txBox="1"/>
          <p:nvPr/>
        </p:nvSpPr>
        <p:spPr>
          <a:xfrm>
            <a:off x="2726442" y="1007429"/>
            <a:ext cx="2973681" cy="419294"/>
          </a:xfrm>
          <a:prstGeom prst="rect">
            <a:avLst/>
          </a:prstGeom>
          <a:solidFill>
            <a:schemeClr val="accent1"/>
          </a:solidFill>
          <a:ln>
            <a:noFill/>
          </a:ln>
        </p:spPr>
        <p:txBody>
          <a:bodyPr spcFirstLastPara="1" wrap="square" lIns="68569" tIns="68569" rIns="68569" bIns="68569" anchor="t" anchorCtr="0">
            <a:noAutofit/>
          </a:bodyPr>
          <a:lstStyle>
            <a:defPPr>
              <a:defRPr lang="en-US"/>
            </a:defPPr>
            <a:lvl1pPr lvl="0" indent="0" algn="ctr">
              <a:spcBef>
                <a:spcPts val="0"/>
              </a:spcBef>
              <a:spcAft>
                <a:spcPts val="0"/>
              </a:spcAft>
              <a:buNone/>
              <a:defRPr sz="2400" b="1">
                <a:latin typeface="Krona One"/>
                <a:ea typeface="Krona One"/>
                <a:cs typeface="Krona One"/>
              </a:defRPr>
            </a:lvl1pPr>
          </a:lstStyle>
          <a:p>
            <a:r>
              <a:rPr lang="en-US" sz="1800">
                <a:solidFill>
                  <a:schemeClr val="accent4"/>
                </a:solidFill>
                <a:sym typeface="Krona One"/>
              </a:rPr>
              <a:t>Approach</a:t>
            </a:r>
          </a:p>
        </p:txBody>
      </p:sp>
      <p:sp>
        <p:nvSpPr>
          <p:cNvPr id="19" name="Title 1">
            <a:extLst>
              <a:ext uri="{FF2B5EF4-FFF2-40B4-BE49-F238E27FC236}">
                <a16:creationId xmlns:a16="http://schemas.microsoft.com/office/drawing/2014/main" id="{B2CD08DF-0C26-47D7-BCBB-456C6C96106F}"/>
              </a:ext>
            </a:extLst>
          </p:cNvPr>
          <p:cNvSpPr>
            <a:spLocks noGrp="1"/>
          </p:cNvSpPr>
          <p:nvPr>
            <p:ph type="title"/>
          </p:nvPr>
        </p:nvSpPr>
        <p:spPr>
          <a:xfrm>
            <a:off x="0" y="0"/>
            <a:ext cx="9144000" cy="540000"/>
          </a:xfrm>
        </p:spPr>
        <p:txBody>
          <a:bodyPr/>
          <a:lstStyle/>
          <a:p>
            <a:r>
              <a:rPr lang="en-SG" sz="3600" dirty="0">
                <a:latin typeface="Ubuntu"/>
              </a:rPr>
              <a:t>10 Knowledge Areas – Communication</a:t>
            </a:r>
          </a:p>
        </p:txBody>
      </p:sp>
      <p:sp>
        <p:nvSpPr>
          <p:cNvPr id="12" name="TextBox 11">
            <a:extLst>
              <a:ext uri="{FF2B5EF4-FFF2-40B4-BE49-F238E27FC236}">
                <a16:creationId xmlns:a16="http://schemas.microsoft.com/office/drawing/2014/main" id="{3C8788A4-240F-457E-A53C-23259ED4D750}"/>
              </a:ext>
            </a:extLst>
          </p:cNvPr>
          <p:cNvSpPr txBox="1"/>
          <p:nvPr/>
        </p:nvSpPr>
        <p:spPr>
          <a:xfrm>
            <a:off x="5845290" y="1578139"/>
            <a:ext cx="3152772" cy="3277820"/>
          </a:xfrm>
          <a:prstGeom prst="rect">
            <a:avLst/>
          </a:prstGeom>
          <a:noFill/>
        </p:spPr>
        <p:txBody>
          <a:bodyPr wrap="square">
            <a:spAutoFit/>
          </a:bodyPr>
          <a:lstStyle/>
          <a:p>
            <a:r>
              <a:rPr lang="en-US" sz="1400" err="1">
                <a:solidFill>
                  <a:schemeClr val="bg2"/>
                </a:solidFill>
                <a:latin typeface="Ubuntu"/>
                <a:ea typeface="DengXian" panose="02010600030101010101" pitchFamily="2" charset="-122"/>
              </a:rPr>
              <a:t>i</a:t>
            </a:r>
            <a:r>
              <a:rPr lang="en-US" sz="1400">
                <a:solidFill>
                  <a:schemeClr val="bg2"/>
                </a:solidFill>
                <a:latin typeface="Ubuntu"/>
                <a:ea typeface="DengXian" panose="02010600030101010101" pitchFamily="2" charset="-122"/>
              </a:rPr>
              <a:t>. While there are many documents to manage and communicate with the team, the project manager should always make the extra effort to get to know his team and spend time with them. </a:t>
            </a:r>
          </a:p>
          <a:p>
            <a:endParaRPr lang="en-US" sz="1100">
              <a:solidFill>
                <a:schemeClr val="bg2"/>
              </a:solidFill>
              <a:latin typeface="Ubuntu"/>
              <a:ea typeface="DengXian" panose="02010600030101010101" pitchFamily="2" charset="-122"/>
            </a:endParaRPr>
          </a:p>
          <a:p>
            <a:r>
              <a:rPr lang="en-US" sz="1400">
                <a:solidFill>
                  <a:schemeClr val="bg2"/>
                </a:solidFill>
                <a:latin typeface="Ubuntu"/>
                <a:ea typeface="DengXian" panose="02010600030101010101" pitchFamily="2" charset="-122"/>
              </a:rPr>
              <a:t>ii. Have candid conversations that pave the way for quick flow and access to information to overcome challenges. </a:t>
            </a:r>
          </a:p>
          <a:p>
            <a:endParaRPr lang="en-US" sz="1400">
              <a:solidFill>
                <a:schemeClr val="bg2"/>
              </a:solidFill>
              <a:latin typeface="Ubuntu"/>
              <a:ea typeface="DengXian" panose="02010600030101010101" pitchFamily="2" charset="-122"/>
            </a:endParaRPr>
          </a:p>
          <a:p>
            <a:r>
              <a:rPr lang="en-US" sz="1400">
                <a:solidFill>
                  <a:schemeClr val="bg2"/>
                </a:solidFill>
                <a:latin typeface="Ubuntu"/>
                <a:ea typeface="DengXian" panose="02010600030101010101" pitchFamily="2" charset="-122"/>
              </a:rPr>
              <a:t>iii. The documentation available are good guides, but the project manager should not be mechanical and rigid in his communication approach. </a:t>
            </a:r>
            <a:endParaRPr lang="en-SG" sz="1100">
              <a:solidFill>
                <a:schemeClr val="bg2"/>
              </a:solidFill>
              <a:latin typeface="Ubuntu"/>
            </a:endParaRPr>
          </a:p>
        </p:txBody>
      </p:sp>
    </p:spTree>
    <p:extLst>
      <p:ext uri="{BB962C8B-B14F-4D97-AF65-F5344CB8AC3E}">
        <p14:creationId xmlns:p14="http://schemas.microsoft.com/office/powerpoint/2010/main" val="2700189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37F6-2D19-4FBA-AC7C-FD50B991C1BB}"/>
              </a:ext>
            </a:extLst>
          </p:cNvPr>
          <p:cNvSpPr>
            <a:spLocks noGrp="1"/>
          </p:cNvSpPr>
          <p:nvPr>
            <p:ph type="title"/>
          </p:nvPr>
        </p:nvSpPr>
        <p:spPr>
          <a:xfrm>
            <a:off x="75271" y="0"/>
            <a:ext cx="7717500" cy="576000"/>
          </a:xfrm>
        </p:spPr>
        <p:txBody>
          <a:bodyPr/>
          <a:lstStyle/>
          <a:p>
            <a:r>
              <a:rPr lang="en-US" sz="3600" dirty="0">
                <a:latin typeface="Ubuntu"/>
              </a:rPr>
              <a:t>10 Knowledge Areas – R</a:t>
            </a:r>
            <a:r>
              <a:rPr lang="en-US" altLang="zh-CN" sz="3600" dirty="0">
                <a:latin typeface="Ubuntu"/>
              </a:rPr>
              <a:t>isk</a:t>
            </a:r>
            <a:endParaRPr lang="en-US" sz="3600" dirty="0">
              <a:latin typeface="Ubuntu"/>
            </a:endParaRPr>
          </a:p>
        </p:txBody>
      </p:sp>
      <p:grpSp>
        <p:nvGrpSpPr>
          <p:cNvPr id="7" name="Group 6">
            <a:extLst>
              <a:ext uri="{FF2B5EF4-FFF2-40B4-BE49-F238E27FC236}">
                <a16:creationId xmlns:a16="http://schemas.microsoft.com/office/drawing/2014/main" id="{3DD80EF4-A070-45F8-B279-5E2158C8857E}"/>
              </a:ext>
            </a:extLst>
          </p:cNvPr>
          <p:cNvGrpSpPr/>
          <p:nvPr/>
        </p:nvGrpSpPr>
        <p:grpSpPr>
          <a:xfrm>
            <a:off x="494586" y="1020184"/>
            <a:ext cx="3582087" cy="1580614"/>
            <a:chOff x="1508564" y="1623469"/>
            <a:chExt cx="3582087" cy="1580614"/>
          </a:xfrm>
        </p:grpSpPr>
        <p:sp>
          <p:nvSpPr>
            <p:cNvPr id="4" name="Google Shape;932;p37">
              <a:extLst>
                <a:ext uri="{FF2B5EF4-FFF2-40B4-BE49-F238E27FC236}">
                  <a16:creationId xmlns:a16="http://schemas.microsoft.com/office/drawing/2014/main" id="{A987F087-A292-4859-AB74-DD847C64D92C}"/>
                </a:ext>
              </a:extLst>
            </p:cNvPr>
            <p:cNvSpPr txBox="1"/>
            <p:nvPr/>
          </p:nvSpPr>
          <p:spPr>
            <a:xfrm>
              <a:off x="1508564" y="1623469"/>
              <a:ext cx="3375665" cy="7200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solidFill>
                    <a:schemeClr val="accent4"/>
                  </a:solidFill>
                  <a:latin typeface="Ubuntu"/>
                  <a:ea typeface="Krona One"/>
                  <a:cs typeface="Krona One"/>
                  <a:sym typeface="Krona One"/>
                </a:rPr>
                <a:t>Technology</a:t>
              </a:r>
            </a:p>
            <a:p>
              <a:pPr marL="0" lvl="0" indent="0" algn="ctr" rtl="0">
                <a:spcBef>
                  <a:spcPts val="0"/>
                </a:spcBef>
                <a:spcAft>
                  <a:spcPts val="0"/>
                </a:spcAft>
                <a:buNone/>
              </a:pPr>
              <a:r>
                <a:rPr lang="en-US" sz="1600" b="1" dirty="0">
                  <a:solidFill>
                    <a:schemeClr val="accent4"/>
                  </a:solidFill>
                  <a:latin typeface="Ubuntu"/>
                  <a:ea typeface="Krona One"/>
                  <a:cs typeface="Krona One"/>
                  <a:sym typeface="Krona One"/>
                </a:rPr>
                <a:t>side</a:t>
              </a:r>
            </a:p>
          </p:txBody>
        </p:sp>
        <p:sp>
          <p:nvSpPr>
            <p:cNvPr id="5" name="Google Shape;935;p37">
              <a:extLst>
                <a:ext uri="{FF2B5EF4-FFF2-40B4-BE49-F238E27FC236}">
                  <a16:creationId xmlns:a16="http://schemas.microsoft.com/office/drawing/2014/main" id="{93F12C4E-A734-4101-9B34-19A5CC2073A4}"/>
                </a:ext>
              </a:extLst>
            </p:cNvPr>
            <p:cNvSpPr txBox="1"/>
            <p:nvPr/>
          </p:nvSpPr>
          <p:spPr>
            <a:xfrm>
              <a:off x="1508564" y="2371223"/>
              <a:ext cx="3582087" cy="832860"/>
            </a:xfrm>
            <a:prstGeom prst="rect">
              <a:avLst/>
            </a:prstGeom>
            <a:noFill/>
            <a:ln>
              <a:noFill/>
            </a:ln>
          </p:spPr>
          <p:txBody>
            <a:bodyPr spcFirstLastPara="1" wrap="square" lIns="91425" tIns="91425" rIns="91425" bIns="91425" anchor="t" anchorCtr="0">
              <a:noAutofit/>
            </a:bodyPr>
            <a:lstStyle/>
            <a:p>
              <a:pPr marL="0" lvl="0" indent="0" algn="l"/>
              <a:r>
                <a:rPr lang="en-US" sz="1800" b="1" dirty="0">
                  <a:solidFill>
                    <a:schemeClr val="bg1"/>
                  </a:solidFill>
                  <a:latin typeface="Ubuntu"/>
                </a:rPr>
                <a:t>The cut-over, migrating data from the old to the new system was not smooth</a:t>
              </a:r>
              <a:endParaRPr lang="en-SG" sz="1800" b="1" dirty="0">
                <a:solidFill>
                  <a:schemeClr val="bg1"/>
                </a:solidFill>
                <a:latin typeface="Ubuntu"/>
              </a:endParaRPr>
            </a:p>
            <a:p>
              <a:pPr marL="0" lvl="0" indent="0" algn="l"/>
              <a:r>
                <a:rPr lang="en-SG" sz="1600" dirty="0">
                  <a:solidFill>
                    <a:schemeClr val="bg1"/>
                  </a:solidFill>
                  <a:latin typeface="Ubuntu"/>
                </a:rPr>
                <a:t>Same </a:t>
              </a:r>
              <a:r>
                <a:rPr lang="en-US" altLang="zh-CN" sz="1600" dirty="0">
                  <a:solidFill>
                    <a:schemeClr val="bg1"/>
                  </a:solidFill>
                  <a:latin typeface="Ubuntu"/>
                </a:rPr>
                <a:t>coding</a:t>
              </a:r>
              <a:r>
                <a:rPr lang="en-SG" sz="1600" dirty="0">
                  <a:solidFill>
                    <a:schemeClr val="bg1"/>
                  </a:solidFill>
                  <a:latin typeface="Ubuntu"/>
                </a:rPr>
                <a:t> language</a:t>
              </a:r>
            </a:p>
            <a:p>
              <a:pPr marL="0" lvl="0" indent="0" algn="l"/>
              <a:r>
                <a:rPr lang="en-SG" sz="1600" dirty="0">
                  <a:solidFill>
                    <a:schemeClr val="bg1"/>
                  </a:solidFill>
                  <a:latin typeface="Ubuntu"/>
                </a:rPr>
                <a:t>Different implementation</a:t>
              </a:r>
            </a:p>
            <a:p>
              <a:pPr marL="0" lvl="0" indent="0" algn="l"/>
              <a:r>
                <a:rPr lang="en-SG" sz="1600" dirty="0">
                  <a:solidFill>
                    <a:schemeClr val="bg1"/>
                  </a:solidFill>
                  <a:latin typeface="Ubuntu"/>
                </a:rPr>
                <a:t>Different data-structure</a:t>
              </a:r>
            </a:p>
          </p:txBody>
        </p:sp>
      </p:grpSp>
      <p:grpSp>
        <p:nvGrpSpPr>
          <p:cNvPr id="9" name="Group 8">
            <a:extLst>
              <a:ext uri="{FF2B5EF4-FFF2-40B4-BE49-F238E27FC236}">
                <a16:creationId xmlns:a16="http://schemas.microsoft.com/office/drawing/2014/main" id="{E6B7719B-FC8C-481B-8D1F-97970AD86137}"/>
              </a:ext>
            </a:extLst>
          </p:cNvPr>
          <p:cNvGrpSpPr/>
          <p:nvPr/>
        </p:nvGrpSpPr>
        <p:grpSpPr>
          <a:xfrm>
            <a:off x="3971116" y="1010685"/>
            <a:ext cx="3052464" cy="2036229"/>
            <a:chOff x="4625863" y="1050562"/>
            <a:chExt cx="3052464" cy="2036229"/>
          </a:xfrm>
        </p:grpSpPr>
        <p:sp>
          <p:nvSpPr>
            <p:cNvPr id="6" name="Google Shape;936;p37">
              <a:extLst>
                <a:ext uri="{FF2B5EF4-FFF2-40B4-BE49-F238E27FC236}">
                  <a16:creationId xmlns:a16="http://schemas.microsoft.com/office/drawing/2014/main" id="{82295C43-A007-49F6-A59B-E1733BCA6AD7}"/>
                </a:ext>
              </a:extLst>
            </p:cNvPr>
            <p:cNvSpPr txBox="1"/>
            <p:nvPr/>
          </p:nvSpPr>
          <p:spPr>
            <a:xfrm>
              <a:off x="4677525" y="1050562"/>
              <a:ext cx="3000802" cy="7200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solidFill>
                    <a:schemeClr val="accent4"/>
                  </a:solidFill>
                  <a:latin typeface="Ubuntu"/>
                  <a:ea typeface="Krona One"/>
                  <a:cs typeface="Krona One"/>
                  <a:sym typeface="Krona One"/>
                </a:rPr>
                <a:t>Commercial </a:t>
              </a:r>
            </a:p>
            <a:p>
              <a:pPr marL="0" lvl="0" indent="0" algn="ctr" rtl="0">
                <a:spcBef>
                  <a:spcPts val="0"/>
                </a:spcBef>
                <a:spcAft>
                  <a:spcPts val="0"/>
                </a:spcAft>
                <a:buNone/>
              </a:pPr>
              <a:r>
                <a:rPr lang="en-US" sz="1600" b="1" dirty="0">
                  <a:solidFill>
                    <a:schemeClr val="accent4"/>
                  </a:solidFill>
                  <a:latin typeface="Ubuntu"/>
                  <a:ea typeface="Krona One"/>
                  <a:cs typeface="Krona One"/>
                  <a:sym typeface="Krona One"/>
                </a:rPr>
                <a:t>side</a:t>
              </a:r>
            </a:p>
          </p:txBody>
        </p:sp>
        <p:sp>
          <p:nvSpPr>
            <p:cNvPr id="13" name="Google Shape;935;p37">
              <a:extLst>
                <a:ext uri="{FF2B5EF4-FFF2-40B4-BE49-F238E27FC236}">
                  <a16:creationId xmlns:a16="http://schemas.microsoft.com/office/drawing/2014/main" id="{8B07C9E5-E024-49D6-8594-0A8B5CC3D1AA}"/>
                </a:ext>
              </a:extLst>
            </p:cNvPr>
            <p:cNvSpPr txBox="1"/>
            <p:nvPr/>
          </p:nvSpPr>
          <p:spPr>
            <a:xfrm>
              <a:off x="4625863" y="1841419"/>
              <a:ext cx="2884682" cy="1245372"/>
            </a:xfrm>
            <a:prstGeom prst="rect">
              <a:avLst/>
            </a:prstGeom>
            <a:noFill/>
            <a:ln>
              <a:noFill/>
            </a:ln>
          </p:spPr>
          <p:txBody>
            <a:bodyPr spcFirstLastPara="1" wrap="square" lIns="91425" tIns="91425" rIns="91425" bIns="91425" anchor="t" anchorCtr="0">
              <a:noAutofit/>
            </a:bodyPr>
            <a:lstStyle/>
            <a:p>
              <a:pPr marL="0" lvl="0" indent="0" algn="l"/>
              <a:r>
                <a:rPr lang="en-US" sz="1800" b="1" dirty="0">
                  <a:solidFill>
                    <a:schemeClr val="bg1"/>
                  </a:solidFill>
                  <a:latin typeface="Ubuntu"/>
                </a:rPr>
                <a:t>Not being able to launch the system on time</a:t>
              </a:r>
            </a:p>
            <a:p>
              <a:pPr marL="0" lvl="0" indent="0" algn="l"/>
              <a:r>
                <a:rPr lang="en-US" sz="1600" dirty="0">
                  <a:solidFill>
                    <a:schemeClr val="bg1"/>
                  </a:solidFill>
                  <a:latin typeface="Ubuntu"/>
                </a:rPr>
                <a:t>Launch the system on time</a:t>
              </a:r>
            </a:p>
            <a:p>
              <a:pPr marL="0" lvl="0" indent="0" algn="l"/>
              <a:r>
                <a:rPr lang="en-US" altLang="zh-CN" sz="1600" dirty="0">
                  <a:solidFill>
                    <a:schemeClr val="bg1"/>
                  </a:solidFill>
                  <a:latin typeface="Ubuntu"/>
                </a:rPr>
                <a:t>Stop business activities if system failed to migrate data </a:t>
              </a:r>
              <a:endParaRPr lang="en-US" sz="1600" dirty="0">
                <a:solidFill>
                  <a:schemeClr val="bg1"/>
                </a:solidFill>
                <a:latin typeface="Ubuntu"/>
              </a:endParaRPr>
            </a:p>
          </p:txBody>
        </p:sp>
      </p:grpSp>
      <p:grpSp>
        <p:nvGrpSpPr>
          <p:cNvPr id="22" name="Google Shape;1956;p57">
            <a:extLst>
              <a:ext uri="{FF2B5EF4-FFF2-40B4-BE49-F238E27FC236}">
                <a16:creationId xmlns:a16="http://schemas.microsoft.com/office/drawing/2014/main" id="{715CB50F-C0A9-4DA3-B8A1-E9CB7A8DB6A6}"/>
              </a:ext>
            </a:extLst>
          </p:cNvPr>
          <p:cNvGrpSpPr/>
          <p:nvPr/>
        </p:nvGrpSpPr>
        <p:grpSpPr>
          <a:xfrm>
            <a:off x="7176106" y="1547590"/>
            <a:ext cx="1967894" cy="2048319"/>
            <a:chOff x="570700" y="981325"/>
            <a:chExt cx="1224602" cy="1274649"/>
          </a:xfrm>
        </p:grpSpPr>
        <p:sp>
          <p:nvSpPr>
            <p:cNvPr id="23" name="Google Shape;1957;p57">
              <a:extLst>
                <a:ext uri="{FF2B5EF4-FFF2-40B4-BE49-F238E27FC236}">
                  <a16:creationId xmlns:a16="http://schemas.microsoft.com/office/drawing/2014/main" id="{9FA43CF5-FB0F-49C2-9933-0AB7016873FC}"/>
                </a:ext>
              </a:extLst>
            </p:cNvPr>
            <p:cNvSpPr/>
            <p:nvPr/>
          </p:nvSpPr>
          <p:spPr>
            <a:xfrm>
              <a:off x="977618" y="2004039"/>
              <a:ext cx="410766" cy="251934"/>
            </a:xfrm>
            <a:custGeom>
              <a:avLst/>
              <a:gdLst/>
              <a:ahLst/>
              <a:cxnLst/>
              <a:rect l="l" t="t" r="r" b="b"/>
              <a:pathLst>
                <a:path w="2881" h="1767" extrusionOk="0">
                  <a:moveTo>
                    <a:pt x="1141" y="1"/>
                  </a:moveTo>
                  <a:lnTo>
                    <a:pt x="1141" y="1168"/>
                  </a:lnTo>
                  <a:lnTo>
                    <a:pt x="213" y="1168"/>
                  </a:lnTo>
                  <a:cubicBezTo>
                    <a:pt x="93" y="1168"/>
                    <a:pt x="0" y="1261"/>
                    <a:pt x="0" y="1381"/>
                  </a:cubicBezTo>
                  <a:lnTo>
                    <a:pt x="0" y="1767"/>
                  </a:lnTo>
                  <a:lnTo>
                    <a:pt x="2880" y="1767"/>
                  </a:lnTo>
                  <a:lnTo>
                    <a:pt x="2880" y="1381"/>
                  </a:lnTo>
                  <a:cubicBezTo>
                    <a:pt x="2880" y="1261"/>
                    <a:pt x="2782" y="1168"/>
                    <a:pt x="2667" y="1168"/>
                  </a:cubicBezTo>
                  <a:lnTo>
                    <a:pt x="1740" y="1168"/>
                  </a:lnTo>
                  <a:lnTo>
                    <a:pt x="17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58;p57">
              <a:extLst>
                <a:ext uri="{FF2B5EF4-FFF2-40B4-BE49-F238E27FC236}">
                  <a16:creationId xmlns:a16="http://schemas.microsoft.com/office/drawing/2014/main" id="{3EDA5D8D-4CB7-4CAD-AF11-880965C233DF}"/>
                </a:ext>
              </a:extLst>
            </p:cNvPr>
            <p:cNvSpPr/>
            <p:nvPr/>
          </p:nvSpPr>
          <p:spPr>
            <a:xfrm>
              <a:off x="570700" y="981468"/>
              <a:ext cx="1224598" cy="1052507"/>
            </a:xfrm>
            <a:custGeom>
              <a:avLst/>
              <a:gdLst/>
              <a:ahLst/>
              <a:cxnLst/>
              <a:rect l="l" t="t" r="r" b="b"/>
              <a:pathLst>
                <a:path w="8589" h="7382" extrusionOk="0">
                  <a:moveTo>
                    <a:pt x="4293" y="1"/>
                  </a:moveTo>
                  <a:cubicBezTo>
                    <a:pt x="4175" y="1"/>
                    <a:pt x="4057" y="60"/>
                    <a:pt x="3991" y="177"/>
                  </a:cubicBezTo>
                  <a:lnTo>
                    <a:pt x="134" y="6853"/>
                  </a:lnTo>
                  <a:cubicBezTo>
                    <a:pt x="0" y="7088"/>
                    <a:pt x="169" y="7381"/>
                    <a:pt x="439" y="7381"/>
                  </a:cubicBezTo>
                  <a:lnTo>
                    <a:pt x="8149" y="7381"/>
                  </a:lnTo>
                  <a:cubicBezTo>
                    <a:pt x="8420" y="7381"/>
                    <a:pt x="8588" y="7088"/>
                    <a:pt x="8451" y="6853"/>
                  </a:cubicBezTo>
                  <a:lnTo>
                    <a:pt x="4598" y="177"/>
                  </a:lnTo>
                  <a:cubicBezTo>
                    <a:pt x="4529" y="60"/>
                    <a:pt x="4411" y="1"/>
                    <a:pt x="4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59;p57">
              <a:extLst>
                <a:ext uri="{FF2B5EF4-FFF2-40B4-BE49-F238E27FC236}">
                  <a16:creationId xmlns:a16="http://schemas.microsoft.com/office/drawing/2014/main" id="{D6205404-C9BA-4088-B127-0774E6B5A14F}"/>
                </a:ext>
              </a:extLst>
            </p:cNvPr>
            <p:cNvSpPr/>
            <p:nvPr/>
          </p:nvSpPr>
          <p:spPr>
            <a:xfrm>
              <a:off x="733952" y="1161829"/>
              <a:ext cx="897383" cy="772057"/>
            </a:xfrm>
            <a:custGeom>
              <a:avLst/>
              <a:gdLst/>
              <a:ahLst/>
              <a:cxnLst/>
              <a:rect l="l" t="t" r="r" b="b"/>
              <a:pathLst>
                <a:path w="6294" h="5415" extrusionOk="0">
                  <a:moveTo>
                    <a:pt x="3147" y="0"/>
                  </a:moveTo>
                  <a:cubicBezTo>
                    <a:pt x="3076" y="0"/>
                    <a:pt x="3005" y="36"/>
                    <a:pt x="2965" y="106"/>
                  </a:cubicBezTo>
                  <a:lnTo>
                    <a:pt x="85" y="5099"/>
                  </a:lnTo>
                  <a:cubicBezTo>
                    <a:pt x="1" y="5238"/>
                    <a:pt x="103" y="5414"/>
                    <a:pt x="267" y="5414"/>
                  </a:cubicBezTo>
                  <a:lnTo>
                    <a:pt x="6032" y="5414"/>
                  </a:lnTo>
                  <a:cubicBezTo>
                    <a:pt x="6192" y="5414"/>
                    <a:pt x="6294" y="5238"/>
                    <a:pt x="6214" y="5099"/>
                  </a:cubicBezTo>
                  <a:lnTo>
                    <a:pt x="3329" y="106"/>
                  </a:lnTo>
                  <a:cubicBezTo>
                    <a:pt x="3289" y="36"/>
                    <a:pt x="3218" y="0"/>
                    <a:pt x="3147"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60;p57">
              <a:extLst>
                <a:ext uri="{FF2B5EF4-FFF2-40B4-BE49-F238E27FC236}">
                  <a16:creationId xmlns:a16="http://schemas.microsoft.com/office/drawing/2014/main" id="{9FB5159D-2D5D-4B49-8E86-9B99F8B4DB25}"/>
                </a:ext>
              </a:extLst>
            </p:cNvPr>
            <p:cNvSpPr/>
            <p:nvPr/>
          </p:nvSpPr>
          <p:spPr>
            <a:xfrm>
              <a:off x="1132601" y="1411199"/>
              <a:ext cx="100089" cy="273464"/>
            </a:xfrm>
            <a:custGeom>
              <a:avLst/>
              <a:gdLst/>
              <a:ahLst/>
              <a:cxnLst/>
              <a:rect l="l" t="t" r="r" b="b"/>
              <a:pathLst>
                <a:path w="702" h="1918" extrusionOk="0">
                  <a:moveTo>
                    <a:pt x="89" y="0"/>
                  </a:moveTo>
                  <a:cubicBezTo>
                    <a:pt x="40" y="0"/>
                    <a:pt x="1" y="39"/>
                    <a:pt x="1" y="88"/>
                  </a:cubicBezTo>
                  <a:lnTo>
                    <a:pt x="1" y="1828"/>
                  </a:lnTo>
                  <a:cubicBezTo>
                    <a:pt x="1" y="1877"/>
                    <a:pt x="40" y="1917"/>
                    <a:pt x="89" y="1917"/>
                  </a:cubicBezTo>
                  <a:lnTo>
                    <a:pt x="613" y="1917"/>
                  </a:lnTo>
                  <a:cubicBezTo>
                    <a:pt x="662" y="1917"/>
                    <a:pt x="702" y="1877"/>
                    <a:pt x="702" y="1828"/>
                  </a:cubicBezTo>
                  <a:lnTo>
                    <a:pt x="702" y="88"/>
                  </a:lnTo>
                  <a:cubicBezTo>
                    <a:pt x="702" y="39"/>
                    <a:pt x="662" y="0"/>
                    <a:pt x="613"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61;p57">
              <a:extLst>
                <a:ext uri="{FF2B5EF4-FFF2-40B4-BE49-F238E27FC236}">
                  <a16:creationId xmlns:a16="http://schemas.microsoft.com/office/drawing/2014/main" id="{1452E1EF-8451-44F4-AF9D-52236EE70B05}"/>
                </a:ext>
              </a:extLst>
            </p:cNvPr>
            <p:cNvSpPr/>
            <p:nvPr/>
          </p:nvSpPr>
          <p:spPr>
            <a:xfrm>
              <a:off x="1132601" y="1721164"/>
              <a:ext cx="100660" cy="100232"/>
            </a:xfrm>
            <a:custGeom>
              <a:avLst/>
              <a:gdLst/>
              <a:ahLst/>
              <a:cxnLst/>
              <a:rect l="l" t="t" r="r" b="b"/>
              <a:pathLst>
                <a:path w="706" h="703" extrusionOk="0">
                  <a:moveTo>
                    <a:pt x="355" y="0"/>
                  </a:moveTo>
                  <a:cubicBezTo>
                    <a:pt x="160" y="0"/>
                    <a:pt x="1" y="156"/>
                    <a:pt x="1" y="351"/>
                  </a:cubicBezTo>
                  <a:cubicBezTo>
                    <a:pt x="1" y="547"/>
                    <a:pt x="160" y="702"/>
                    <a:pt x="355" y="702"/>
                  </a:cubicBezTo>
                  <a:cubicBezTo>
                    <a:pt x="546" y="702"/>
                    <a:pt x="706" y="547"/>
                    <a:pt x="706" y="351"/>
                  </a:cubicBezTo>
                  <a:cubicBezTo>
                    <a:pt x="706" y="156"/>
                    <a:pt x="546" y="0"/>
                    <a:pt x="355"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62;p57">
              <a:extLst>
                <a:ext uri="{FF2B5EF4-FFF2-40B4-BE49-F238E27FC236}">
                  <a16:creationId xmlns:a16="http://schemas.microsoft.com/office/drawing/2014/main" id="{87D5BED4-2E9A-4F20-B96B-18D94F8CBF78}"/>
                </a:ext>
              </a:extLst>
            </p:cNvPr>
            <p:cNvSpPr/>
            <p:nvPr/>
          </p:nvSpPr>
          <p:spPr>
            <a:xfrm>
              <a:off x="1183216" y="2033838"/>
              <a:ext cx="205169" cy="222136"/>
            </a:xfrm>
            <a:custGeom>
              <a:avLst/>
              <a:gdLst/>
              <a:ahLst/>
              <a:cxnLst/>
              <a:rect l="l" t="t" r="r" b="b"/>
              <a:pathLst>
                <a:path w="1439" h="1558" extrusionOk="0">
                  <a:moveTo>
                    <a:pt x="0" y="0"/>
                  </a:moveTo>
                  <a:lnTo>
                    <a:pt x="0" y="1558"/>
                  </a:lnTo>
                  <a:lnTo>
                    <a:pt x="1438" y="1558"/>
                  </a:lnTo>
                  <a:lnTo>
                    <a:pt x="1438" y="1172"/>
                  </a:lnTo>
                  <a:cubicBezTo>
                    <a:pt x="1438" y="1052"/>
                    <a:pt x="1340" y="959"/>
                    <a:pt x="1225" y="959"/>
                  </a:cubicBezTo>
                  <a:lnTo>
                    <a:pt x="298" y="959"/>
                  </a:lnTo>
                  <a:lnTo>
                    <a:pt x="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63;p57">
              <a:extLst>
                <a:ext uri="{FF2B5EF4-FFF2-40B4-BE49-F238E27FC236}">
                  <a16:creationId xmlns:a16="http://schemas.microsoft.com/office/drawing/2014/main" id="{F8903925-E6DE-4C20-82FF-9E6F1BAA265E}"/>
                </a:ext>
              </a:extLst>
            </p:cNvPr>
            <p:cNvSpPr/>
            <p:nvPr/>
          </p:nvSpPr>
          <p:spPr>
            <a:xfrm>
              <a:off x="1183216" y="981325"/>
              <a:ext cx="612085" cy="1052650"/>
            </a:xfrm>
            <a:custGeom>
              <a:avLst/>
              <a:gdLst/>
              <a:ahLst/>
              <a:cxnLst/>
              <a:rect l="l" t="t" r="r" b="b"/>
              <a:pathLst>
                <a:path w="4293" h="7383" extrusionOk="0">
                  <a:moveTo>
                    <a:pt x="0" y="0"/>
                  </a:moveTo>
                  <a:lnTo>
                    <a:pt x="0" y="1266"/>
                  </a:lnTo>
                  <a:cubicBezTo>
                    <a:pt x="68" y="1266"/>
                    <a:pt x="138" y="1301"/>
                    <a:pt x="178" y="1372"/>
                  </a:cubicBezTo>
                  <a:lnTo>
                    <a:pt x="3063" y="6365"/>
                  </a:lnTo>
                  <a:cubicBezTo>
                    <a:pt x="3143" y="6504"/>
                    <a:pt x="3041" y="6680"/>
                    <a:pt x="2881" y="6680"/>
                  </a:cubicBezTo>
                  <a:lnTo>
                    <a:pt x="0" y="6680"/>
                  </a:lnTo>
                  <a:lnTo>
                    <a:pt x="0" y="7382"/>
                  </a:lnTo>
                  <a:lnTo>
                    <a:pt x="3853" y="7382"/>
                  </a:lnTo>
                  <a:cubicBezTo>
                    <a:pt x="4124" y="7382"/>
                    <a:pt x="4292" y="7089"/>
                    <a:pt x="4155" y="6854"/>
                  </a:cubicBezTo>
                  <a:lnTo>
                    <a:pt x="302" y="178"/>
                  </a:lnTo>
                  <a:cubicBezTo>
                    <a:pt x="236" y="63"/>
                    <a:pt x="115"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64;p57">
              <a:extLst>
                <a:ext uri="{FF2B5EF4-FFF2-40B4-BE49-F238E27FC236}">
                  <a16:creationId xmlns:a16="http://schemas.microsoft.com/office/drawing/2014/main" id="{07A17CBD-8882-4D72-96E3-099D720D710D}"/>
                </a:ext>
              </a:extLst>
            </p:cNvPr>
            <p:cNvSpPr/>
            <p:nvPr/>
          </p:nvSpPr>
          <p:spPr>
            <a:xfrm>
              <a:off x="1183216" y="1161687"/>
              <a:ext cx="448121" cy="772200"/>
            </a:xfrm>
            <a:custGeom>
              <a:avLst/>
              <a:gdLst/>
              <a:ahLst/>
              <a:cxnLst/>
              <a:rect l="l" t="t" r="r" b="b"/>
              <a:pathLst>
                <a:path w="3143" h="5416" extrusionOk="0">
                  <a:moveTo>
                    <a:pt x="0" y="1"/>
                  </a:moveTo>
                  <a:lnTo>
                    <a:pt x="0" y="1750"/>
                  </a:lnTo>
                  <a:cubicBezTo>
                    <a:pt x="191" y="1750"/>
                    <a:pt x="347" y="1904"/>
                    <a:pt x="347" y="2100"/>
                  </a:cubicBezTo>
                  <a:lnTo>
                    <a:pt x="347" y="3316"/>
                  </a:lnTo>
                  <a:cubicBezTo>
                    <a:pt x="347" y="3508"/>
                    <a:pt x="191" y="3667"/>
                    <a:pt x="0" y="3667"/>
                  </a:cubicBezTo>
                  <a:lnTo>
                    <a:pt x="0" y="3924"/>
                  </a:lnTo>
                  <a:cubicBezTo>
                    <a:pt x="191" y="3924"/>
                    <a:pt x="351" y="4080"/>
                    <a:pt x="351" y="4275"/>
                  </a:cubicBezTo>
                  <a:cubicBezTo>
                    <a:pt x="351" y="4471"/>
                    <a:pt x="191" y="4626"/>
                    <a:pt x="0" y="4626"/>
                  </a:cubicBezTo>
                  <a:lnTo>
                    <a:pt x="0" y="5415"/>
                  </a:lnTo>
                  <a:lnTo>
                    <a:pt x="2881" y="5415"/>
                  </a:lnTo>
                  <a:cubicBezTo>
                    <a:pt x="3041" y="5415"/>
                    <a:pt x="3143" y="5239"/>
                    <a:pt x="3063" y="5100"/>
                  </a:cubicBezTo>
                  <a:lnTo>
                    <a:pt x="178" y="107"/>
                  </a:lnTo>
                  <a:cubicBezTo>
                    <a:pt x="138" y="36"/>
                    <a:pt x="68" y="1"/>
                    <a:pt x="0"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65;p57">
              <a:extLst>
                <a:ext uri="{FF2B5EF4-FFF2-40B4-BE49-F238E27FC236}">
                  <a16:creationId xmlns:a16="http://schemas.microsoft.com/office/drawing/2014/main" id="{B1C9B413-1DF6-4D24-9626-73BA7A71EFA5}"/>
                </a:ext>
              </a:extLst>
            </p:cNvPr>
            <p:cNvSpPr/>
            <p:nvPr/>
          </p:nvSpPr>
          <p:spPr>
            <a:xfrm>
              <a:off x="1183216" y="1411199"/>
              <a:ext cx="49474" cy="273464"/>
            </a:xfrm>
            <a:custGeom>
              <a:avLst/>
              <a:gdLst/>
              <a:ahLst/>
              <a:cxnLst/>
              <a:rect l="l" t="t" r="r" b="b"/>
              <a:pathLst>
                <a:path w="347" h="1918" extrusionOk="0">
                  <a:moveTo>
                    <a:pt x="0" y="0"/>
                  </a:moveTo>
                  <a:lnTo>
                    <a:pt x="0" y="1917"/>
                  </a:lnTo>
                  <a:cubicBezTo>
                    <a:pt x="191" y="1917"/>
                    <a:pt x="347" y="1758"/>
                    <a:pt x="347" y="1566"/>
                  </a:cubicBezTo>
                  <a:lnTo>
                    <a:pt x="347" y="350"/>
                  </a:lnTo>
                  <a:cubicBezTo>
                    <a:pt x="347" y="154"/>
                    <a:pt x="191" y="0"/>
                    <a:pt x="0"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66;p57">
              <a:extLst>
                <a:ext uri="{FF2B5EF4-FFF2-40B4-BE49-F238E27FC236}">
                  <a16:creationId xmlns:a16="http://schemas.microsoft.com/office/drawing/2014/main" id="{A90D2D7B-61A7-434A-B758-680CA21B3B68}"/>
                </a:ext>
              </a:extLst>
            </p:cNvPr>
            <p:cNvSpPr/>
            <p:nvPr/>
          </p:nvSpPr>
          <p:spPr>
            <a:xfrm>
              <a:off x="1183216" y="1721164"/>
              <a:ext cx="50045" cy="100232"/>
            </a:xfrm>
            <a:custGeom>
              <a:avLst/>
              <a:gdLst/>
              <a:ahLst/>
              <a:cxnLst/>
              <a:rect l="l" t="t" r="r" b="b"/>
              <a:pathLst>
                <a:path w="351" h="703" extrusionOk="0">
                  <a:moveTo>
                    <a:pt x="0" y="0"/>
                  </a:moveTo>
                  <a:lnTo>
                    <a:pt x="0" y="702"/>
                  </a:lnTo>
                  <a:cubicBezTo>
                    <a:pt x="191" y="702"/>
                    <a:pt x="351" y="547"/>
                    <a:pt x="351" y="351"/>
                  </a:cubicBezTo>
                  <a:cubicBezTo>
                    <a:pt x="351" y="156"/>
                    <a:pt x="191" y="0"/>
                    <a:pt x="0"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809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37F6-2D19-4FBA-AC7C-FD50B991C1BB}"/>
              </a:ext>
            </a:extLst>
          </p:cNvPr>
          <p:cNvSpPr>
            <a:spLocks noGrp="1"/>
          </p:cNvSpPr>
          <p:nvPr>
            <p:ph type="title"/>
          </p:nvPr>
        </p:nvSpPr>
        <p:spPr>
          <a:xfrm>
            <a:off x="75271" y="0"/>
            <a:ext cx="7717500" cy="576000"/>
          </a:xfrm>
        </p:spPr>
        <p:txBody>
          <a:bodyPr/>
          <a:lstStyle/>
          <a:p>
            <a:r>
              <a:rPr lang="en-US" sz="3600"/>
              <a:t>10 Knowledge Areas – Procurement </a:t>
            </a:r>
          </a:p>
        </p:txBody>
      </p:sp>
      <p:grpSp>
        <p:nvGrpSpPr>
          <p:cNvPr id="3" name="Group 2">
            <a:extLst>
              <a:ext uri="{FF2B5EF4-FFF2-40B4-BE49-F238E27FC236}">
                <a16:creationId xmlns:a16="http://schemas.microsoft.com/office/drawing/2014/main" id="{873C3607-0378-4FD0-84D2-43E334505C2E}"/>
              </a:ext>
            </a:extLst>
          </p:cNvPr>
          <p:cNvGrpSpPr/>
          <p:nvPr/>
        </p:nvGrpSpPr>
        <p:grpSpPr>
          <a:xfrm>
            <a:off x="3147238" y="1454841"/>
            <a:ext cx="4112356" cy="1388159"/>
            <a:chOff x="1407940" y="1292389"/>
            <a:chExt cx="4112356" cy="1388159"/>
          </a:xfrm>
        </p:grpSpPr>
        <p:sp>
          <p:nvSpPr>
            <p:cNvPr id="5" name="Google Shape;935;p37">
              <a:extLst>
                <a:ext uri="{FF2B5EF4-FFF2-40B4-BE49-F238E27FC236}">
                  <a16:creationId xmlns:a16="http://schemas.microsoft.com/office/drawing/2014/main" id="{93F12C4E-A734-4101-9B34-19A5CC2073A4}"/>
                </a:ext>
              </a:extLst>
            </p:cNvPr>
            <p:cNvSpPr txBox="1"/>
            <p:nvPr/>
          </p:nvSpPr>
          <p:spPr>
            <a:xfrm>
              <a:off x="1407940" y="1827015"/>
              <a:ext cx="4112356" cy="853533"/>
            </a:xfrm>
            <a:prstGeom prst="rect">
              <a:avLst/>
            </a:prstGeom>
            <a:noFill/>
            <a:ln>
              <a:noFill/>
            </a:ln>
          </p:spPr>
          <p:txBody>
            <a:bodyPr spcFirstLastPara="1" wrap="square" lIns="91425" tIns="91425" rIns="91425" bIns="91425" anchor="t" anchorCtr="0">
              <a:noAutofit/>
            </a:bodyPr>
            <a:lstStyle/>
            <a:p>
              <a:r>
                <a:rPr lang="en-US" sz="1800" b="1" dirty="0" err="1">
                  <a:solidFill>
                    <a:schemeClr val="bg1"/>
                  </a:solidFill>
                  <a:latin typeface="Ubuntu"/>
                </a:rPr>
                <a:t>Carro</a:t>
              </a:r>
              <a:r>
                <a:rPr lang="en-US" sz="1800" b="1" dirty="0">
                  <a:solidFill>
                    <a:schemeClr val="bg1"/>
                  </a:solidFill>
                  <a:latin typeface="Ubuntu"/>
                </a:rPr>
                <a:t> did not procure external resources for this project. Company used AWS cloud service, an existing product which they had procured for company wide operations. </a:t>
              </a:r>
            </a:p>
            <a:p>
              <a:endParaRPr lang="en-US" sz="1600" dirty="0">
                <a:solidFill>
                  <a:schemeClr val="bg1"/>
                </a:solidFill>
                <a:latin typeface="Ubuntu"/>
              </a:endParaRPr>
            </a:p>
          </p:txBody>
        </p:sp>
        <p:sp>
          <p:nvSpPr>
            <p:cNvPr id="7" name="Google Shape;932;p37">
              <a:extLst>
                <a:ext uri="{FF2B5EF4-FFF2-40B4-BE49-F238E27FC236}">
                  <a16:creationId xmlns:a16="http://schemas.microsoft.com/office/drawing/2014/main" id="{4FC4DDB4-E5FC-4D8E-9E55-33709F005E4F}"/>
                </a:ext>
              </a:extLst>
            </p:cNvPr>
            <p:cNvSpPr txBox="1"/>
            <p:nvPr/>
          </p:nvSpPr>
          <p:spPr>
            <a:xfrm>
              <a:off x="1407940" y="1292389"/>
              <a:ext cx="4054548" cy="450268"/>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solidFill>
                    <a:schemeClr val="accent4"/>
                  </a:solidFill>
                  <a:latin typeface="Ubuntu"/>
                  <a:ea typeface="Krona One"/>
                  <a:cs typeface="Krona One"/>
                  <a:sym typeface="Krona One"/>
                </a:rPr>
                <a:t>Procurement</a:t>
              </a:r>
            </a:p>
          </p:txBody>
        </p:sp>
      </p:grpSp>
      <p:grpSp>
        <p:nvGrpSpPr>
          <p:cNvPr id="31" name="Google Shape;1939;p57">
            <a:extLst>
              <a:ext uri="{FF2B5EF4-FFF2-40B4-BE49-F238E27FC236}">
                <a16:creationId xmlns:a16="http://schemas.microsoft.com/office/drawing/2014/main" id="{B09CC15A-0518-4C42-9C7C-ED7D23DAB395}"/>
              </a:ext>
            </a:extLst>
          </p:cNvPr>
          <p:cNvGrpSpPr/>
          <p:nvPr/>
        </p:nvGrpSpPr>
        <p:grpSpPr>
          <a:xfrm>
            <a:off x="830374" y="1524425"/>
            <a:ext cx="2009445" cy="1630813"/>
            <a:chOff x="1175200" y="998425"/>
            <a:chExt cx="1094249" cy="888064"/>
          </a:xfrm>
        </p:grpSpPr>
        <p:sp>
          <p:nvSpPr>
            <p:cNvPr id="32" name="Google Shape;1940;p57">
              <a:extLst>
                <a:ext uri="{FF2B5EF4-FFF2-40B4-BE49-F238E27FC236}">
                  <a16:creationId xmlns:a16="http://schemas.microsoft.com/office/drawing/2014/main" id="{197AFFBE-949E-44C2-BDF0-713546CE734D}"/>
                </a:ext>
              </a:extLst>
            </p:cNvPr>
            <p:cNvSpPr/>
            <p:nvPr/>
          </p:nvSpPr>
          <p:spPr>
            <a:xfrm>
              <a:off x="1326143" y="1173763"/>
              <a:ext cx="800688" cy="712726"/>
            </a:xfrm>
            <a:custGeom>
              <a:avLst/>
              <a:gdLst/>
              <a:ahLst/>
              <a:cxnLst/>
              <a:rect l="l" t="t" r="r" b="b"/>
              <a:pathLst>
                <a:path w="6827" h="6077" extrusionOk="0">
                  <a:moveTo>
                    <a:pt x="1932" y="1"/>
                  </a:moveTo>
                  <a:lnTo>
                    <a:pt x="0" y="1732"/>
                  </a:lnTo>
                  <a:lnTo>
                    <a:pt x="1842" y="5878"/>
                  </a:lnTo>
                  <a:cubicBezTo>
                    <a:pt x="1895" y="5997"/>
                    <a:pt x="2016" y="6077"/>
                    <a:pt x="2149" y="6077"/>
                  </a:cubicBezTo>
                  <a:lnTo>
                    <a:pt x="4683" y="6077"/>
                  </a:lnTo>
                  <a:cubicBezTo>
                    <a:pt x="4816" y="6077"/>
                    <a:pt x="4936" y="5997"/>
                    <a:pt x="4989" y="5878"/>
                  </a:cubicBezTo>
                  <a:lnTo>
                    <a:pt x="6826" y="1732"/>
                  </a:lnTo>
                  <a:lnTo>
                    <a:pt x="490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41;p57">
              <a:extLst>
                <a:ext uri="{FF2B5EF4-FFF2-40B4-BE49-F238E27FC236}">
                  <a16:creationId xmlns:a16="http://schemas.microsoft.com/office/drawing/2014/main" id="{1B773078-01FE-4633-8CAF-6DDC8DDC41DD}"/>
                </a:ext>
              </a:extLst>
            </p:cNvPr>
            <p:cNvSpPr/>
            <p:nvPr/>
          </p:nvSpPr>
          <p:spPr>
            <a:xfrm>
              <a:off x="1599530" y="1103628"/>
              <a:ext cx="254503" cy="70252"/>
            </a:xfrm>
            <a:custGeom>
              <a:avLst/>
              <a:gdLst/>
              <a:ahLst/>
              <a:cxnLst/>
              <a:rect l="l" t="t" r="r" b="b"/>
              <a:pathLst>
                <a:path w="2170" h="599" extrusionOk="0">
                  <a:moveTo>
                    <a:pt x="0" y="0"/>
                  </a:moveTo>
                  <a:lnTo>
                    <a:pt x="0" y="599"/>
                  </a:lnTo>
                  <a:lnTo>
                    <a:pt x="2170" y="599"/>
                  </a:lnTo>
                  <a:lnTo>
                    <a:pt x="2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42;p57">
              <a:extLst>
                <a:ext uri="{FF2B5EF4-FFF2-40B4-BE49-F238E27FC236}">
                  <a16:creationId xmlns:a16="http://schemas.microsoft.com/office/drawing/2014/main" id="{0C2A7F0A-A1E7-4BD6-BDC3-ECC1D46A1BD8}"/>
                </a:ext>
              </a:extLst>
            </p:cNvPr>
            <p:cNvSpPr/>
            <p:nvPr/>
          </p:nvSpPr>
          <p:spPr>
            <a:xfrm>
              <a:off x="1533851" y="998425"/>
              <a:ext cx="385273" cy="105320"/>
            </a:xfrm>
            <a:custGeom>
              <a:avLst/>
              <a:gdLst/>
              <a:ahLst/>
              <a:cxnLst/>
              <a:rect l="l" t="t" r="r" b="b"/>
              <a:pathLst>
                <a:path w="3285" h="898" extrusionOk="0">
                  <a:moveTo>
                    <a:pt x="54" y="0"/>
                  </a:moveTo>
                  <a:cubicBezTo>
                    <a:pt x="28" y="0"/>
                    <a:pt x="1" y="23"/>
                    <a:pt x="1" y="54"/>
                  </a:cubicBezTo>
                  <a:lnTo>
                    <a:pt x="1" y="844"/>
                  </a:lnTo>
                  <a:cubicBezTo>
                    <a:pt x="1" y="875"/>
                    <a:pt x="28" y="897"/>
                    <a:pt x="54" y="897"/>
                  </a:cubicBezTo>
                  <a:lnTo>
                    <a:pt x="3232" y="897"/>
                  </a:lnTo>
                  <a:cubicBezTo>
                    <a:pt x="3263" y="897"/>
                    <a:pt x="3285" y="875"/>
                    <a:pt x="3285" y="844"/>
                  </a:cubicBezTo>
                  <a:lnTo>
                    <a:pt x="3285" y="54"/>
                  </a:lnTo>
                  <a:cubicBezTo>
                    <a:pt x="3285" y="23"/>
                    <a:pt x="3263" y="0"/>
                    <a:pt x="32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43;p57">
              <a:extLst>
                <a:ext uri="{FF2B5EF4-FFF2-40B4-BE49-F238E27FC236}">
                  <a16:creationId xmlns:a16="http://schemas.microsoft.com/office/drawing/2014/main" id="{A6BEF24B-0434-4B9B-A50C-ACD0912D26F5}"/>
                </a:ext>
              </a:extLst>
            </p:cNvPr>
            <p:cNvSpPr/>
            <p:nvPr/>
          </p:nvSpPr>
          <p:spPr>
            <a:xfrm>
              <a:off x="1484475" y="1542383"/>
              <a:ext cx="315021" cy="195862"/>
            </a:xfrm>
            <a:custGeom>
              <a:avLst/>
              <a:gdLst/>
              <a:ahLst/>
              <a:cxnLst/>
              <a:rect l="l" t="t" r="r" b="b"/>
              <a:pathLst>
                <a:path w="2686" h="1670" extrusionOk="0">
                  <a:moveTo>
                    <a:pt x="102" y="0"/>
                  </a:moveTo>
                  <a:lnTo>
                    <a:pt x="0" y="174"/>
                  </a:lnTo>
                  <a:lnTo>
                    <a:pt x="2583" y="1669"/>
                  </a:lnTo>
                  <a:lnTo>
                    <a:pt x="2685" y="1496"/>
                  </a:lnTo>
                  <a:lnTo>
                    <a:pt x="102" y="0"/>
                  </a:ln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44;p57">
              <a:extLst>
                <a:ext uri="{FF2B5EF4-FFF2-40B4-BE49-F238E27FC236}">
                  <a16:creationId xmlns:a16="http://schemas.microsoft.com/office/drawing/2014/main" id="{44D6DFB7-0E74-4573-AF0E-8B7F7E45DB6D}"/>
                </a:ext>
              </a:extLst>
            </p:cNvPr>
            <p:cNvSpPr/>
            <p:nvPr/>
          </p:nvSpPr>
          <p:spPr>
            <a:xfrm>
              <a:off x="1400149" y="1277793"/>
              <a:ext cx="332144" cy="311620"/>
            </a:xfrm>
            <a:custGeom>
              <a:avLst/>
              <a:gdLst/>
              <a:ahLst/>
              <a:cxnLst/>
              <a:rect l="l" t="t" r="r" b="b"/>
              <a:pathLst>
                <a:path w="2832" h="2657" extrusionOk="0">
                  <a:moveTo>
                    <a:pt x="1422" y="1"/>
                  </a:moveTo>
                  <a:cubicBezTo>
                    <a:pt x="1358" y="1"/>
                    <a:pt x="1294" y="6"/>
                    <a:pt x="1229" y="15"/>
                  </a:cubicBezTo>
                  <a:cubicBezTo>
                    <a:pt x="502" y="117"/>
                    <a:pt x="0" y="787"/>
                    <a:pt x="102" y="1515"/>
                  </a:cubicBezTo>
                  <a:cubicBezTo>
                    <a:pt x="195" y="2177"/>
                    <a:pt x="766" y="2656"/>
                    <a:pt x="1416" y="2656"/>
                  </a:cubicBezTo>
                  <a:cubicBezTo>
                    <a:pt x="1477" y="2656"/>
                    <a:pt x="1540" y="2652"/>
                    <a:pt x="1602" y="2643"/>
                  </a:cubicBezTo>
                  <a:cubicBezTo>
                    <a:pt x="2330" y="2536"/>
                    <a:pt x="2831" y="1866"/>
                    <a:pt x="2729" y="1138"/>
                  </a:cubicBezTo>
                  <a:cubicBezTo>
                    <a:pt x="2636" y="479"/>
                    <a:pt x="2069" y="1"/>
                    <a:pt x="1422" y="1"/>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45;p57">
              <a:extLst>
                <a:ext uri="{FF2B5EF4-FFF2-40B4-BE49-F238E27FC236}">
                  <a16:creationId xmlns:a16="http://schemas.microsoft.com/office/drawing/2014/main" id="{F8E627B8-E309-4229-BFC6-C84B53A47B8A}"/>
                </a:ext>
              </a:extLst>
            </p:cNvPr>
            <p:cNvSpPr/>
            <p:nvPr/>
          </p:nvSpPr>
          <p:spPr>
            <a:xfrm>
              <a:off x="1475562" y="1348280"/>
              <a:ext cx="181788" cy="170060"/>
            </a:xfrm>
            <a:custGeom>
              <a:avLst/>
              <a:gdLst/>
              <a:ahLst/>
              <a:cxnLst/>
              <a:rect l="l" t="t" r="r" b="b"/>
              <a:pathLst>
                <a:path w="1550" h="1450" extrusionOk="0">
                  <a:moveTo>
                    <a:pt x="775" y="1"/>
                  </a:moveTo>
                  <a:cubicBezTo>
                    <a:pt x="740" y="1"/>
                    <a:pt x="706" y="3"/>
                    <a:pt x="670" y="8"/>
                  </a:cubicBezTo>
                  <a:cubicBezTo>
                    <a:pt x="275" y="67"/>
                    <a:pt x="0" y="430"/>
                    <a:pt x="54" y="830"/>
                  </a:cubicBezTo>
                  <a:cubicBezTo>
                    <a:pt x="106" y="1190"/>
                    <a:pt x="417" y="1450"/>
                    <a:pt x="770" y="1450"/>
                  </a:cubicBezTo>
                  <a:cubicBezTo>
                    <a:pt x="805" y="1450"/>
                    <a:pt x="840" y="1447"/>
                    <a:pt x="875" y="1442"/>
                  </a:cubicBezTo>
                  <a:cubicBezTo>
                    <a:pt x="1270" y="1389"/>
                    <a:pt x="1549" y="1020"/>
                    <a:pt x="1492" y="626"/>
                  </a:cubicBezTo>
                  <a:cubicBezTo>
                    <a:pt x="1439" y="262"/>
                    <a:pt x="1129" y="1"/>
                    <a:pt x="77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46;p57">
              <a:extLst>
                <a:ext uri="{FF2B5EF4-FFF2-40B4-BE49-F238E27FC236}">
                  <a16:creationId xmlns:a16="http://schemas.microsoft.com/office/drawing/2014/main" id="{3C0F261F-819E-45E5-9ACB-9F06B6B593C9}"/>
                </a:ext>
              </a:extLst>
            </p:cNvPr>
            <p:cNvSpPr/>
            <p:nvPr/>
          </p:nvSpPr>
          <p:spPr>
            <a:xfrm>
              <a:off x="1175200" y="1089437"/>
              <a:ext cx="377532" cy="354662"/>
            </a:xfrm>
            <a:custGeom>
              <a:avLst/>
              <a:gdLst/>
              <a:ahLst/>
              <a:cxnLst/>
              <a:rect l="l" t="t" r="r" b="b"/>
              <a:pathLst>
                <a:path w="3219" h="3024" extrusionOk="0">
                  <a:moveTo>
                    <a:pt x="2538" y="1"/>
                  </a:moveTo>
                  <a:cubicBezTo>
                    <a:pt x="2517" y="1"/>
                    <a:pt x="2494" y="8"/>
                    <a:pt x="2477" y="23"/>
                  </a:cubicBezTo>
                  <a:lnTo>
                    <a:pt x="40" y="2207"/>
                  </a:lnTo>
                  <a:cubicBezTo>
                    <a:pt x="5" y="2242"/>
                    <a:pt x="1" y="2301"/>
                    <a:pt x="36" y="2336"/>
                  </a:cubicBezTo>
                  <a:lnTo>
                    <a:pt x="653" y="3024"/>
                  </a:lnTo>
                  <a:lnTo>
                    <a:pt x="3219" y="716"/>
                  </a:lnTo>
                  <a:lnTo>
                    <a:pt x="2601" y="28"/>
                  </a:lnTo>
                  <a:cubicBezTo>
                    <a:pt x="2585" y="9"/>
                    <a:pt x="2562" y="1"/>
                    <a:pt x="2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47;p57">
              <a:extLst>
                <a:ext uri="{FF2B5EF4-FFF2-40B4-BE49-F238E27FC236}">
                  <a16:creationId xmlns:a16="http://schemas.microsoft.com/office/drawing/2014/main" id="{A66876E1-47FC-431A-B574-4480EF37D24E}"/>
                </a:ext>
              </a:extLst>
            </p:cNvPr>
            <p:cNvSpPr/>
            <p:nvPr/>
          </p:nvSpPr>
          <p:spPr>
            <a:xfrm>
              <a:off x="1251668" y="1376780"/>
              <a:ext cx="154813" cy="180263"/>
            </a:xfrm>
            <a:custGeom>
              <a:avLst/>
              <a:gdLst/>
              <a:ahLst/>
              <a:cxnLst/>
              <a:rect l="l" t="t" r="r" b="b"/>
              <a:pathLst>
                <a:path w="1320" h="1537" extrusionOk="0">
                  <a:moveTo>
                    <a:pt x="635" y="1"/>
                  </a:moveTo>
                  <a:lnTo>
                    <a:pt x="1" y="574"/>
                  </a:lnTo>
                  <a:lnTo>
                    <a:pt x="782" y="1439"/>
                  </a:lnTo>
                  <a:cubicBezTo>
                    <a:pt x="840" y="1502"/>
                    <a:pt x="920" y="1537"/>
                    <a:pt x="1004" y="1537"/>
                  </a:cubicBezTo>
                  <a:lnTo>
                    <a:pt x="1319" y="1537"/>
                  </a:lnTo>
                  <a:lnTo>
                    <a:pt x="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48;p57">
              <a:extLst>
                <a:ext uri="{FF2B5EF4-FFF2-40B4-BE49-F238E27FC236}">
                  <a16:creationId xmlns:a16="http://schemas.microsoft.com/office/drawing/2014/main" id="{8ED7AB46-7A71-4B3A-B3E3-470530915D9D}"/>
                </a:ext>
              </a:extLst>
            </p:cNvPr>
            <p:cNvSpPr/>
            <p:nvPr/>
          </p:nvSpPr>
          <p:spPr>
            <a:xfrm>
              <a:off x="1726430" y="1173763"/>
              <a:ext cx="400402" cy="712726"/>
            </a:xfrm>
            <a:custGeom>
              <a:avLst/>
              <a:gdLst/>
              <a:ahLst/>
              <a:cxnLst/>
              <a:rect l="l" t="t" r="r" b="b"/>
              <a:pathLst>
                <a:path w="3414" h="6077" extrusionOk="0">
                  <a:moveTo>
                    <a:pt x="0" y="1"/>
                  </a:moveTo>
                  <a:lnTo>
                    <a:pt x="0" y="1785"/>
                  </a:lnTo>
                  <a:lnTo>
                    <a:pt x="1487" y="3499"/>
                  </a:lnTo>
                  <a:cubicBezTo>
                    <a:pt x="1709" y="3623"/>
                    <a:pt x="1874" y="3840"/>
                    <a:pt x="1913" y="4112"/>
                  </a:cubicBezTo>
                  <a:cubicBezTo>
                    <a:pt x="1975" y="4564"/>
                    <a:pt x="1665" y="4981"/>
                    <a:pt x="1213" y="5044"/>
                  </a:cubicBezTo>
                  <a:cubicBezTo>
                    <a:pt x="1173" y="5049"/>
                    <a:pt x="1133" y="5052"/>
                    <a:pt x="1093" y="5052"/>
                  </a:cubicBezTo>
                  <a:cubicBezTo>
                    <a:pt x="866" y="5052"/>
                    <a:pt x="654" y="4958"/>
                    <a:pt x="502" y="4804"/>
                  </a:cubicBezTo>
                  <a:lnTo>
                    <a:pt x="0" y="4511"/>
                  </a:lnTo>
                  <a:lnTo>
                    <a:pt x="0" y="6077"/>
                  </a:lnTo>
                  <a:lnTo>
                    <a:pt x="1270" y="6077"/>
                  </a:lnTo>
                  <a:cubicBezTo>
                    <a:pt x="1403" y="6077"/>
                    <a:pt x="1523" y="5997"/>
                    <a:pt x="1576" y="5878"/>
                  </a:cubicBezTo>
                  <a:lnTo>
                    <a:pt x="3413" y="1732"/>
                  </a:lnTo>
                  <a:lnTo>
                    <a:pt x="1487" y="1"/>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49;p57">
              <a:extLst>
                <a:ext uri="{FF2B5EF4-FFF2-40B4-BE49-F238E27FC236}">
                  <a16:creationId xmlns:a16="http://schemas.microsoft.com/office/drawing/2014/main" id="{16330553-EED4-422A-8A99-E9A55DB145F2}"/>
                </a:ext>
              </a:extLst>
            </p:cNvPr>
            <p:cNvSpPr/>
            <p:nvPr/>
          </p:nvSpPr>
          <p:spPr>
            <a:xfrm>
              <a:off x="1726430" y="1103628"/>
              <a:ext cx="127603" cy="70252"/>
            </a:xfrm>
            <a:custGeom>
              <a:avLst/>
              <a:gdLst/>
              <a:ahLst/>
              <a:cxnLst/>
              <a:rect l="l" t="t" r="r" b="b"/>
              <a:pathLst>
                <a:path w="1088" h="599" extrusionOk="0">
                  <a:moveTo>
                    <a:pt x="0" y="0"/>
                  </a:moveTo>
                  <a:lnTo>
                    <a:pt x="0" y="599"/>
                  </a:lnTo>
                  <a:lnTo>
                    <a:pt x="1088" y="599"/>
                  </a:lnTo>
                  <a:lnTo>
                    <a:pt x="10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50;p57">
              <a:extLst>
                <a:ext uri="{FF2B5EF4-FFF2-40B4-BE49-F238E27FC236}">
                  <a16:creationId xmlns:a16="http://schemas.microsoft.com/office/drawing/2014/main" id="{C009D363-C7D4-4B85-85E8-B8D3BEFD8F82}"/>
                </a:ext>
              </a:extLst>
            </p:cNvPr>
            <p:cNvSpPr/>
            <p:nvPr/>
          </p:nvSpPr>
          <p:spPr>
            <a:xfrm>
              <a:off x="1726430" y="998425"/>
              <a:ext cx="192695" cy="105320"/>
            </a:xfrm>
            <a:custGeom>
              <a:avLst/>
              <a:gdLst/>
              <a:ahLst/>
              <a:cxnLst/>
              <a:rect l="l" t="t" r="r" b="b"/>
              <a:pathLst>
                <a:path w="1643" h="898" extrusionOk="0">
                  <a:moveTo>
                    <a:pt x="0" y="0"/>
                  </a:moveTo>
                  <a:lnTo>
                    <a:pt x="0" y="897"/>
                  </a:lnTo>
                  <a:lnTo>
                    <a:pt x="1443" y="897"/>
                  </a:lnTo>
                  <a:cubicBezTo>
                    <a:pt x="1554" y="897"/>
                    <a:pt x="1643" y="808"/>
                    <a:pt x="1643" y="697"/>
                  </a:cubicBezTo>
                  <a:lnTo>
                    <a:pt x="1643" y="205"/>
                  </a:lnTo>
                  <a:cubicBezTo>
                    <a:pt x="1643" y="89"/>
                    <a:pt x="1554" y="0"/>
                    <a:pt x="14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51;p57">
              <a:extLst>
                <a:ext uri="{FF2B5EF4-FFF2-40B4-BE49-F238E27FC236}">
                  <a16:creationId xmlns:a16="http://schemas.microsoft.com/office/drawing/2014/main" id="{A38FE854-A499-4A72-9C21-6C62D9BCD467}"/>
                </a:ext>
              </a:extLst>
            </p:cNvPr>
            <p:cNvSpPr/>
            <p:nvPr/>
          </p:nvSpPr>
          <p:spPr>
            <a:xfrm>
              <a:off x="1726430" y="1383113"/>
              <a:ext cx="174516" cy="201139"/>
            </a:xfrm>
            <a:custGeom>
              <a:avLst/>
              <a:gdLst/>
              <a:ahLst/>
              <a:cxnLst/>
              <a:rect l="l" t="t" r="r" b="b"/>
              <a:pathLst>
                <a:path w="1488" h="1715" extrusionOk="0">
                  <a:moveTo>
                    <a:pt x="0" y="0"/>
                  </a:moveTo>
                  <a:lnTo>
                    <a:pt x="0" y="307"/>
                  </a:lnTo>
                  <a:lnTo>
                    <a:pt x="1133" y="1616"/>
                  </a:lnTo>
                  <a:cubicBezTo>
                    <a:pt x="1262" y="1625"/>
                    <a:pt x="1381" y="1661"/>
                    <a:pt x="1487" y="1714"/>
                  </a:cubicBezTo>
                  <a:lnTo>
                    <a:pt x="0" y="0"/>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52;p57">
              <a:extLst>
                <a:ext uri="{FF2B5EF4-FFF2-40B4-BE49-F238E27FC236}">
                  <a16:creationId xmlns:a16="http://schemas.microsoft.com/office/drawing/2014/main" id="{20FD84DD-E0BE-4298-B614-B96C7213A73F}"/>
                </a:ext>
              </a:extLst>
            </p:cNvPr>
            <p:cNvSpPr/>
            <p:nvPr/>
          </p:nvSpPr>
          <p:spPr>
            <a:xfrm>
              <a:off x="1751411" y="1572642"/>
              <a:ext cx="206769" cy="193751"/>
            </a:xfrm>
            <a:custGeom>
              <a:avLst/>
              <a:gdLst/>
              <a:ahLst/>
              <a:cxnLst/>
              <a:rect l="l" t="t" r="r" b="b"/>
              <a:pathLst>
                <a:path w="1763" h="1652" extrusionOk="0">
                  <a:moveTo>
                    <a:pt x="883" y="377"/>
                  </a:moveTo>
                  <a:cubicBezTo>
                    <a:pt x="1104" y="377"/>
                    <a:pt x="1296" y="537"/>
                    <a:pt x="1328" y="764"/>
                  </a:cubicBezTo>
                  <a:cubicBezTo>
                    <a:pt x="1363" y="1008"/>
                    <a:pt x="1194" y="1238"/>
                    <a:pt x="946" y="1274"/>
                  </a:cubicBezTo>
                  <a:cubicBezTo>
                    <a:pt x="925" y="1277"/>
                    <a:pt x="903" y="1279"/>
                    <a:pt x="882" y="1279"/>
                  </a:cubicBezTo>
                  <a:cubicBezTo>
                    <a:pt x="659" y="1279"/>
                    <a:pt x="468" y="1115"/>
                    <a:pt x="436" y="892"/>
                  </a:cubicBezTo>
                  <a:cubicBezTo>
                    <a:pt x="400" y="643"/>
                    <a:pt x="573" y="412"/>
                    <a:pt x="817" y="381"/>
                  </a:cubicBezTo>
                  <a:cubicBezTo>
                    <a:pt x="839" y="378"/>
                    <a:pt x="861" y="377"/>
                    <a:pt x="883" y="377"/>
                  </a:cubicBezTo>
                  <a:close/>
                  <a:moveTo>
                    <a:pt x="920" y="0"/>
                  </a:moveTo>
                  <a:cubicBezTo>
                    <a:pt x="871" y="0"/>
                    <a:pt x="817" y="0"/>
                    <a:pt x="764" y="9"/>
                  </a:cubicBezTo>
                  <a:cubicBezTo>
                    <a:pt x="316" y="76"/>
                    <a:pt x="0" y="492"/>
                    <a:pt x="63" y="945"/>
                  </a:cubicBezTo>
                  <a:cubicBezTo>
                    <a:pt x="72" y="981"/>
                    <a:pt x="80" y="1016"/>
                    <a:pt x="90" y="1051"/>
                  </a:cubicBezTo>
                  <a:cubicBezTo>
                    <a:pt x="125" y="1185"/>
                    <a:pt x="196" y="1305"/>
                    <a:pt x="289" y="1403"/>
                  </a:cubicBezTo>
                  <a:cubicBezTo>
                    <a:pt x="441" y="1557"/>
                    <a:pt x="653" y="1651"/>
                    <a:pt x="880" y="1651"/>
                  </a:cubicBezTo>
                  <a:cubicBezTo>
                    <a:pt x="920" y="1651"/>
                    <a:pt x="960" y="1648"/>
                    <a:pt x="1000" y="1643"/>
                  </a:cubicBezTo>
                  <a:cubicBezTo>
                    <a:pt x="1452" y="1580"/>
                    <a:pt x="1762" y="1163"/>
                    <a:pt x="1700" y="711"/>
                  </a:cubicBezTo>
                  <a:cubicBezTo>
                    <a:pt x="1661" y="439"/>
                    <a:pt x="1496" y="222"/>
                    <a:pt x="1274" y="98"/>
                  </a:cubicBezTo>
                  <a:cubicBezTo>
                    <a:pt x="1168" y="45"/>
                    <a:pt x="1049" y="9"/>
                    <a:pt x="92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53;p57">
              <a:extLst>
                <a:ext uri="{FF2B5EF4-FFF2-40B4-BE49-F238E27FC236}">
                  <a16:creationId xmlns:a16="http://schemas.microsoft.com/office/drawing/2014/main" id="{CC976F23-7242-40FF-85EE-52829FFF00C5}"/>
                </a:ext>
              </a:extLst>
            </p:cNvPr>
            <p:cNvSpPr/>
            <p:nvPr/>
          </p:nvSpPr>
          <p:spPr>
            <a:xfrm>
              <a:off x="1798207" y="1616741"/>
              <a:ext cx="113060" cy="105906"/>
            </a:xfrm>
            <a:custGeom>
              <a:avLst/>
              <a:gdLst/>
              <a:ahLst/>
              <a:cxnLst/>
              <a:rect l="l" t="t" r="r" b="b"/>
              <a:pathLst>
                <a:path w="964" h="903" extrusionOk="0">
                  <a:moveTo>
                    <a:pt x="484" y="1"/>
                  </a:moveTo>
                  <a:cubicBezTo>
                    <a:pt x="462" y="1"/>
                    <a:pt x="440" y="2"/>
                    <a:pt x="418" y="5"/>
                  </a:cubicBezTo>
                  <a:cubicBezTo>
                    <a:pt x="174" y="36"/>
                    <a:pt x="1" y="267"/>
                    <a:pt x="37" y="516"/>
                  </a:cubicBezTo>
                  <a:cubicBezTo>
                    <a:pt x="69" y="739"/>
                    <a:pt x="260" y="903"/>
                    <a:pt x="483" y="903"/>
                  </a:cubicBezTo>
                  <a:cubicBezTo>
                    <a:pt x="504" y="903"/>
                    <a:pt x="526" y="901"/>
                    <a:pt x="547" y="898"/>
                  </a:cubicBezTo>
                  <a:cubicBezTo>
                    <a:pt x="795" y="862"/>
                    <a:pt x="964" y="632"/>
                    <a:pt x="929" y="388"/>
                  </a:cubicBezTo>
                  <a:cubicBezTo>
                    <a:pt x="897" y="161"/>
                    <a:pt x="705" y="1"/>
                    <a:pt x="484"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54;p57">
              <a:extLst>
                <a:ext uri="{FF2B5EF4-FFF2-40B4-BE49-F238E27FC236}">
                  <a16:creationId xmlns:a16="http://schemas.microsoft.com/office/drawing/2014/main" id="{CC279595-1902-4E40-9F2F-BE0DB33E6220}"/>
                </a:ext>
              </a:extLst>
            </p:cNvPr>
            <p:cNvSpPr/>
            <p:nvPr/>
          </p:nvSpPr>
          <p:spPr>
            <a:xfrm>
              <a:off x="1900830" y="1101399"/>
              <a:ext cx="368619" cy="342699"/>
            </a:xfrm>
            <a:custGeom>
              <a:avLst/>
              <a:gdLst/>
              <a:ahLst/>
              <a:cxnLst/>
              <a:rect l="l" t="t" r="r" b="b"/>
              <a:pathLst>
                <a:path w="3143" h="2922" extrusionOk="0">
                  <a:moveTo>
                    <a:pt x="705" y="0"/>
                  </a:moveTo>
                  <a:cubicBezTo>
                    <a:pt x="613" y="0"/>
                    <a:pt x="520" y="38"/>
                    <a:pt x="453" y="112"/>
                  </a:cubicBezTo>
                  <a:lnTo>
                    <a:pt x="0" y="618"/>
                  </a:lnTo>
                  <a:lnTo>
                    <a:pt x="1932" y="2349"/>
                  </a:lnTo>
                  <a:lnTo>
                    <a:pt x="2565" y="2922"/>
                  </a:lnTo>
                  <a:lnTo>
                    <a:pt x="3018" y="2416"/>
                  </a:lnTo>
                  <a:cubicBezTo>
                    <a:pt x="3143" y="2279"/>
                    <a:pt x="3134" y="2066"/>
                    <a:pt x="2991" y="1941"/>
                  </a:cubicBezTo>
                  <a:lnTo>
                    <a:pt x="928" y="85"/>
                  </a:lnTo>
                  <a:cubicBezTo>
                    <a:pt x="865" y="28"/>
                    <a:pt x="785" y="0"/>
                    <a:pt x="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55;p57">
              <a:extLst>
                <a:ext uri="{FF2B5EF4-FFF2-40B4-BE49-F238E27FC236}">
                  <a16:creationId xmlns:a16="http://schemas.microsoft.com/office/drawing/2014/main" id="{553DDF4B-7CEB-4777-81D2-276A684831DD}"/>
                </a:ext>
              </a:extLst>
            </p:cNvPr>
            <p:cNvSpPr/>
            <p:nvPr/>
          </p:nvSpPr>
          <p:spPr>
            <a:xfrm>
              <a:off x="2047082" y="1376780"/>
              <a:ext cx="154696" cy="180263"/>
            </a:xfrm>
            <a:custGeom>
              <a:avLst/>
              <a:gdLst/>
              <a:ahLst/>
              <a:cxnLst/>
              <a:rect l="l" t="t" r="r" b="b"/>
              <a:pathLst>
                <a:path w="1319" h="1537" extrusionOk="0">
                  <a:moveTo>
                    <a:pt x="685" y="1"/>
                  </a:moveTo>
                  <a:lnTo>
                    <a:pt x="1" y="1537"/>
                  </a:lnTo>
                  <a:lnTo>
                    <a:pt x="316" y="1537"/>
                  </a:lnTo>
                  <a:cubicBezTo>
                    <a:pt x="400" y="1537"/>
                    <a:pt x="480" y="1502"/>
                    <a:pt x="538" y="1439"/>
                  </a:cubicBezTo>
                  <a:lnTo>
                    <a:pt x="1318" y="574"/>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7108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oogle Shape;11923;p66">
            <a:extLst>
              <a:ext uri="{FF2B5EF4-FFF2-40B4-BE49-F238E27FC236}">
                <a16:creationId xmlns:a16="http://schemas.microsoft.com/office/drawing/2014/main" id="{8A0D7BAE-4ED9-40CF-8438-A0BE5DC9E3D9}"/>
              </a:ext>
            </a:extLst>
          </p:cNvPr>
          <p:cNvGrpSpPr/>
          <p:nvPr/>
        </p:nvGrpSpPr>
        <p:grpSpPr>
          <a:xfrm>
            <a:off x="701446" y="1496001"/>
            <a:ext cx="5320891" cy="2511241"/>
            <a:chOff x="2691784" y="1805334"/>
            <a:chExt cx="3739611" cy="2506981"/>
          </a:xfrm>
        </p:grpSpPr>
        <p:sp>
          <p:nvSpPr>
            <p:cNvPr id="23" name="Google Shape;11924;p66">
              <a:extLst>
                <a:ext uri="{FF2B5EF4-FFF2-40B4-BE49-F238E27FC236}">
                  <a16:creationId xmlns:a16="http://schemas.microsoft.com/office/drawing/2014/main" id="{0B7271AF-05F4-4D06-989B-AE6C0F018737}"/>
                </a:ext>
              </a:extLst>
            </p:cNvPr>
            <p:cNvSpPr/>
            <p:nvPr/>
          </p:nvSpPr>
          <p:spPr>
            <a:xfrm>
              <a:off x="4306153" y="4266674"/>
              <a:ext cx="530150" cy="45641"/>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24" name="Google Shape;11925;p66">
              <a:extLst>
                <a:ext uri="{FF2B5EF4-FFF2-40B4-BE49-F238E27FC236}">
                  <a16:creationId xmlns:a16="http://schemas.microsoft.com/office/drawing/2014/main" id="{F2F5AD96-5C3A-40C4-A186-810B0BCDB9BF}"/>
                </a:ext>
              </a:extLst>
            </p:cNvPr>
            <p:cNvSpPr/>
            <p:nvPr/>
          </p:nvSpPr>
          <p:spPr>
            <a:xfrm>
              <a:off x="2691784" y="3657924"/>
              <a:ext cx="1916675" cy="649118"/>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25" name="Google Shape;11926;p66">
              <a:extLst>
                <a:ext uri="{FF2B5EF4-FFF2-40B4-BE49-F238E27FC236}">
                  <a16:creationId xmlns:a16="http://schemas.microsoft.com/office/drawing/2014/main" id="{FF1B97FB-5692-46B9-A002-25E8523BFF21}"/>
                </a:ext>
              </a:extLst>
            </p:cNvPr>
            <p:cNvSpPr/>
            <p:nvPr/>
          </p:nvSpPr>
          <p:spPr>
            <a:xfrm>
              <a:off x="2691784" y="3035999"/>
              <a:ext cx="758197" cy="621925"/>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26" name="Google Shape;11927;p66">
              <a:extLst>
                <a:ext uri="{FF2B5EF4-FFF2-40B4-BE49-F238E27FC236}">
                  <a16:creationId xmlns:a16="http://schemas.microsoft.com/office/drawing/2014/main" id="{BD8049E2-4F3D-446F-A98F-9B4D003DF296}"/>
                </a:ext>
              </a:extLst>
            </p:cNvPr>
            <p:cNvSpPr/>
            <p:nvPr/>
          </p:nvSpPr>
          <p:spPr>
            <a:xfrm>
              <a:off x="4127129" y="2429660"/>
              <a:ext cx="2304266" cy="624325"/>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27" name="Google Shape;11928;p66">
              <a:extLst>
                <a:ext uri="{FF2B5EF4-FFF2-40B4-BE49-F238E27FC236}">
                  <a16:creationId xmlns:a16="http://schemas.microsoft.com/office/drawing/2014/main" id="{850D2D72-A297-4976-B88B-2D1BED48960F}"/>
                </a:ext>
              </a:extLst>
            </p:cNvPr>
            <p:cNvSpPr/>
            <p:nvPr/>
          </p:nvSpPr>
          <p:spPr>
            <a:xfrm>
              <a:off x="5153124" y="1805334"/>
              <a:ext cx="1278271" cy="624325"/>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28" name="Google Shape;11929;p66">
              <a:extLst>
                <a:ext uri="{FF2B5EF4-FFF2-40B4-BE49-F238E27FC236}">
                  <a16:creationId xmlns:a16="http://schemas.microsoft.com/office/drawing/2014/main" id="{81B41550-66F5-485A-93AC-C75F434A03A1}"/>
                </a:ext>
              </a:extLst>
            </p:cNvPr>
            <p:cNvSpPr/>
            <p:nvPr/>
          </p:nvSpPr>
          <p:spPr>
            <a:xfrm>
              <a:off x="2785807" y="1805334"/>
              <a:ext cx="2143839" cy="40367"/>
            </a:xfrm>
            <a:custGeom>
              <a:avLst/>
              <a:gdLst/>
              <a:ahLst/>
              <a:cxnLst/>
              <a:rect l="l" t="t" r="r" b="b"/>
              <a:pathLst>
                <a:path w="143713" h="2706" extrusionOk="0">
                  <a:moveTo>
                    <a:pt x="0" y="0"/>
                  </a:moveTo>
                  <a:lnTo>
                    <a:pt x="0" y="2705"/>
                  </a:lnTo>
                  <a:lnTo>
                    <a:pt x="143712" y="2705"/>
                  </a:lnTo>
                  <a:lnTo>
                    <a:pt x="143712"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29" name="Google Shape;11930;p66">
              <a:extLst>
                <a:ext uri="{FF2B5EF4-FFF2-40B4-BE49-F238E27FC236}">
                  <a16:creationId xmlns:a16="http://schemas.microsoft.com/office/drawing/2014/main" id="{76E6C077-4D12-4357-ADC5-02627A0460F3}"/>
                </a:ext>
              </a:extLst>
            </p:cNvPr>
            <p:cNvSpPr/>
            <p:nvPr/>
          </p:nvSpPr>
          <p:spPr>
            <a:xfrm>
              <a:off x="5496773" y="4261387"/>
              <a:ext cx="883005" cy="45641"/>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grpSp>
      <p:sp>
        <p:nvSpPr>
          <p:cNvPr id="32" name="Google Shape;1006;p38">
            <a:extLst>
              <a:ext uri="{FF2B5EF4-FFF2-40B4-BE49-F238E27FC236}">
                <a16:creationId xmlns:a16="http://schemas.microsoft.com/office/drawing/2014/main" id="{AE4657AB-F4F8-47F0-AD6F-4AEE7717F0DA}"/>
              </a:ext>
            </a:extLst>
          </p:cNvPr>
          <p:cNvSpPr txBox="1">
            <a:spLocks/>
          </p:cNvSpPr>
          <p:nvPr/>
        </p:nvSpPr>
        <p:spPr>
          <a:xfrm>
            <a:off x="888554" y="1202170"/>
            <a:ext cx="133436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r>
              <a:rPr lang="en-US" altLang="zh-CN" sz="1600">
                <a:latin typeface="Ubuntu"/>
              </a:rPr>
              <a:t>Test system: Game-day</a:t>
            </a:r>
          </a:p>
        </p:txBody>
      </p:sp>
      <p:grpSp>
        <p:nvGrpSpPr>
          <p:cNvPr id="2" name="Group 1">
            <a:extLst>
              <a:ext uri="{FF2B5EF4-FFF2-40B4-BE49-F238E27FC236}">
                <a16:creationId xmlns:a16="http://schemas.microsoft.com/office/drawing/2014/main" id="{072FEA7A-AB21-42D7-81E2-16B14131A767}"/>
              </a:ext>
            </a:extLst>
          </p:cNvPr>
          <p:cNvGrpSpPr/>
          <p:nvPr/>
        </p:nvGrpSpPr>
        <p:grpSpPr>
          <a:xfrm>
            <a:off x="3686462" y="1054469"/>
            <a:ext cx="753941" cy="1239319"/>
            <a:chOff x="4627756" y="1155322"/>
            <a:chExt cx="753941" cy="1239319"/>
          </a:xfrm>
        </p:grpSpPr>
        <p:grpSp>
          <p:nvGrpSpPr>
            <p:cNvPr id="41" name="Google Shape;15389;p74">
              <a:extLst>
                <a:ext uri="{FF2B5EF4-FFF2-40B4-BE49-F238E27FC236}">
                  <a16:creationId xmlns:a16="http://schemas.microsoft.com/office/drawing/2014/main" id="{82980D98-68D6-4A72-82C2-97EF18B95E37}"/>
                </a:ext>
              </a:extLst>
            </p:cNvPr>
            <p:cNvGrpSpPr/>
            <p:nvPr/>
          </p:nvGrpSpPr>
          <p:grpSpPr>
            <a:xfrm>
              <a:off x="4694061" y="1155322"/>
              <a:ext cx="602597" cy="778576"/>
              <a:chOff x="7606826" y="2419290"/>
              <a:chExt cx="274550" cy="354728"/>
            </a:xfrm>
          </p:grpSpPr>
          <p:sp>
            <p:nvSpPr>
              <p:cNvPr id="42" name="Google Shape;15390;p74">
                <a:extLst>
                  <a:ext uri="{FF2B5EF4-FFF2-40B4-BE49-F238E27FC236}">
                    <a16:creationId xmlns:a16="http://schemas.microsoft.com/office/drawing/2014/main" id="{78DA1032-8A01-426E-943A-F00C05C48CEC}"/>
                  </a:ext>
                </a:extLst>
              </p:cNvPr>
              <p:cNvSpPr/>
              <p:nvPr/>
            </p:nvSpPr>
            <p:spPr>
              <a:xfrm>
                <a:off x="7606826" y="2619370"/>
                <a:ext cx="274550" cy="154649"/>
              </a:xfrm>
              <a:custGeom>
                <a:avLst/>
                <a:gdLst/>
                <a:ahLst/>
                <a:cxnLst/>
                <a:rect l="l" t="t" r="r" b="b"/>
                <a:pathLst>
                  <a:path w="10485" h="5906" extrusionOk="0">
                    <a:moveTo>
                      <a:pt x="3711" y="1"/>
                    </a:moveTo>
                    <a:lnTo>
                      <a:pt x="3711" y="1041"/>
                    </a:lnTo>
                    <a:cubicBezTo>
                      <a:pt x="3711" y="1336"/>
                      <a:pt x="3520" y="1584"/>
                      <a:pt x="3244" y="1670"/>
                    </a:cubicBezTo>
                    <a:lnTo>
                      <a:pt x="935" y="2348"/>
                    </a:lnTo>
                    <a:cubicBezTo>
                      <a:pt x="382" y="2510"/>
                      <a:pt x="0" y="3025"/>
                      <a:pt x="0" y="3607"/>
                    </a:cubicBezTo>
                    <a:lnTo>
                      <a:pt x="0" y="5248"/>
                    </a:lnTo>
                    <a:cubicBezTo>
                      <a:pt x="0" y="5610"/>
                      <a:pt x="286" y="5906"/>
                      <a:pt x="649" y="5906"/>
                    </a:cubicBezTo>
                    <a:lnTo>
                      <a:pt x="9826" y="5906"/>
                    </a:lnTo>
                    <a:cubicBezTo>
                      <a:pt x="10189" y="5906"/>
                      <a:pt x="10485" y="5610"/>
                      <a:pt x="10485" y="5248"/>
                    </a:cubicBezTo>
                    <a:lnTo>
                      <a:pt x="10485" y="3607"/>
                    </a:lnTo>
                    <a:cubicBezTo>
                      <a:pt x="10485" y="3025"/>
                      <a:pt x="10093" y="2510"/>
                      <a:pt x="9540" y="2348"/>
                    </a:cubicBezTo>
                    <a:lnTo>
                      <a:pt x="7241" y="1670"/>
                    </a:lnTo>
                    <a:cubicBezTo>
                      <a:pt x="6955" y="1584"/>
                      <a:pt x="6764" y="1336"/>
                      <a:pt x="6764" y="1041"/>
                    </a:cubicBezTo>
                    <a:lnTo>
                      <a:pt x="6764" y="1"/>
                    </a:ln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43" name="Google Shape;15391;p74">
                <a:extLst>
                  <a:ext uri="{FF2B5EF4-FFF2-40B4-BE49-F238E27FC236}">
                    <a16:creationId xmlns:a16="http://schemas.microsoft.com/office/drawing/2014/main" id="{3FA772B5-AAEB-45DF-A94D-0274BE11DBAD}"/>
                  </a:ext>
                </a:extLst>
              </p:cNvPr>
              <p:cNvSpPr/>
              <p:nvPr/>
            </p:nvSpPr>
            <p:spPr>
              <a:xfrm>
                <a:off x="7606826" y="2667576"/>
                <a:ext cx="274550" cy="106442"/>
              </a:xfrm>
              <a:custGeom>
                <a:avLst/>
                <a:gdLst/>
                <a:ahLst/>
                <a:cxnLst/>
                <a:rect l="l" t="t" r="r" b="b"/>
                <a:pathLst>
                  <a:path w="10485" h="4065" extrusionOk="0">
                    <a:moveTo>
                      <a:pt x="2671" y="1"/>
                    </a:moveTo>
                    <a:lnTo>
                      <a:pt x="935" y="507"/>
                    </a:lnTo>
                    <a:cubicBezTo>
                      <a:pt x="382" y="669"/>
                      <a:pt x="0" y="1184"/>
                      <a:pt x="0" y="1766"/>
                    </a:cubicBezTo>
                    <a:lnTo>
                      <a:pt x="0" y="3407"/>
                    </a:lnTo>
                    <a:cubicBezTo>
                      <a:pt x="0" y="3769"/>
                      <a:pt x="286" y="4065"/>
                      <a:pt x="649" y="4065"/>
                    </a:cubicBezTo>
                    <a:lnTo>
                      <a:pt x="9826" y="4065"/>
                    </a:lnTo>
                    <a:cubicBezTo>
                      <a:pt x="10189" y="4065"/>
                      <a:pt x="10485" y="3769"/>
                      <a:pt x="10485" y="3407"/>
                    </a:cubicBezTo>
                    <a:lnTo>
                      <a:pt x="10485" y="1766"/>
                    </a:lnTo>
                    <a:cubicBezTo>
                      <a:pt x="10485" y="1184"/>
                      <a:pt x="10093" y="669"/>
                      <a:pt x="9540" y="507"/>
                    </a:cubicBezTo>
                    <a:lnTo>
                      <a:pt x="7804" y="1"/>
                    </a:lnTo>
                    <a:cubicBezTo>
                      <a:pt x="7556" y="1213"/>
                      <a:pt x="6478" y="2090"/>
                      <a:pt x="5238" y="2090"/>
                    </a:cubicBezTo>
                    <a:cubicBezTo>
                      <a:pt x="3997" y="2090"/>
                      <a:pt x="2919" y="1213"/>
                      <a:pt x="2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44" name="Google Shape;15392;p74">
                <a:extLst>
                  <a:ext uri="{FF2B5EF4-FFF2-40B4-BE49-F238E27FC236}">
                    <a16:creationId xmlns:a16="http://schemas.microsoft.com/office/drawing/2014/main" id="{C7A457E2-7E71-4DC3-84EE-73E9C5E348B7}"/>
                  </a:ext>
                </a:extLst>
              </p:cNvPr>
              <p:cNvSpPr/>
              <p:nvPr/>
            </p:nvSpPr>
            <p:spPr>
              <a:xfrm>
                <a:off x="7703998" y="2619370"/>
                <a:ext cx="79943" cy="22886"/>
              </a:xfrm>
              <a:custGeom>
                <a:avLst/>
                <a:gdLst/>
                <a:ahLst/>
                <a:cxnLst/>
                <a:rect l="l" t="t" r="r" b="b"/>
                <a:pathLst>
                  <a:path w="3053" h="874" extrusionOk="0">
                    <a:moveTo>
                      <a:pt x="0" y="1"/>
                    </a:moveTo>
                    <a:lnTo>
                      <a:pt x="0" y="487"/>
                    </a:lnTo>
                    <a:cubicBezTo>
                      <a:pt x="477" y="745"/>
                      <a:pt x="1002" y="874"/>
                      <a:pt x="1527" y="874"/>
                    </a:cubicBezTo>
                    <a:cubicBezTo>
                      <a:pt x="2051" y="874"/>
                      <a:pt x="2576" y="745"/>
                      <a:pt x="3053" y="487"/>
                    </a:cubicBezTo>
                    <a:lnTo>
                      <a:pt x="3053"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45" name="Google Shape;15393;p74">
                <a:extLst>
                  <a:ext uri="{FF2B5EF4-FFF2-40B4-BE49-F238E27FC236}">
                    <a16:creationId xmlns:a16="http://schemas.microsoft.com/office/drawing/2014/main" id="{8D626AB4-F988-434F-8ECF-027542ECAF22}"/>
                  </a:ext>
                </a:extLst>
              </p:cNvPr>
              <p:cNvSpPr/>
              <p:nvPr/>
            </p:nvSpPr>
            <p:spPr>
              <a:xfrm>
                <a:off x="7647543" y="2470744"/>
                <a:ext cx="192617" cy="160147"/>
              </a:xfrm>
              <a:custGeom>
                <a:avLst/>
                <a:gdLst/>
                <a:ahLst/>
                <a:cxnLst/>
                <a:rect l="l" t="t" r="r" b="b"/>
                <a:pathLst>
                  <a:path w="7356" h="6116" extrusionOk="0">
                    <a:moveTo>
                      <a:pt x="840" y="1"/>
                    </a:moveTo>
                    <a:lnTo>
                      <a:pt x="840" y="2405"/>
                    </a:lnTo>
                    <a:lnTo>
                      <a:pt x="735" y="2405"/>
                    </a:lnTo>
                    <a:cubicBezTo>
                      <a:pt x="0" y="2405"/>
                      <a:pt x="0" y="3492"/>
                      <a:pt x="735" y="3492"/>
                    </a:cubicBezTo>
                    <a:lnTo>
                      <a:pt x="849" y="3492"/>
                    </a:lnTo>
                    <a:cubicBezTo>
                      <a:pt x="964" y="4971"/>
                      <a:pt x="2194" y="6116"/>
                      <a:pt x="3683" y="6116"/>
                    </a:cubicBezTo>
                    <a:cubicBezTo>
                      <a:pt x="5161" y="6116"/>
                      <a:pt x="6392" y="4971"/>
                      <a:pt x="6506" y="3492"/>
                    </a:cubicBezTo>
                    <a:lnTo>
                      <a:pt x="6630" y="3492"/>
                    </a:lnTo>
                    <a:cubicBezTo>
                      <a:pt x="7355" y="3492"/>
                      <a:pt x="7355" y="2405"/>
                      <a:pt x="6630" y="2405"/>
                    </a:cubicBezTo>
                    <a:lnTo>
                      <a:pt x="6525" y="2405"/>
                    </a:lnTo>
                    <a:lnTo>
                      <a:pt x="6525" y="1"/>
                    </a:lnTo>
                    <a:close/>
                  </a:path>
                </a:pathLst>
              </a:custGeom>
              <a:solidFill>
                <a:srgbClr val="ECF0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46" name="Google Shape;15394;p74">
                <a:extLst>
                  <a:ext uri="{FF2B5EF4-FFF2-40B4-BE49-F238E27FC236}">
                    <a16:creationId xmlns:a16="http://schemas.microsoft.com/office/drawing/2014/main" id="{97B9A59E-2AC5-4707-8346-B5886BFA8A6E}"/>
                  </a:ext>
                </a:extLst>
              </p:cNvPr>
              <p:cNvSpPr/>
              <p:nvPr/>
            </p:nvSpPr>
            <p:spPr>
              <a:xfrm>
                <a:off x="7651785" y="2470744"/>
                <a:ext cx="166379" cy="160121"/>
              </a:xfrm>
              <a:custGeom>
                <a:avLst/>
                <a:gdLst/>
                <a:ahLst/>
                <a:cxnLst/>
                <a:rect l="l" t="t" r="r" b="b"/>
                <a:pathLst>
                  <a:path w="6354" h="6115" extrusionOk="0">
                    <a:moveTo>
                      <a:pt x="678" y="1"/>
                    </a:moveTo>
                    <a:lnTo>
                      <a:pt x="678" y="2405"/>
                    </a:lnTo>
                    <a:lnTo>
                      <a:pt x="601" y="2405"/>
                    </a:lnTo>
                    <a:cubicBezTo>
                      <a:pt x="595" y="2404"/>
                      <a:pt x="589" y="2404"/>
                      <a:pt x="583" y="2404"/>
                    </a:cubicBezTo>
                    <a:cubicBezTo>
                      <a:pt x="304" y="2404"/>
                      <a:pt x="66" y="2611"/>
                      <a:pt x="29" y="2891"/>
                    </a:cubicBezTo>
                    <a:cubicBezTo>
                      <a:pt x="0" y="3215"/>
                      <a:pt x="248" y="3492"/>
                      <a:pt x="573" y="3492"/>
                    </a:cubicBezTo>
                    <a:lnTo>
                      <a:pt x="687" y="3492"/>
                    </a:lnTo>
                    <a:cubicBezTo>
                      <a:pt x="800" y="4995"/>
                      <a:pt x="2046" y="6115"/>
                      <a:pt x="3499" y="6115"/>
                    </a:cubicBezTo>
                    <a:cubicBezTo>
                      <a:pt x="3650" y="6115"/>
                      <a:pt x="3804" y="6103"/>
                      <a:pt x="3959" y="6077"/>
                    </a:cubicBezTo>
                    <a:cubicBezTo>
                      <a:pt x="2576" y="5868"/>
                      <a:pt x="1555" y="4675"/>
                      <a:pt x="1555" y="3282"/>
                    </a:cubicBezTo>
                    <a:lnTo>
                      <a:pt x="1555" y="1527"/>
                    </a:lnTo>
                    <a:cubicBezTo>
                      <a:pt x="1555" y="1050"/>
                      <a:pt x="1946" y="659"/>
                      <a:pt x="2433" y="659"/>
                    </a:cubicBezTo>
                    <a:lnTo>
                      <a:pt x="3740" y="659"/>
                    </a:lnTo>
                    <a:cubicBezTo>
                      <a:pt x="3932" y="802"/>
                      <a:pt x="4163" y="875"/>
                      <a:pt x="4392" y="875"/>
                    </a:cubicBezTo>
                    <a:cubicBezTo>
                      <a:pt x="4562" y="875"/>
                      <a:pt x="4731" y="835"/>
                      <a:pt x="4885" y="754"/>
                    </a:cubicBezTo>
                    <a:cubicBezTo>
                      <a:pt x="5184" y="972"/>
                      <a:pt x="5547" y="1088"/>
                      <a:pt x="5914" y="1088"/>
                    </a:cubicBezTo>
                    <a:cubicBezTo>
                      <a:pt x="6061" y="1088"/>
                      <a:pt x="6209" y="1069"/>
                      <a:pt x="6354" y="1031"/>
                    </a:cubicBezTo>
                    <a:lnTo>
                      <a:pt x="6354" y="1"/>
                    </a:ln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47" name="Google Shape;15395;p74">
                <a:extLst>
                  <a:ext uri="{FF2B5EF4-FFF2-40B4-BE49-F238E27FC236}">
                    <a16:creationId xmlns:a16="http://schemas.microsoft.com/office/drawing/2014/main" id="{EA7A3B31-EBBF-42FD-A6BE-1E43B1303402}"/>
                  </a:ext>
                </a:extLst>
              </p:cNvPr>
              <p:cNvSpPr/>
              <p:nvPr/>
            </p:nvSpPr>
            <p:spPr>
              <a:xfrm>
                <a:off x="7654770" y="2419290"/>
                <a:ext cx="174156" cy="114428"/>
              </a:xfrm>
              <a:custGeom>
                <a:avLst/>
                <a:gdLst/>
                <a:ahLst/>
                <a:cxnLst/>
                <a:rect l="l" t="t" r="r" b="b"/>
                <a:pathLst>
                  <a:path w="6651" h="4370" extrusionOk="0">
                    <a:moveTo>
                      <a:pt x="1842" y="0"/>
                    </a:moveTo>
                    <a:cubicBezTo>
                      <a:pt x="812" y="0"/>
                      <a:pt x="1" y="897"/>
                      <a:pt x="106" y="1918"/>
                    </a:cubicBezTo>
                    <a:lnTo>
                      <a:pt x="344" y="4370"/>
                    </a:lnTo>
                    <a:lnTo>
                      <a:pt x="564" y="4370"/>
                    </a:lnTo>
                    <a:cubicBezTo>
                      <a:pt x="812" y="4370"/>
                      <a:pt x="1003" y="4169"/>
                      <a:pt x="1003" y="3931"/>
                    </a:cubicBezTo>
                    <a:lnTo>
                      <a:pt x="1003" y="2967"/>
                    </a:lnTo>
                    <a:cubicBezTo>
                      <a:pt x="1003" y="2481"/>
                      <a:pt x="1394" y="2090"/>
                      <a:pt x="1880" y="2090"/>
                    </a:cubicBezTo>
                    <a:lnTo>
                      <a:pt x="5811" y="2090"/>
                    </a:lnTo>
                    <a:lnTo>
                      <a:pt x="5811" y="3931"/>
                    </a:lnTo>
                    <a:cubicBezTo>
                      <a:pt x="5811" y="4169"/>
                      <a:pt x="6011" y="4370"/>
                      <a:pt x="6249" y="4370"/>
                    </a:cubicBezTo>
                    <a:lnTo>
                      <a:pt x="6469" y="4370"/>
                    </a:lnTo>
                    <a:lnTo>
                      <a:pt x="6650" y="2004"/>
                    </a:lnTo>
                    <a:lnTo>
                      <a:pt x="6631" y="2004"/>
                    </a:lnTo>
                    <a:lnTo>
                      <a:pt x="5811" y="0"/>
                    </a:ln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48" name="Google Shape;15396;p74">
                <a:extLst>
                  <a:ext uri="{FF2B5EF4-FFF2-40B4-BE49-F238E27FC236}">
                    <a16:creationId xmlns:a16="http://schemas.microsoft.com/office/drawing/2014/main" id="{1907CB61-708D-4224-970D-79EE1969F6BB}"/>
                  </a:ext>
                </a:extLst>
              </p:cNvPr>
              <p:cNvSpPr/>
              <p:nvPr/>
            </p:nvSpPr>
            <p:spPr>
              <a:xfrm>
                <a:off x="7654770" y="2419290"/>
                <a:ext cx="71983" cy="114428"/>
              </a:xfrm>
              <a:custGeom>
                <a:avLst/>
                <a:gdLst/>
                <a:ahLst/>
                <a:cxnLst/>
                <a:rect l="l" t="t" r="r" b="b"/>
                <a:pathLst>
                  <a:path w="2749" h="4370" extrusionOk="0">
                    <a:moveTo>
                      <a:pt x="1842" y="0"/>
                    </a:moveTo>
                    <a:cubicBezTo>
                      <a:pt x="812" y="0"/>
                      <a:pt x="1" y="888"/>
                      <a:pt x="106" y="1918"/>
                    </a:cubicBezTo>
                    <a:lnTo>
                      <a:pt x="344" y="4370"/>
                    </a:lnTo>
                    <a:lnTo>
                      <a:pt x="564" y="4370"/>
                    </a:lnTo>
                    <a:cubicBezTo>
                      <a:pt x="812" y="4370"/>
                      <a:pt x="1003" y="4169"/>
                      <a:pt x="1003" y="3931"/>
                    </a:cubicBezTo>
                    <a:lnTo>
                      <a:pt x="1003" y="1756"/>
                    </a:lnTo>
                    <a:cubicBezTo>
                      <a:pt x="1003" y="783"/>
                      <a:pt x="1785" y="0"/>
                      <a:pt x="274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49" name="Google Shape;15397;p74">
                <a:extLst>
                  <a:ext uri="{FF2B5EF4-FFF2-40B4-BE49-F238E27FC236}">
                    <a16:creationId xmlns:a16="http://schemas.microsoft.com/office/drawing/2014/main" id="{6953E77C-A1CD-431A-AD72-8121A86C535B}"/>
                  </a:ext>
                </a:extLst>
              </p:cNvPr>
              <p:cNvSpPr/>
              <p:nvPr/>
            </p:nvSpPr>
            <p:spPr>
              <a:xfrm>
                <a:off x="7703998" y="2533640"/>
                <a:ext cx="11495" cy="17308"/>
              </a:xfrm>
              <a:custGeom>
                <a:avLst/>
                <a:gdLst/>
                <a:ahLst/>
                <a:cxnLst/>
                <a:rect l="l" t="t" r="r" b="b"/>
                <a:pathLst>
                  <a:path w="439" h="661" extrusionOk="0">
                    <a:moveTo>
                      <a:pt x="220" y="0"/>
                    </a:moveTo>
                    <a:cubicBezTo>
                      <a:pt x="110" y="0"/>
                      <a:pt x="0" y="74"/>
                      <a:pt x="0" y="222"/>
                    </a:cubicBezTo>
                    <a:lnTo>
                      <a:pt x="0" y="441"/>
                    </a:lnTo>
                    <a:cubicBezTo>
                      <a:pt x="0" y="556"/>
                      <a:pt x="96" y="661"/>
                      <a:pt x="220" y="661"/>
                    </a:cubicBezTo>
                    <a:cubicBezTo>
                      <a:pt x="334" y="661"/>
                      <a:pt x="439" y="556"/>
                      <a:pt x="439" y="441"/>
                    </a:cubicBezTo>
                    <a:lnTo>
                      <a:pt x="439" y="222"/>
                    </a:lnTo>
                    <a:cubicBezTo>
                      <a:pt x="439" y="74"/>
                      <a:pt x="329" y="0"/>
                      <a:pt x="220"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50" name="Google Shape;15398;p74">
                <a:extLst>
                  <a:ext uri="{FF2B5EF4-FFF2-40B4-BE49-F238E27FC236}">
                    <a16:creationId xmlns:a16="http://schemas.microsoft.com/office/drawing/2014/main" id="{20A427B0-CB55-4F08-BD65-3092AA7918F2}"/>
                  </a:ext>
                </a:extLst>
              </p:cNvPr>
              <p:cNvSpPr/>
              <p:nvPr/>
            </p:nvSpPr>
            <p:spPr>
              <a:xfrm>
                <a:off x="7772681" y="2533640"/>
                <a:ext cx="11260" cy="17308"/>
              </a:xfrm>
              <a:custGeom>
                <a:avLst/>
                <a:gdLst/>
                <a:ahLst/>
                <a:cxnLst/>
                <a:rect l="l" t="t" r="r" b="b"/>
                <a:pathLst>
                  <a:path w="430" h="661" extrusionOk="0">
                    <a:moveTo>
                      <a:pt x="215" y="0"/>
                    </a:moveTo>
                    <a:cubicBezTo>
                      <a:pt x="108" y="0"/>
                      <a:pt x="1" y="74"/>
                      <a:pt x="1" y="222"/>
                    </a:cubicBezTo>
                    <a:lnTo>
                      <a:pt x="1" y="441"/>
                    </a:lnTo>
                    <a:cubicBezTo>
                      <a:pt x="1" y="556"/>
                      <a:pt x="96" y="661"/>
                      <a:pt x="220" y="661"/>
                    </a:cubicBezTo>
                    <a:cubicBezTo>
                      <a:pt x="335" y="661"/>
                      <a:pt x="430" y="556"/>
                      <a:pt x="430" y="441"/>
                    </a:cubicBezTo>
                    <a:lnTo>
                      <a:pt x="430" y="222"/>
                    </a:lnTo>
                    <a:cubicBezTo>
                      <a:pt x="430" y="74"/>
                      <a:pt x="323" y="0"/>
                      <a:pt x="215"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51" name="Google Shape;15399;p74">
                <a:extLst>
                  <a:ext uri="{FF2B5EF4-FFF2-40B4-BE49-F238E27FC236}">
                    <a16:creationId xmlns:a16="http://schemas.microsoft.com/office/drawing/2014/main" id="{46301F1F-8023-4C48-A2E4-5515BEF76AFD}"/>
                  </a:ext>
                </a:extLst>
              </p:cNvPr>
              <p:cNvSpPr/>
              <p:nvPr/>
            </p:nvSpPr>
            <p:spPr>
              <a:xfrm>
                <a:off x="7718714" y="2573598"/>
                <a:ext cx="50720" cy="17334"/>
              </a:xfrm>
              <a:custGeom>
                <a:avLst/>
                <a:gdLst/>
                <a:ahLst/>
                <a:cxnLst/>
                <a:rect l="l" t="t" r="r" b="b"/>
                <a:pathLst>
                  <a:path w="1937" h="662" extrusionOk="0">
                    <a:moveTo>
                      <a:pt x="314" y="0"/>
                    </a:moveTo>
                    <a:cubicBezTo>
                      <a:pt x="144" y="0"/>
                      <a:pt x="0" y="221"/>
                      <a:pt x="154" y="375"/>
                    </a:cubicBezTo>
                    <a:cubicBezTo>
                      <a:pt x="372" y="566"/>
                      <a:pt x="643" y="662"/>
                      <a:pt x="924" y="662"/>
                    </a:cubicBezTo>
                    <a:cubicBezTo>
                      <a:pt x="938" y="662"/>
                      <a:pt x="951" y="662"/>
                      <a:pt x="965" y="661"/>
                    </a:cubicBezTo>
                    <a:cubicBezTo>
                      <a:pt x="978" y="662"/>
                      <a:pt x="991" y="662"/>
                      <a:pt x="1005" y="662"/>
                    </a:cubicBezTo>
                    <a:cubicBezTo>
                      <a:pt x="1286" y="662"/>
                      <a:pt x="1557" y="566"/>
                      <a:pt x="1775" y="375"/>
                    </a:cubicBezTo>
                    <a:cubicBezTo>
                      <a:pt x="1936" y="221"/>
                      <a:pt x="1789" y="0"/>
                      <a:pt x="1621" y="0"/>
                    </a:cubicBezTo>
                    <a:cubicBezTo>
                      <a:pt x="1570" y="0"/>
                      <a:pt x="1517" y="21"/>
                      <a:pt x="1470" y="70"/>
                    </a:cubicBezTo>
                    <a:cubicBezTo>
                      <a:pt x="1318" y="170"/>
                      <a:pt x="1141" y="220"/>
                      <a:pt x="966" y="220"/>
                    </a:cubicBezTo>
                    <a:cubicBezTo>
                      <a:pt x="790" y="220"/>
                      <a:pt x="616" y="170"/>
                      <a:pt x="469" y="70"/>
                    </a:cubicBezTo>
                    <a:cubicBezTo>
                      <a:pt x="420" y="21"/>
                      <a:pt x="365" y="0"/>
                      <a:pt x="314" y="0"/>
                    </a:cubicBez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52" name="Google Shape;15400;p74">
                <a:extLst>
                  <a:ext uri="{FF2B5EF4-FFF2-40B4-BE49-F238E27FC236}">
                    <a16:creationId xmlns:a16="http://schemas.microsoft.com/office/drawing/2014/main" id="{BA8B68F1-56F9-49AD-AB14-A35A3913F44A}"/>
                  </a:ext>
                </a:extLst>
              </p:cNvPr>
              <p:cNvSpPr/>
              <p:nvPr/>
            </p:nvSpPr>
            <p:spPr>
              <a:xfrm>
                <a:off x="7696483" y="2516463"/>
                <a:ext cx="26525" cy="11521"/>
              </a:xfrm>
              <a:custGeom>
                <a:avLst/>
                <a:gdLst/>
                <a:ahLst/>
                <a:cxnLst/>
                <a:rect l="l" t="t" r="r" b="b"/>
                <a:pathLst>
                  <a:path w="1013" h="440" extrusionOk="0">
                    <a:moveTo>
                      <a:pt x="287" y="0"/>
                    </a:moveTo>
                    <a:cubicBezTo>
                      <a:pt x="1" y="0"/>
                      <a:pt x="1" y="439"/>
                      <a:pt x="287" y="439"/>
                    </a:cubicBezTo>
                    <a:lnTo>
                      <a:pt x="726" y="439"/>
                    </a:lnTo>
                    <a:cubicBezTo>
                      <a:pt x="1012" y="439"/>
                      <a:pt x="1012" y="0"/>
                      <a:pt x="726" y="0"/>
                    </a:cubicBez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53" name="Google Shape;15401;p74">
                <a:extLst>
                  <a:ext uri="{FF2B5EF4-FFF2-40B4-BE49-F238E27FC236}">
                    <a16:creationId xmlns:a16="http://schemas.microsoft.com/office/drawing/2014/main" id="{858C8C82-5E4B-408E-A163-B7773BC41BB7}"/>
                  </a:ext>
                </a:extLst>
              </p:cNvPr>
              <p:cNvSpPr/>
              <p:nvPr/>
            </p:nvSpPr>
            <p:spPr>
              <a:xfrm>
                <a:off x="7764931" y="2516463"/>
                <a:ext cx="26761" cy="11521"/>
              </a:xfrm>
              <a:custGeom>
                <a:avLst/>
                <a:gdLst/>
                <a:ahLst/>
                <a:cxnLst/>
                <a:rect l="l" t="t" r="r" b="b"/>
                <a:pathLst>
                  <a:path w="1022" h="440" extrusionOk="0">
                    <a:moveTo>
                      <a:pt x="297" y="0"/>
                    </a:moveTo>
                    <a:cubicBezTo>
                      <a:pt x="1" y="0"/>
                      <a:pt x="1" y="439"/>
                      <a:pt x="297" y="439"/>
                    </a:cubicBezTo>
                    <a:lnTo>
                      <a:pt x="726" y="439"/>
                    </a:lnTo>
                    <a:cubicBezTo>
                      <a:pt x="1022" y="439"/>
                      <a:pt x="1022" y="0"/>
                      <a:pt x="726" y="0"/>
                    </a:cubicBez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54" name="Google Shape;15402;p74">
                <a:extLst>
                  <a:ext uri="{FF2B5EF4-FFF2-40B4-BE49-F238E27FC236}">
                    <a16:creationId xmlns:a16="http://schemas.microsoft.com/office/drawing/2014/main" id="{8141319E-84D0-4021-90A1-260FCE070E13}"/>
                  </a:ext>
                </a:extLst>
              </p:cNvPr>
              <p:cNvSpPr/>
              <p:nvPr/>
            </p:nvSpPr>
            <p:spPr>
              <a:xfrm>
                <a:off x="7772681" y="2419290"/>
                <a:ext cx="68474" cy="68709"/>
              </a:xfrm>
              <a:custGeom>
                <a:avLst/>
                <a:gdLst/>
                <a:ahLst/>
                <a:cxnLst/>
                <a:rect l="l" t="t" r="r" b="b"/>
                <a:pathLst>
                  <a:path w="2615" h="2624" extrusionOk="0">
                    <a:moveTo>
                      <a:pt x="1308" y="0"/>
                    </a:moveTo>
                    <a:cubicBezTo>
                      <a:pt x="583" y="0"/>
                      <a:pt x="1" y="582"/>
                      <a:pt x="1" y="1307"/>
                    </a:cubicBezTo>
                    <a:cubicBezTo>
                      <a:pt x="1" y="2032"/>
                      <a:pt x="583" y="2624"/>
                      <a:pt x="1308" y="2624"/>
                    </a:cubicBezTo>
                    <a:cubicBezTo>
                      <a:pt x="2033" y="2624"/>
                      <a:pt x="2615" y="2032"/>
                      <a:pt x="2615" y="1307"/>
                    </a:cubicBezTo>
                    <a:cubicBezTo>
                      <a:pt x="2615" y="582"/>
                      <a:pt x="2033" y="0"/>
                      <a:pt x="1308" y="0"/>
                    </a:cubicBez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55" name="Google Shape;15403;p74">
                <a:extLst>
                  <a:ext uri="{FF2B5EF4-FFF2-40B4-BE49-F238E27FC236}">
                    <a16:creationId xmlns:a16="http://schemas.microsoft.com/office/drawing/2014/main" id="{CE3A99E3-4F9C-494C-AE49-082121453715}"/>
                  </a:ext>
                </a:extLst>
              </p:cNvPr>
              <p:cNvSpPr/>
              <p:nvPr/>
            </p:nvSpPr>
            <p:spPr>
              <a:xfrm>
                <a:off x="7749717" y="2447753"/>
                <a:ext cx="34224" cy="34512"/>
              </a:xfrm>
              <a:custGeom>
                <a:avLst/>
                <a:gdLst/>
                <a:ahLst/>
                <a:cxnLst/>
                <a:rect l="l" t="t" r="r" b="b"/>
                <a:pathLst>
                  <a:path w="1307" h="1318" extrusionOk="0">
                    <a:moveTo>
                      <a:pt x="658" y="1"/>
                    </a:moveTo>
                    <a:cubicBezTo>
                      <a:pt x="296" y="1"/>
                      <a:pt x="0" y="297"/>
                      <a:pt x="0" y="659"/>
                    </a:cubicBezTo>
                    <a:cubicBezTo>
                      <a:pt x="0" y="1022"/>
                      <a:pt x="296" y="1317"/>
                      <a:pt x="658" y="1317"/>
                    </a:cubicBezTo>
                    <a:cubicBezTo>
                      <a:pt x="1021" y="1317"/>
                      <a:pt x="1307" y="1022"/>
                      <a:pt x="1307" y="659"/>
                    </a:cubicBezTo>
                    <a:cubicBezTo>
                      <a:pt x="1307" y="297"/>
                      <a:pt x="1021" y="1"/>
                      <a:pt x="658" y="1"/>
                    </a:cubicBez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56" name="Google Shape;15404;p74">
                <a:extLst>
                  <a:ext uri="{FF2B5EF4-FFF2-40B4-BE49-F238E27FC236}">
                    <a16:creationId xmlns:a16="http://schemas.microsoft.com/office/drawing/2014/main" id="{C02B7BD5-8CAF-4A19-82FD-92C53BDADB70}"/>
                  </a:ext>
                </a:extLst>
              </p:cNvPr>
              <p:cNvSpPr/>
              <p:nvPr/>
            </p:nvSpPr>
            <p:spPr>
              <a:xfrm>
                <a:off x="7654770" y="2667576"/>
                <a:ext cx="178398" cy="77717"/>
              </a:xfrm>
              <a:custGeom>
                <a:avLst/>
                <a:gdLst/>
                <a:ahLst/>
                <a:cxnLst/>
                <a:rect l="l" t="t" r="r" b="b"/>
                <a:pathLst>
                  <a:path w="6813" h="2968" extrusionOk="0">
                    <a:moveTo>
                      <a:pt x="840" y="1"/>
                    </a:moveTo>
                    <a:lnTo>
                      <a:pt x="1" y="249"/>
                    </a:lnTo>
                    <a:cubicBezTo>
                      <a:pt x="363" y="1833"/>
                      <a:pt x="1775" y="2968"/>
                      <a:pt x="3407" y="2968"/>
                    </a:cubicBezTo>
                    <a:cubicBezTo>
                      <a:pt x="5038" y="2968"/>
                      <a:pt x="6459" y="1833"/>
                      <a:pt x="6812" y="249"/>
                    </a:cubicBezTo>
                    <a:lnTo>
                      <a:pt x="5982" y="1"/>
                    </a:lnTo>
                    <a:cubicBezTo>
                      <a:pt x="5725" y="1213"/>
                      <a:pt x="4656" y="2090"/>
                      <a:pt x="3416" y="2090"/>
                    </a:cubicBezTo>
                    <a:cubicBezTo>
                      <a:pt x="2166" y="2090"/>
                      <a:pt x="1098" y="1213"/>
                      <a:pt x="840" y="1"/>
                    </a:cubicBez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grpSp>
        <p:sp>
          <p:nvSpPr>
            <p:cNvPr id="193" name="Google Shape;1006;p38">
              <a:extLst>
                <a:ext uri="{FF2B5EF4-FFF2-40B4-BE49-F238E27FC236}">
                  <a16:creationId xmlns:a16="http://schemas.microsoft.com/office/drawing/2014/main" id="{459B8D8C-49A7-4336-821B-990BE009B698}"/>
                </a:ext>
              </a:extLst>
            </p:cNvPr>
            <p:cNvSpPr txBox="1">
              <a:spLocks/>
            </p:cNvSpPr>
            <p:nvPr/>
          </p:nvSpPr>
          <p:spPr>
            <a:xfrm>
              <a:off x="4627756" y="1821941"/>
              <a:ext cx="753941"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ctr">
                <a:lnSpc>
                  <a:spcPts val="1000"/>
                </a:lnSpc>
              </a:pPr>
              <a:r>
                <a:rPr lang="en-SG" altLang="zh-CN" sz="1400">
                  <a:latin typeface="Ubuntu"/>
                </a:rPr>
                <a:t>Internal users</a:t>
              </a:r>
              <a:endParaRPr lang="en-US" altLang="zh-CN" sz="1050">
                <a:latin typeface="Ubuntu"/>
              </a:endParaRPr>
            </a:p>
          </p:txBody>
        </p:sp>
      </p:grpSp>
      <p:grpSp>
        <p:nvGrpSpPr>
          <p:cNvPr id="3" name="Group 2">
            <a:extLst>
              <a:ext uri="{FF2B5EF4-FFF2-40B4-BE49-F238E27FC236}">
                <a16:creationId xmlns:a16="http://schemas.microsoft.com/office/drawing/2014/main" id="{A76B776A-F838-4435-91E0-C519BD47EE92}"/>
              </a:ext>
            </a:extLst>
          </p:cNvPr>
          <p:cNvGrpSpPr/>
          <p:nvPr/>
        </p:nvGrpSpPr>
        <p:grpSpPr>
          <a:xfrm>
            <a:off x="1704420" y="2389040"/>
            <a:ext cx="1323059" cy="957314"/>
            <a:chOff x="2645714" y="2489893"/>
            <a:chExt cx="1323059" cy="957314"/>
          </a:xfrm>
        </p:grpSpPr>
        <p:grpSp>
          <p:nvGrpSpPr>
            <p:cNvPr id="159" name="Google Shape;18634;p78">
              <a:extLst>
                <a:ext uri="{FF2B5EF4-FFF2-40B4-BE49-F238E27FC236}">
                  <a16:creationId xmlns:a16="http://schemas.microsoft.com/office/drawing/2014/main" id="{353F9A34-1717-4303-90AE-5AE80D52F9D5}"/>
                </a:ext>
              </a:extLst>
            </p:cNvPr>
            <p:cNvGrpSpPr/>
            <p:nvPr/>
          </p:nvGrpSpPr>
          <p:grpSpPr>
            <a:xfrm>
              <a:off x="2832958" y="2489893"/>
              <a:ext cx="852057" cy="618673"/>
              <a:chOff x="5302988" y="3389839"/>
              <a:chExt cx="394609" cy="286523"/>
            </a:xfrm>
          </p:grpSpPr>
          <p:sp>
            <p:nvSpPr>
              <p:cNvPr id="160" name="Google Shape;18635;p78">
                <a:extLst>
                  <a:ext uri="{FF2B5EF4-FFF2-40B4-BE49-F238E27FC236}">
                    <a16:creationId xmlns:a16="http://schemas.microsoft.com/office/drawing/2014/main" id="{0627539B-315D-4437-8E8E-4DDCD4E727C5}"/>
                  </a:ext>
                </a:extLst>
              </p:cNvPr>
              <p:cNvSpPr/>
              <p:nvPr/>
            </p:nvSpPr>
            <p:spPr>
              <a:xfrm>
                <a:off x="5589485" y="3491859"/>
                <a:ext cx="31696" cy="69904"/>
              </a:xfrm>
              <a:custGeom>
                <a:avLst/>
                <a:gdLst/>
                <a:ahLst/>
                <a:cxnLst/>
                <a:rect l="l" t="t" r="r" b="b"/>
                <a:pathLst>
                  <a:path w="1207" h="2662" extrusionOk="0">
                    <a:moveTo>
                      <a:pt x="728" y="1"/>
                    </a:moveTo>
                    <a:cubicBezTo>
                      <a:pt x="326" y="1"/>
                      <a:pt x="1" y="326"/>
                      <a:pt x="1" y="728"/>
                    </a:cubicBezTo>
                    <a:lnTo>
                      <a:pt x="1" y="891"/>
                    </a:lnTo>
                    <a:cubicBezTo>
                      <a:pt x="1" y="1101"/>
                      <a:pt x="30" y="1312"/>
                      <a:pt x="97" y="1503"/>
                    </a:cubicBezTo>
                    <a:lnTo>
                      <a:pt x="479" y="2661"/>
                    </a:lnTo>
                    <a:lnTo>
                      <a:pt x="1207" y="2661"/>
                    </a:lnTo>
                    <a:lnTo>
                      <a:pt x="1207" y="1"/>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61" name="Google Shape;18636;p78">
                <a:extLst>
                  <a:ext uri="{FF2B5EF4-FFF2-40B4-BE49-F238E27FC236}">
                    <a16:creationId xmlns:a16="http://schemas.microsoft.com/office/drawing/2014/main" id="{36FFAC60-56AC-4D7A-BE7F-8FA20702C6B8}"/>
                  </a:ext>
                </a:extLst>
              </p:cNvPr>
              <p:cNvSpPr/>
              <p:nvPr/>
            </p:nvSpPr>
            <p:spPr>
              <a:xfrm>
                <a:off x="5602063" y="3485583"/>
                <a:ext cx="76417" cy="76180"/>
              </a:xfrm>
              <a:custGeom>
                <a:avLst/>
                <a:gdLst/>
                <a:ahLst/>
                <a:cxnLst/>
                <a:rect l="l" t="t" r="r" b="b"/>
                <a:pathLst>
                  <a:path w="2910" h="2901" extrusionOk="0">
                    <a:moveTo>
                      <a:pt x="728" y="1"/>
                    </a:moveTo>
                    <a:cubicBezTo>
                      <a:pt x="326" y="1"/>
                      <a:pt x="0" y="326"/>
                      <a:pt x="0" y="728"/>
                    </a:cubicBezTo>
                    <a:cubicBezTo>
                      <a:pt x="0" y="986"/>
                      <a:pt x="220" y="1206"/>
                      <a:pt x="488" y="1206"/>
                    </a:cubicBezTo>
                    <a:lnTo>
                      <a:pt x="2422" y="2900"/>
                    </a:lnTo>
                    <a:lnTo>
                      <a:pt x="2833" y="1465"/>
                    </a:lnTo>
                    <a:cubicBezTo>
                      <a:pt x="2881" y="1293"/>
                      <a:pt x="2910" y="1120"/>
                      <a:pt x="2910" y="938"/>
                    </a:cubicBezTo>
                    <a:lnTo>
                      <a:pt x="2910" y="479"/>
                    </a:lnTo>
                    <a:cubicBezTo>
                      <a:pt x="2910" y="211"/>
                      <a:pt x="2690" y="1"/>
                      <a:pt x="243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62" name="Google Shape;18637;p78">
                <a:extLst>
                  <a:ext uri="{FF2B5EF4-FFF2-40B4-BE49-F238E27FC236}">
                    <a16:creationId xmlns:a16="http://schemas.microsoft.com/office/drawing/2014/main" id="{81484655-D677-4092-9E77-B57B1723902F}"/>
                  </a:ext>
                </a:extLst>
              </p:cNvPr>
              <p:cNvSpPr/>
              <p:nvPr/>
            </p:nvSpPr>
            <p:spPr>
              <a:xfrm>
                <a:off x="5614878" y="3580828"/>
                <a:ext cx="38235" cy="28177"/>
              </a:xfrm>
              <a:custGeom>
                <a:avLst/>
                <a:gdLst/>
                <a:ahLst/>
                <a:cxnLst/>
                <a:rect l="l" t="t" r="r" b="b"/>
                <a:pathLst>
                  <a:path w="1456" h="1073" extrusionOk="0">
                    <a:moveTo>
                      <a:pt x="0" y="1"/>
                    </a:moveTo>
                    <a:lnTo>
                      <a:pt x="0" y="1073"/>
                    </a:lnTo>
                    <a:lnTo>
                      <a:pt x="1455" y="1073"/>
                    </a:lnTo>
                    <a:lnTo>
                      <a:pt x="1455" y="1"/>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63" name="Google Shape;18638;p78">
                <a:extLst>
                  <a:ext uri="{FF2B5EF4-FFF2-40B4-BE49-F238E27FC236}">
                    <a16:creationId xmlns:a16="http://schemas.microsoft.com/office/drawing/2014/main" id="{8BC0536E-8688-4E03-8672-9DBBB2577F7D}"/>
                  </a:ext>
                </a:extLst>
              </p:cNvPr>
              <p:cNvSpPr/>
              <p:nvPr/>
            </p:nvSpPr>
            <p:spPr>
              <a:xfrm>
                <a:off x="5614878" y="3580828"/>
                <a:ext cx="38235" cy="15625"/>
              </a:xfrm>
              <a:custGeom>
                <a:avLst/>
                <a:gdLst/>
                <a:ahLst/>
                <a:cxnLst/>
                <a:rect l="l" t="t" r="r" b="b"/>
                <a:pathLst>
                  <a:path w="1456" h="595" extrusionOk="0">
                    <a:moveTo>
                      <a:pt x="0" y="1"/>
                    </a:moveTo>
                    <a:lnTo>
                      <a:pt x="0" y="451"/>
                    </a:lnTo>
                    <a:cubicBezTo>
                      <a:pt x="235" y="546"/>
                      <a:pt x="481" y="594"/>
                      <a:pt x="728" y="594"/>
                    </a:cubicBezTo>
                    <a:cubicBezTo>
                      <a:pt x="974" y="594"/>
                      <a:pt x="1221" y="546"/>
                      <a:pt x="1455" y="451"/>
                    </a:cubicBezTo>
                    <a:lnTo>
                      <a:pt x="1455" y="1"/>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64" name="Google Shape;18639;p78">
                <a:extLst>
                  <a:ext uri="{FF2B5EF4-FFF2-40B4-BE49-F238E27FC236}">
                    <a16:creationId xmlns:a16="http://schemas.microsoft.com/office/drawing/2014/main" id="{93EB2159-5148-4B0A-AA85-C45A2FA8E4F5}"/>
                  </a:ext>
                </a:extLst>
              </p:cNvPr>
              <p:cNvSpPr/>
              <p:nvPr/>
            </p:nvSpPr>
            <p:spPr>
              <a:xfrm>
                <a:off x="5570394" y="3596426"/>
                <a:ext cx="126941" cy="79935"/>
              </a:xfrm>
              <a:custGeom>
                <a:avLst/>
                <a:gdLst/>
                <a:ahLst/>
                <a:cxnLst/>
                <a:rect l="l" t="t" r="r" b="b"/>
                <a:pathLst>
                  <a:path w="4834" h="3044" extrusionOk="0">
                    <a:moveTo>
                      <a:pt x="1694" y="0"/>
                    </a:moveTo>
                    <a:lnTo>
                      <a:pt x="527" y="335"/>
                    </a:lnTo>
                    <a:cubicBezTo>
                      <a:pt x="211" y="421"/>
                      <a:pt x="1" y="708"/>
                      <a:pt x="1" y="1034"/>
                    </a:cubicBezTo>
                    <a:lnTo>
                      <a:pt x="1" y="2804"/>
                    </a:lnTo>
                    <a:cubicBezTo>
                      <a:pt x="1" y="2938"/>
                      <a:pt x="106" y="3043"/>
                      <a:pt x="240" y="3043"/>
                    </a:cubicBezTo>
                    <a:lnTo>
                      <a:pt x="4594" y="3043"/>
                    </a:lnTo>
                    <a:cubicBezTo>
                      <a:pt x="4728" y="3043"/>
                      <a:pt x="4834" y="2938"/>
                      <a:pt x="4834" y="2804"/>
                    </a:cubicBezTo>
                    <a:lnTo>
                      <a:pt x="4834" y="1034"/>
                    </a:lnTo>
                    <a:cubicBezTo>
                      <a:pt x="4834" y="708"/>
                      <a:pt x="4623" y="421"/>
                      <a:pt x="4317" y="335"/>
                    </a:cubicBezTo>
                    <a:lnTo>
                      <a:pt x="3149" y="0"/>
                    </a:lnTo>
                    <a:lnTo>
                      <a:pt x="2422" y="479"/>
                    </a:lnTo>
                    <a:lnTo>
                      <a:pt x="1694"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65" name="Google Shape;18640;p78">
                <a:extLst>
                  <a:ext uri="{FF2B5EF4-FFF2-40B4-BE49-F238E27FC236}">
                    <a16:creationId xmlns:a16="http://schemas.microsoft.com/office/drawing/2014/main" id="{D9967706-6659-4AEE-8E7D-952DCE3E98EB}"/>
                  </a:ext>
                </a:extLst>
              </p:cNvPr>
              <p:cNvSpPr/>
              <p:nvPr/>
            </p:nvSpPr>
            <p:spPr>
              <a:xfrm>
                <a:off x="5627693" y="3608979"/>
                <a:ext cx="12605" cy="67383"/>
              </a:xfrm>
              <a:custGeom>
                <a:avLst/>
                <a:gdLst/>
                <a:ahLst/>
                <a:cxnLst/>
                <a:rect l="l" t="t" r="r" b="b"/>
                <a:pathLst>
                  <a:path w="480" h="2566" extrusionOk="0">
                    <a:moveTo>
                      <a:pt x="115" y="1"/>
                    </a:moveTo>
                    <a:lnTo>
                      <a:pt x="1" y="2565"/>
                    </a:lnTo>
                    <a:lnTo>
                      <a:pt x="479" y="2565"/>
                    </a:lnTo>
                    <a:lnTo>
                      <a:pt x="364"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66" name="Google Shape;18641;p78">
                <a:extLst>
                  <a:ext uri="{FF2B5EF4-FFF2-40B4-BE49-F238E27FC236}">
                    <a16:creationId xmlns:a16="http://schemas.microsoft.com/office/drawing/2014/main" id="{CA1BE326-7F01-433E-B164-034AF0F8BF13}"/>
                  </a:ext>
                </a:extLst>
              </p:cNvPr>
              <p:cNvSpPr/>
              <p:nvPr/>
            </p:nvSpPr>
            <p:spPr>
              <a:xfrm>
                <a:off x="5595787" y="3517462"/>
                <a:ext cx="76417" cy="69930"/>
              </a:xfrm>
              <a:custGeom>
                <a:avLst/>
                <a:gdLst/>
                <a:ahLst/>
                <a:cxnLst/>
                <a:rect l="l" t="t" r="r" b="b"/>
                <a:pathLst>
                  <a:path w="2910" h="2663" extrusionOk="0">
                    <a:moveTo>
                      <a:pt x="909" y="1"/>
                    </a:moveTo>
                    <a:cubicBezTo>
                      <a:pt x="785" y="1"/>
                      <a:pt x="664" y="57"/>
                      <a:pt x="584" y="146"/>
                    </a:cubicBezTo>
                    <a:lnTo>
                      <a:pt x="144" y="576"/>
                    </a:lnTo>
                    <a:cubicBezTo>
                      <a:pt x="48" y="672"/>
                      <a:pt x="0" y="796"/>
                      <a:pt x="0" y="921"/>
                    </a:cubicBezTo>
                    <a:lnTo>
                      <a:pt x="0" y="1208"/>
                    </a:lnTo>
                    <a:cubicBezTo>
                      <a:pt x="0" y="2012"/>
                      <a:pt x="651" y="2663"/>
                      <a:pt x="1455" y="2663"/>
                    </a:cubicBezTo>
                    <a:cubicBezTo>
                      <a:pt x="2259" y="2663"/>
                      <a:pt x="2909" y="2012"/>
                      <a:pt x="2909" y="1208"/>
                    </a:cubicBezTo>
                    <a:lnTo>
                      <a:pt x="2909" y="902"/>
                    </a:lnTo>
                    <a:cubicBezTo>
                      <a:pt x="2909" y="768"/>
                      <a:pt x="2862" y="643"/>
                      <a:pt x="2766" y="557"/>
                    </a:cubicBezTo>
                    <a:cubicBezTo>
                      <a:pt x="2393" y="193"/>
                      <a:pt x="1704" y="21"/>
                      <a:pt x="938" y="2"/>
                    </a:cubicBezTo>
                    <a:cubicBezTo>
                      <a:pt x="928" y="1"/>
                      <a:pt x="919" y="1"/>
                      <a:pt x="909"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67" name="Google Shape;18642;p78">
                <a:extLst>
                  <a:ext uri="{FF2B5EF4-FFF2-40B4-BE49-F238E27FC236}">
                    <a16:creationId xmlns:a16="http://schemas.microsoft.com/office/drawing/2014/main" id="{BA233DEE-12C8-44B8-92BB-70093A3897D0}"/>
                  </a:ext>
                </a:extLst>
              </p:cNvPr>
              <p:cNvSpPr/>
              <p:nvPr/>
            </p:nvSpPr>
            <p:spPr>
              <a:xfrm>
                <a:off x="5595787" y="3517515"/>
                <a:ext cx="76154" cy="68381"/>
              </a:xfrm>
              <a:custGeom>
                <a:avLst/>
                <a:gdLst/>
                <a:ahLst/>
                <a:cxnLst/>
                <a:rect l="l" t="t" r="r" b="b"/>
                <a:pathLst>
                  <a:path w="2900" h="2604" extrusionOk="0">
                    <a:moveTo>
                      <a:pt x="928" y="0"/>
                    </a:moveTo>
                    <a:cubicBezTo>
                      <a:pt x="804" y="0"/>
                      <a:pt x="670" y="48"/>
                      <a:pt x="584" y="144"/>
                    </a:cubicBezTo>
                    <a:lnTo>
                      <a:pt x="144" y="584"/>
                    </a:lnTo>
                    <a:cubicBezTo>
                      <a:pt x="48" y="670"/>
                      <a:pt x="0" y="794"/>
                      <a:pt x="0" y="919"/>
                    </a:cubicBezTo>
                    <a:lnTo>
                      <a:pt x="0" y="1206"/>
                    </a:lnTo>
                    <a:cubicBezTo>
                      <a:pt x="0" y="1857"/>
                      <a:pt x="431" y="2421"/>
                      <a:pt x="1053" y="2603"/>
                    </a:cubicBezTo>
                    <a:cubicBezTo>
                      <a:pt x="842" y="2345"/>
                      <a:pt x="727" y="2019"/>
                      <a:pt x="727" y="1694"/>
                    </a:cubicBezTo>
                    <a:lnTo>
                      <a:pt x="727" y="986"/>
                    </a:lnTo>
                    <a:lnTo>
                      <a:pt x="727" y="976"/>
                    </a:lnTo>
                    <a:cubicBezTo>
                      <a:pt x="727" y="710"/>
                      <a:pt x="939" y="496"/>
                      <a:pt x="1210" y="496"/>
                    </a:cubicBezTo>
                    <a:cubicBezTo>
                      <a:pt x="1221" y="496"/>
                      <a:pt x="1233" y="497"/>
                      <a:pt x="1244" y="498"/>
                    </a:cubicBezTo>
                    <a:cubicBezTo>
                      <a:pt x="1732" y="526"/>
                      <a:pt x="2460" y="612"/>
                      <a:pt x="2900" y="823"/>
                    </a:cubicBezTo>
                    <a:cubicBezTo>
                      <a:pt x="2890" y="727"/>
                      <a:pt x="2842" y="632"/>
                      <a:pt x="2766" y="555"/>
                    </a:cubicBezTo>
                    <a:cubicBezTo>
                      <a:pt x="2393" y="191"/>
                      <a:pt x="1704" y="19"/>
                      <a:pt x="928"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68" name="Google Shape;18643;p78">
                <a:extLst>
                  <a:ext uri="{FF2B5EF4-FFF2-40B4-BE49-F238E27FC236}">
                    <a16:creationId xmlns:a16="http://schemas.microsoft.com/office/drawing/2014/main" id="{97021E43-16D1-4E31-BD44-9D5C1BC0807D}"/>
                  </a:ext>
                </a:extLst>
              </p:cNvPr>
              <p:cNvSpPr/>
              <p:nvPr/>
            </p:nvSpPr>
            <p:spPr>
              <a:xfrm>
                <a:off x="5672177" y="3612497"/>
                <a:ext cx="25420" cy="63864"/>
              </a:xfrm>
              <a:custGeom>
                <a:avLst/>
                <a:gdLst/>
                <a:ahLst/>
                <a:cxnLst/>
                <a:rect l="l" t="t" r="r" b="b"/>
                <a:pathLst>
                  <a:path w="968" h="2432" extrusionOk="0">
                    <a:moveTo>
                      <a:pt x="833" y="1"/>
                    </a:moveTo>
                    <a:lnTo>
                      <a:pt x="211" y="623"/>
                    </a:lnTo>
                    <a:cubicBezTo>
                      <a:pt x="77" y="766"/>
                      <a:pt x="0" y="948"/>
                      <a:pt x="0" y="1139"/>
                    </a:cubicBezTo>
                    <a:lnTo>
                      <a:pt x="0" y="2431"/>
                    </a:lnTo>
                    <a:lnTo>
                      <a:pt x="728" y="2431"/>
                    </a:lnTo>
                    <a:cubicBezTo>
                      <a:pt x="862" y="2431"/>
                      <a:pt x="967" y="2326"/>
                      <a:pt x="967" y="2192"/>
                    </a:cubicBezTo>
                    <a:lnTo>
                      <a:pt x="967" y="422"/>
                    </a:lnTo>
                    <a:cubicBezTo>
                      <a:pt x="967" y="269"/>
                      <a:pt x="919" y="125"/>
                      <a:pt x="833" y="1"/>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69" name="Google Shape;18644;p78">
                <a:extLst>
                  <a:ext uri="{FF2B5EF4-FFF2-40B4-BE49-F238E27FC236}">
                    <a16:creationId xmlns:a16="http://schemas.microsoft.com/office/drawing/2014/main" id="{C1BA0278-1E4A-4B41-8D48-B172C6175390}"/>
                  </a:ext>
                </a:extLst>
              </p:cNvPr>
              <p:cNvSpPr/>
              <p:nvPr/>
            </p:nvSpPr>
            <p:spPr>
              <a:xfrm>
                <a:off x="5627955" y="3609241"/>
                <a:ext cx="12579" cy="12579"/>
              </a:xfrm>
              <a:custGeom>
                <a:avLst/>
                <a:gdLst/>
                <a:ahLst/>
                <a:cxnLst/>
                <a:rect l="l" t="t" r="r" b="b"/>
                <a:pathLst>
                  <a:path w="479" h="479" extrusionOk="0">
                    <a:moveTo>
                      <a:pt x="0" y="0"/>
                    </a:moveTo>
                    <a:lnTo>
                      <a:pt x="0" y="364"/>
                    </a:lnTo>
                    <a:cubicBezTo>
                      <a:pt x="0" y="421"/>
                      <a:pt x="48" y="479"/>
                      <a:pt x="115" y="479"/>
                    </a:cubicBezTo>
                    <a:lnTo>
                      <a:pt x="354" y="479"/>
                    </a:lnTo>
                    <a:cubicBezTo>
                      <a:pt x="421" y="479"/>
                      <a:pt x="479" y="421"/>
                      <a:pt x="479" y="364"/>
                    </a:cubicBezTo>
                    <a:lnTo>
                      <a:pt x="479" y="0"/>
                    </a:ln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70" name="Google Shape;18645;p78">
                <a:extLst>
                  <a:ext uri="{FF2B5EF4-FFF2-40B4-BE49-F238E27FC236}">
                    <a16:creationId xmlns:a16="http://schemas.microsoft.com/office/drawing/2014/main" id="{E83B45FB-E4AA-4A14-8520-C75F9BABCEFF}"/>
                  </a:ext>
                </a:extLst>
              </p:cNvPr>
              <p:cNvSpPr/>
              <p:nvPr/>
            </p:nvSpPr>
            <p:spPr>
              <a:xfrm>
                <a:off x="5607840" y="3591279"/>
                <a:ext cx="26155" cy="26706"/>
              </a:xfrm>
              <a:custGeom>
                <a:avLst/>
                <a:gdLst/>
                <a:ahLst/>
                <a:cxnLst/>
                <a:rect l="l" t="t" r="r" b="b"/>
                <a:pathLst>
                  <a:path w="996" h="1017" extrusionOk="0">
                    <a:moveTo>
                      <a:pt x="231" y="0"/>
                    </a:moveTo>
                    <a:cubicBezTo>
                      <a:pt x="200" y="0"/>
                      <a:pt x="170" y="15"/>
                      <a:pt x="154" y="43"/>
                    </a:cubicBezTo>
                    <a:lnTo>
                      <a:pt x="0" y="273"/>
                    </a:lnTo>
                    <a:lnTo>
                      <a:pt x="374" y="943"/>
                    </a:lnTo>
                    <a:cubicBezTo>
                      <a:pt x="398" y="991"/>
                      <a:pt x="449" y="1016"/>
                      <a:pt x="500" y="1016"/>
                    </a:cubicBezTo>
                    <a:cubicBezTo>
                      <a:pt x="530" y="1016"/>
                      <a:pt x="560" y="1008"/>
                      <a:pt x="584" y="990"/>
                    </a:cubicBezTo>
                    <a:lnTo>
                      <a:pt x="996" y="675"/>
                    </a:lnTo>
                    <a:lnTo>
                      <a:pt x="297" y="24"/>
                    </a:lnTo>
                    <a:cubicBezTo>
                      <a:pt x="277" y="8"/>
                      <a:pt x="254" y="0"/>
                      <a:pt x="231" y="0"/>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71" name="Google Shape;18646;p78">
                <a:extLst>
                  <a:ext uri="{FF2B5EF4-FFF2-40B4-BE49-F238E27FC236}">
                    <a16:creationId xmlns:a16="http://schemas.microsoft.com/office/drawing/2014/main" id="{24F8C38C-B395-4B0C-B1FE-3A2326CA6FDE}"/>
                  </a:ext>
                </a:extLst>
              </p:cNvPr>
              <p:cNvSpPr/>
              <p:nvPr/>
            </p:nvSpPr>
            <p:spPr>
              <a:xfrm>
                <a:off x="5633969" y="3591279"/>
                <a:ext cx="26181" cy="26706"/>
              </a:xfrm>
              <a:custGeom>
                <a:avLst/>
                <a:gdLst/>
                <a:ahLst/>
                <a:cxnLst/>
                <a:rect l="l" t="t" r="r" b="b"/>
                <a:pathLst>
                  <a:path w="997" h="1017" extrusionOk="0">
                    <a:moveTo>
                      <a:pt x="761" y="0"/>
                    </a:moveTo>
                    <a:cubicBezTo>
                      <a:pt x="738" y="0"/>
                      <a:pt x="715" y="8"/>
                      <a:pt x="699" y="24"/>
                    </a:cubicBezTo>
                    <a:lnTo>
                      <a:pt x="1" y="675"/>
                    </a:lnTo>
                    <a:lnTo>
                      <a:pt x="412" y="990"/>
                    </a:lnTo>
                    <a:cubicBezTo>
                      <a:pt x="437" y="1008"/>
                      <a:pt x="467" y="1016"/>
                      <a:pt x="496" y="1016"/>
                    </a:cubicBezTo>
                    <a:cubicBezTo>
                      <a:pt x="548" y="1016"/>
                      <a:pt x="599" y="991"/>
                      <a:pt x="623" y="943"/>
                    </a:cubicBezTo>
                    <a:lnTo>
                      <a:pt x="996" y="273"/>
                    </a:lnTo>
                    <a:lnTo>
                      <a:pt x="843" y="43"/>
                    </a:lnTo>
                    <a:cubicBezTo>
                      <a:pt x="826" y="15"/>
                      <a:pt x="793" y="0"/>
                      <a:pt x="761" y="0"/>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72" name="Google Shape;18647;p78">
                <a:extLst>
                  <a:ext uri="{FF2B5EF4-FFF2-40B4-BE49-F238E27FC236}">
                    <a16:creationId xmlns:a16="http://schemas.microsoft.com/office/drawing/2014/main" id="{060861B9-4E03-49DE-9F30-960D9DF86A89}"/>
                  </a:ext>
                </a:extLst>
              </p:cNvPr>
              <p:cNvSpPr/>
              <p:nvPr/>
            </p:nvSpPr>
            <p:spPr>
              <a:xfrm>
                <a:off x="5303750" y="3488104"/>
                <a:ext cx="114625" cy="114362"/>
              </a:xfrm>
              <a:custGeom>
                <a:avLst/>
                <a:gdLst/>
                <a:ahLst/>
                <a:cxnLst/>
                <a:rect l="l" t="t" r="r" b="b"/>
                <a:pathLst>
                  <a:path w="4365" h="4355" extrusionOk="0">
                    <a:moveTo>
                      <a:pt x="2182" y="0"/>
                    </a:moveTo>
                    <a:cubicBezTo>
                      <a:pt x="1225" y="0"/>
                      <a:pt x="527" y="756"/>
                      <a:pt x="460" y="1694"/>
                    </a:cubicBezTo>
                    <a:cubicBezTo>
                      <a:pt x="402" y="2364"/>
                      <a:pt x="259" y="3034"/>
                      <a:pt x="48" y="3675"/>
                    </a:cubicBezTo>
                    <a:cubicBezTo>
                      <a:pt x="0" y="3800"/>
                      <a:pt x="58" y="3934"/>
                      <a:pt x="173" y="3982"/>
                    </a:cubicBezTo>
                    <a:cubicBezTo>
                      <a:pt x="575" y="4173"/>
                      <a:pt x="1005" y="4297"/>
                      <a:pt x="1446" y="4355"/>
                    </a:cubicBezTo>
                    <a:lnTo>
                      <a:pt x="2919" y="4355"/>
                    </a:lnTo>
                    <a:cubicBezTo>
                      <a:pt x="3360" y="4297"/>
                      <a:pt x="3781" y="4163"/>
                      <a:pt x="4183" y="3982"/>
                    </a:cubicBezTo>
                    <a:cubicBezTo>
                      <a:pt x="4307" y="3934"/>
                      <a:pt x="4364" y="3800"/>
                      <a:pt x="4317" y="3675"/>
                    </a:cubicBezTo>
                    <a:cubicBezTo>
                      <a:pt x="4097" y="3034"/>
                      <a:pt x="3963" y="2364"/>
                      <a:pt x="3905" y="1694"/>
                    </a:cubicBezTo>
                    <a:cubicBezTo>
                      <a:pt x="3838" y="756"/>
                      <a:pt x="3130" y="0"/>
                      <a:pt x="2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73" name="Google Shape;18648;p78">
                <a:extLst>
                  <a:ext uri="{FF2B5EF4-FFF2-40B4-BE49-F238E27FC236}">
                    <a16:creationId xmlns:a16="http://schemas.microsoft.com/office/drawing/2014/main" id="{0A73C2F0-CCA4-4F25-9D87-A4E67FEC51E4}"/>
                  </a:ext>
                </a:extLst>
              </p:cNvPr>
              <p:cNvSpPr/>
              <p:nvPr/>
            </p:nvSpPr>
            <p:spPr>
              <a:xfrm>
                <a:off x="5334920" y="3488104"/>
                <a:ext cx="83192" cy="114362"/>
              </a:xfrm>
              <a:custGeom>
                <a:avLst/>
                <a:gdLst/>
                <a:ahLst/>
                <a:cxnLst/>
                <a:rect l="l" t="t" r="r" b="b"/>
                <a:pathLst>
                  <a:path w="3168" h="4355" extrusionOk="0">
                    <a:moveTo>
                      <a:pt x="986" y="0"/>
                    </a:moveTo>
                    <a:cubicBezTo>
                      <a:pt x="259" y="0"/>
                      <a:pt x="0" y="996"/>
                      <a:pt x="632" y="1369"/>
                    </a:cubicBezTo>
                    <a:cubicBezTo>
                      <a:pt x="651" y="1378"/>
                      <a:pt x="670" y="1388"/>
                      <a:pt x="689" y="1398"/>
                    </a:cubicBezTo>
                    <a:lnTo>
                      <a:pt x="1244" y="4355"/>
                    </a:lnTo>
                    <a:lnTo>
                      <a:pt x="1732" y="4355"/>
                    </a:lnTo>
                    <a:cubicBezTo>
                      <a:pt x="2173" y="4297"/>
                      <a:pt x="2594" y="4163"/>
                      <a:pt x="2996" y="3982"/>
                    </a:cubicBezTo>
                    <a:cubicBezTo>
                      <a:pt x="3120" y="3934"/>
                      <a:pt x="3168" y="3800"/>
                      <a:pt x="3120" y="3675"/>
                    </a:cubicBezTo>
                    <a:cubicBezTo>
                      <a:pt x="2910" y="3034"/>
                      <a:pt x="2776" y="2364"/>
                      <a:pt x="2718" y="1694"/>
                    </a:cubicBezTo>
                    <a:cubicBezTo>
                      <a:pt x="2651" y="756"/>
                      <a:pt x="1943" y="0"/>
                      <a:pt x="99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74" name="Google Shape;18649;p78">
                <a:extLst>
                  <a:ext uri="{FF2B5EF4-FFF2-40B4-BE49-F238E27FC236}">
                    <a16:creationId xmlns:a16="http://schemas.microsoft.com/office/drawing/2014/main" id="{6D2D059E-D2E2-4464-A4B8-68D150295521}"/>
                  </a:ext>
                </a:extLst>
              </p:cNvPr>
              <p:cNvSpPr/>
              <p:nvPr/>
            </p:nvSpPr>
            <p:spPr>
              <a:xfrm>
                <a:off x="5302988" y="3574552"/>
                <a:ext cx="114625" cy="101810"/>
              </a:xfrm>
              <a:custGeom>
                <a:avLst/>
                <a:gdLst/>
                <a:ahLst/>
                <a:cxnLst/>
                <a:rect l="l" t="t" r="r" b="b"/>
                <a:pathLst>
                  <a:path w="4365" h="3877" extrusionOk="0">
                    <a:moveTo>
                      <a:pt x="1455" y="0"/>
                    </a:moveTo>
                    <a:lnTo>
                      <a:pt x="1455" y="728"/>
                    </a:lnTo>
                    <a:cubicBezTo>
                      <a:pt x="1455" y="910"/>
                      <a:pt x="1350" y="1082"/>
                      <a:pt x="1187" y="1158"/>
                    </a:cubicBezTo>
                    <a:lnTo>
                      <a:pt x="403" y="1551"/>
                    </a:lnTo>
                    <a:cubicBezTo>
                      <a:pt x="163" y="1675"/>
                      <a:pt x="1" y="1924"/>
                      <a:pt x="1" y="2202"/>
                    </a:cubicBezTo>
                    <a:lnTo>
                      <a:pt x="1" y="3637"/>
                    </a:lnTo>
                    <a:cubicBezTo>
                      <a:pt x="1" y="3771"/>
                      <a:pt x="116" y="3876"/>
                      <a:pt x="240" y="3876"/>
                    </a:cubicBezTo>
                    <a:lnTo>
                      <a:pt x="4126" y="3876"/>
                    </a:lnTo>
                    <a:cubicBezTo>
                      <a:pt x="4250" y="3876"/>
                      <a:pt x="4365" y="3771"/>
                      <a:pt x="4365" y="3637"/>
                    </a:cubicBezTo>
                    <a:lnTo>
                      <a:pt x="4365" y="2202"/>
                    </a:lnTo>
                    <a:cubicBezTo>
                      <a:pt x="4365" y="1924"/>
                      <a:pt x="4212" y="1675"/>
                      <a:pt x="3963" y="1551"/>
                    </a:cubicBezTo>
                    <a:lnTo>
                      <a:pt x="3178" y="1158"/>
                    </a:lnTo>
                    <a:cubicBezTo>
                      <a:pt x="3015" y="1082"/>
                      <a:pt x="2910" y="910"/>
                      <a:pt x="2910" y="728"/>
                    </a:cubicBezTo>
                    <a:lnTo>
                      <a:pt x="2910"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75" name="Google Shape;18650;p78">
                <a:extLst>
                  <a:ext uri="{FF2B5EF4-FFF2-40B4-BE49-F238E27FC236}">
                    <a16:creationId xmlns:a16="http://schemas.microsoft.com/office/drawing/2014/main" id="{6C083681-2D95-4071-B889-66ED03EFEB81}"/>
                  </a:ext>
                </a:extLst>
              </p:cNvPr>
              <p:cNvSpPr/>
              <p:nvPr/>
            </p:nvSpPr>
            <p:spPr>
              <a:xfrm>
                <a:off x="5340934" y="3574552"/>
                <a:ext cx="38996" cy="25420"/>
              </a:xfrm>
              <a:custGeom>
                <a:avLst/>
                <a:gdLst/>
                <a:ahLst/>
                <a:cxnLst/>
                <a:rect l="l" t="t" r="r" b="b"/>
                <a:pathLst>
                  <a:path w="1485" h="968" extrusionOk="0">
                    <a:moveTo>
                      <a:pt x="10" y="0"/>
                    </a:moveTo>
                    <a:lnTo>
                      <a:pt x="10" y="728"/>
                    </a:lnTo>
                    <a:cubicBezTo>
                      <a:pt x="10" y="756"/>
                      <a:pt x="10" y="785"/>
                      <a:pt x="1" y="823"/>
                    </a:cubicBezTo>
                    <a:cubicBezTo>
                      <a:pt x="231" y="919"/>
                      <a:pt x="489" y="967"/>
                      <a:pt x="738" y="967"/>
                    </a:cubicBezTo>
                    <a:cubicBezTo>
                      <a:pt x="996" y="967"/>
                      <a:pt x="1245" y="919"/>
                      <a:pt x="1484" y="823"/>
                    </a:cubicBezTo>
                    <a:cubicBezTo>
                      <a:pt x="1475" y="785"/>
                      <a:pt x="1465" y="756"/>
                      <a:pt x="1465" y="728"/>
                    </a:cubicBezTo>
                    <a:lnTo>
                      <a:pt x="1465"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76" name="Google Shape;18651;p78">
                <a:extLst>
                  <a:ext uri="{FF2B5EF4-FFF2-40B4-BE49-F238E27FC236}">
                    <a16:creationId xmlns:a16="http://schemas.microsoft.com/office/drawing/2014/main" id="{7F958389-C309-4EAB-BBBD-5AFE72108E46}"/>
                  </a:ext>
                </a:extLst>
              </p:cNvPr>
              <p:cNvSpPr/>
              <p:nvPr/>
            </p:nvSpPr>
            <p:spPr>
              <a:xfrm>
                <a:off x="5302988" y="3607981"/>
                <a:ext cx="114389" cy="68381"/>
              </a:xfrm>
              <a:custGeom>
                <a:avLst/>
                <a:gdLst/>
                <a:ahLst/>
                <a:cxnLst/>
                <a:rect l="l" t="t" r="r" b="b"/>
                <a:pathLst>
                  <a:path w="4356" h="2604" extrusionOk="0">
                    <a:moveTo>
                      <a:pt x="958" y="0"/>
                    </a:moveTo>
                    <a:lnTo>
                      <a:pt x="403" y="278"/>
                    </a:lnTo>
                    <a:cubicBezTo>
                      <a:pt x="154" y="402"/>
                      <a:pt x="1" y="651"/>
                      <a:pt x="1" y="929"/>
                    </a:cubicBezTo>
                    <a:lnTo>
                      <a:pt x="1" y="2364"/>
                    </a:lnTo>
                    <a:cubicBezTo>
                      <a:pt x="1" y="2489"/>
                      <a:pt x="106" y="2603"/>
                      <a:pt x="240" y="2603"/>
                    </a:cubicBezTo>
                    <a:lnTo>
                      <a:pt x="4116" y="2603"/>
                    </a:lnTo>
                    <a:cubicBezTo>
                      <a:pt x="4250" y="2603"/>
                      <a:pt x="4355" y="2489"/>
                      <a:pt x="4355" y="2364"/>
                    </a:cubicBezTo>
                    <a:lnTo>
                      <a:pt x="4355" y="929"/>
                    </a:lnTo>
                    <a:cubicBezTo>
                      <a:pt x="4355" y="651"/>
                      <a:pt x="4202" y="402"/>
                      <a:pt x="3963" y="278"/>
                    </a:cubicBezTo>
                    <a:lnTo>
                      <a:pt x="3398" y="0"/>
                    </a:lnTo>
                    <a:cubicBezTo>
                      <a:pt x="3111" y="441"/>
                      <a:pt x="2645" y="661"/>
                      <a:pt x="2178" y="661"/>
                    </a:cubicBezTo>
                    <a:cubicBezTo>
                      <a:pt x="1711" y="661"/>
                      <a:pt x="1245" y="441"/>
                      <a:pt x="9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77" name="Google Shape;18652;p78">
                <a:extLst>
                  <a:ext uri="{FF2B5EF4-FFF2-40B4-BE49-F238E27FC236}">
                    <a16:creationId xmlns:a16="http://schemas.microsoft.com/office/drawing/2014/main" id="{BDC48AC3-BF6F-4EF9-9BB5-561E1399FC5D}"/>
                  </a:ext>
                </a:extLst>
              </p:cNvPr>
              <p:cNvSpPr/>
              <p:nvPr/>
            </p:nvSpPr>
            <p:spPr>
              <a:xfrm>
                <a:off x="5322105" y="3524605"/>
                <a:ext cx="76417" cy="62788"/>
              </a:xfrm>
              <a:custGeom>
                <a:avLst/>
                <a:gdLst/>
                <a:ahLst/>
                <a:cxnLst/>
                <a:rect l="l" t="t" r="r" b="b"/>
                <a:pathLst>
                  <a:path w="2910" h="2391" extrusionOk="0">
                    <a:moveTo>
                      <a:pt x="1118" y="0"/>
                    </a:moveTo>
                    <a:cubicBezTo>
                      <a:pt x="1025" y="0"/>
                      <a:pt x="939" y="54"/>
                      <a:pt x="900" y="142"/>
                    </a:cubicBezTo>
                    <a:cubicBezTo>
                      <a:pt x="823" y="304"/>
                      <a:pt x="708" y="457"/>
                      <a:pt x="574" y="582"/>
                    </a:cubicBezTo>
                    <a:cubicBezTo>
                      <a:pt x="440" y="697"/>
                      <a:pt x="297" y="792"/>
                      <a:pt x="144" y="869"/>
                    </a:cubicBezTo>
                    <a:cubicBezTo>
                      <a:pt x="48" y="917"/>
                      <a:pt x="0" y="1022"/>
                      <a:pt x="19" y="1118"/>
                    </a:cubicBezTo>
                    <a:cubicBezTo>
                      <a:pt x="105" y="1845"/>
                      <a:pt x="727" y="2391"/>
                      <a:pt x="1455" y="2391"/>
                    </a:cubicBezTo>
                    <a:cubicBezTo>
                      <a:pt x="2220" y="2391"/>
                      <a:pt x="2852" y="1797"/>
                      <a:pt x="2909" y="1041"/>
                    </a:cubicBezTo>
                    <a:cubicBezTo>
                      <a:pt x="2909" y="965"/>
                      <a:pt x="2881" y="898"/>
                      <a:pt x="2823" y="850"/>
                    </a:cubicBezTo>
                    <a:cubicBezTo>
                      <a:pt x="2345" y="448"/>
                      <a:pt x="1780" y="161"/>
                      <a:pt x="1177" y="8"/>
                    </a:cubicBezTo>
                    <a:cubicBezTo>
                      <a:pt x="1157" y="3"/>
                      <a:pt x="1137" y="0"/>
                      <a:pt x="1118"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78" name="Google Shape;18653;p78">
                <a:extLst>
                  <a:ext uri="{FF2B5EF4-FFF2-40B4-BE49-F238E27FC236}">
                    <a16:creationId xmlns:a16="http://schemas.microsoft.com/office/drawing/2014/main" id="{257922D6-1834-411B-8BCB-B215A48F1C59}"/>
                  </a:ext>
                </a:extLst>
              </p:cNvPr>
              <p:cNvSpPr/>
              <p:nvPr/>
            </p:nvSpPr>
            <p:spPr>
              <a:xfrm>
                <a:off x="5322105" y="3524841"/>
                <a:ext cx="76417" cy="62052"/>
              </a:xfrm>
              <a:custGeom>
                <a:avLst/>
                <a:gdLst/>
                <a:ahLst/>
                <a:cxnLst/>
                <a:rect l="l" t="t" r="r" b="b"/>
                <a:pathLst>
                  <a:path w="2910" h="2363" extrusionOk="0">
                    <a:moveTo>
                      <a:pt x="1118" y="1"/>
                    </a:moveTo>
                    <a:cubicBezTo>
                      <a:pt x="1025" y="1"/>
                      <a:pt x="941" y="55"/>
                      <a:pt x="909" y="142"/>
                    </a:cubicBezTo>
                    <a:cubicBezTo>
                      <a:pt x="842" y="257"/>
                      <a:pt x="775" y="362"/>
                      <a:pt x="680" y="467"/>
                    </a:cubicBezTo>
                    <a:cubicBezTo>
                      <a:pt x="651" y="506"/>
                      <a:pt x="613" y="544"/>
                      <a:pt x="574" y="573"/>
                    </a:cubicBezTo>
                    <a:cubicBezTo>
                      <a:pt x="440" y="688"/>
                      <a:pt x="297" y="783"/>
                      <a:pt x="144" y="869"/>
                    </a:cubicBezTo>
                    <a:cubicBezTo>
                      <a:pt x="48" y="908"/>
                      <a:pt x="0" y="1013"/>
                      <a:pt x="19" y="1118"/>
                    </a:cubicBezTo>
                    <a:cubicBezTo>
                      <a:pt x="105" y="1759"/>
                      <a:pt x="593" y="2267"/>
                      <a:pt x="1235" y="2362"/>
                    </a:cubicBezTo>
                    <a:cubicBezTo>
                      <a:pt x="900" y="2161"/>
                      <a:pt x="708" y="1788"/>
                      <a:pt x="727" y="1405"/>
                    </a:cubicBezTo>
                    <a:lnTo>
                      <a:pt x="727" y="1061"/>
                    </a:lnTo>
                    <a:cubicBezTo>
                      <a:pt x="785" y="1013"/>
                      <a:pt x="842" y="975"/>
                      <a:pt x="900" y="927"/>
                    </a:cubicBezTo>
                    <a:cubicBezTo>
                      <a:pt x="1034" y="812"/>
                      <a:pt x="1148" y="668"/>
                      <a:pt x="1244" y="515"/>
                    </a:cubicBezTo>
                    <a:cubicBezTo>
                      <a:pt x="1704" y="659"/>
                      <a:pt x="2134" y="898"/>
                      <a:pt x="2507" y="1204"/>
                    </a:cubicBezTo>
                    <a:cubicBezTo>
                      <a:pt x="2555" y="1243"/>
                      <a:pt x="2670" y="1348"/>
                      <a:pt x="2795" y="1472"/>
                    </a:cubicBezTo>
                    <a:cubicBezTo>
                      <a:pt x="2862" y="1338"/>
                      <a:pt x="2890" y="1185"/>
                      <a:pt x="2909" y="1032"/>
                    </a:cubicBezTo>
                    <a:cubicBezTo>
                      <a:pt x="2909" y="965"/>
                      <a:pt x="2881" y="889"/>
                      <a:pt x="2823" y="841"/>
                    </a:cubicBezTo>
                    <a:cubicBezTo>
                      <a:pt x="2345" y="448"/>
                      <a:pt x="1780" y="161"/>
                      <a:pt x="1177" y="8"/>
                    </a:cubicBezTo>
                    <a:cubicBezTo>
                      <a:pt x="1157" y="3"/>
                      <a:pt x="1137" y="1"/>
                      <a:pt x="1118" y="1"/>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79" name="Google Shape;18654;p78">
                <a:extLst>
                  <a:ext uri="{FF2B5EF4-FFF2-40B4-BE49-F238E27FC236}">
                    <a16:creationId xmlns:a16="http://schemas.microsoft.com/office/drawing/2014/main" id="{A70AE66E-66FB-4D34-8E6B-6F1B4CEC5EAE}"/>
                  </a:ext>
                </a:extLst>
              </p:cNvPr>
              <p:cNvSpPr/>
              <p:nvPr/>
            </p:nvSpPr>
            <p:spPr>
              <a:xfrm>
                <a:off x="5302988" y="3621032"/>
                <a:ext cx="25420" cy="55330"/>
              </a:xfrm>
              <a:custGeom>
                <a:avLst/>
                <a:gdLst/>
                <a:ahLst/>
                <a:cxnLst/>
                <a:rect l="l" t="t" r="r" b="b"/>
                <a:pathLst>
                  <a:path w="968" h="2107" extrusionOk="0">
                    <a:moveTo>
                      <a:pt x="154" y="1"/>
                    </a:moveTo>
                    <a:cubicBezTo>
                      <a:pt x="58" y="125"/>
                      <a:pt x="1" y="278"/>
                      <a:pt x="1" y="432"/>
                    </a:cubicBezTo>
                    <a:lnTo>
                      <a:pt x="1" y="1867"/>
                    </a:lnTo>
                    <a:cubicBezTo>
                      <a:pt x="1" y="2001"/>
                      <a:pt x="106" y="2106"/>
                      <a:pt x="240" y="2106"/>
                    </a:cubicBezTo>
                    <a:lnTo>
                      <a:pt x="967" y="2106"/>
                    </a:lnTo>
                    <a:lnTo>
                      <a:pt x="967" y="891"/>
                    </a:lnTo>
                    <a:cubicBezTo>
                      <a:pt x="967" y="738"/>
                      <a:pt x="900" y="604"/>
                      <a:pt x="785" y="508"/>
                    </a:cubicBezTo>
                    <a:lnTo>
                      <a:pt x="154" y="1"/>
                    </a:ln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80" name="Google Shape;18655;p78">
                <a:extLst>
                  <a:ext uri="{FF2B5EF4-FFF2-40B4-BE49-F238E27FC236}">
                    <a16:creationId xmlns:a16="http://schemas.microsoft.com/office/drawing/2014/main" id="{05D8454F-8973-4BBE-A19D-2675F501676F}"/>
                  </a:ext>
                </a:extLst>
              </p:cNvPr>
              <p:cNvSpPr/>
              <p:nvPr/>
            </p:nvSpPr>
            <p:spPr>
              <a:xfrm>
                <a:off x="5392219" y="3587367"/>
                <a:ext cx="216146" cy="88995"/>
              </a:xfrm>
              <a:custGeom>
                <a:avLst/>
                <a:gdLst/>
                <a:ahLst/>
                <a:cxnLst/>
                <a:rect l="l" t="t" r="r" b="b"/>
                <a:pathLst>
                  <a:path w="8231" h="3389" extrusionOk="0">
                    <a:moveTo>
                      <a:pt x="2661" y="1"/>
                    </a:moveTo>
                    <a:lnTo>
                      <a:pt x="632" y="737"/>
                    </a:lnTo>
                    <a:cubicBezTo>
                      <a:pt x="249" y="871"/>
                      <a:pt x="0" y="1235"/>
                      <a:pt x="0" y="1647"/>
                    </a:cubicBezTo>
                    <a:lnTo>
                      <a:pt x="0" y="3149"/>
                    </a:lnTo>
                    <a:cubicBezTo>
                      <a:pt x="0" y="3274"/>
                      <a:pt x="105" y="3388"/>
                      <a:pt x="239" y="3388"/>
                    </a:cubicBezTo>
                    <a:lnTo>
                      <a:pt x="7991" y="3388"/>
                    </a:lnTo>
                    <a:cubicBezTo>
                      <a:pt x="8125" y="3388"/>
                      <a:pt x="8231" y="3274"/>
                      <a:pt x="8231" y="3149"/>
                    </a:cubicBezTo>
                    <a:lnTo>
                      <a:pt x="8231" y="1647"/>
                    </a:lnTo>
                    <a:cubicBezTo>
                      <a:pt x="8231" y="1235"/>
                      <a:pt x="7982" y="871"/>
                      <a:pt x="7599" y="737"/>
                    </a:cubicBezTo>
                    <a:lnTo>
                      <a:pt x="5570" y="1"/>
                    </a:lnTo>
                    <a:lnTo>
                      <a:pt x="4115" y="479"/>
                    </a:lnTo>
                    <a:lnTo>
                      <a:pt x="2661" y="1"/>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81" name="Google Shape;18656;p78">
                <a:extLst>
                  <a:ext uri="{FF2B5EF4-FFF2-40B4-BE49-F238E27FC236}">
                    <a16:creationId xmlns:a16="http://schemas.microsoft.com/office/drawing/2014/main" id="{DFF69D3C-C19D-4DC6-9DE8-C00EC4302D2C}"/>
                  </a:ext>
                </a:extLst>
              </p:cNvPr>
              <p:cNvSpPr/>
              <p:nvPr/>
            </p:nvSpPr>
            <p:spPr>
              <a:xfrm>
                <a:off x="5487701" y="3612760"/>
                <a:ext cx="25420" cy="63602"/>
              </a:xfrm>
              <a:custGeom>
                <a:avLst/>
                <a:gdLst/>
                <a:ahLst/>
                <a:cxnLst/>
                <a:rect l="l" t="t" r="r" b="b"/>
                <a:pathLst>
                  <a:path w="968" h="2422" extrusionOk="0">
                    <a:moveTo>
                      <a:pt x="231" y="0"/>
                    </a:moveTo>
                    <a:lnTo>
                      <a:pt x="1" y="2421"/>
                    </a:lnTo>
                    <a:lnTo>
                      <a:pt x="967" y="2421"/>
                    </a:lnTo>
                    <a:lnTo>
                      <a:pt x="738" y="0"/>
                    </a:ln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82" name="Google Shape;18657;p78">
                <a:extLst>
                  <a:ext uri="{FF2B5EF4-FFF2-40B4-BE49-F238E27FC236}">
                    <a16:creationId xmlns:a16="http://schemas.microsoft.com/office/drawing/2014/main" id="{A8D54340-4838-4AA6-BF7C-486BAD37DE8C}"/>
                  </a:ext>
                </a:extLst>
              </p:cNvPr>
              <p:cNvSpPr/>
              <p:nvPr/>
            </p:nvSpPr>
            <p:spPr>
              <a:xfrm>
                <a:off x="5489224" y="3599945"/>
                <a:ext cx="22400" cy="21638"/>
              </a:xfrm>
              <a:custGeom>
                <a:avLst/>
                <a:gdLst/>
                <a:ahLst/>
                <a:cxnLst/>
                <a:rect l="l" t="t" r="r" b="b"/>
                <a:pathLst>
                  <a:path w="853" h="824" extrusionOk="0">
                    <a:moveTo>
                      <a:pt x="0" y="0"/>
                    </a:moveTo>
                    <a:lnTo>
                      <a:pt x="0" y="651"/>
                    </a:lnTo>
                    <a:cubicBezTo>
                      <a:pt x="0" y="747"/>
                      <a:pt x="77" y="823"/>
                      <a:pt x="173" y="823"/>
                    </a:cubicBezTo>
                    <a:lnTo>
                      <a:pt x="680" y="823"/>
                    </a:lnTo>
                    <a:cubicBezTo>
                      <a:pt x="775" y="823"/>
                      <a:pt x="852" y="747"/>
                      <a:pt x="852" y="651"/>
                    </a:cubicBezTo>
                    <a:lnTo>
                      <a:pt x="852" y="0"/>
                    </a:ln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83" name="Google Shape;18658;p78">
                <a:extLst>
                  <a:ext uri="{FF2B5EF4-FFF2-40B4-BE49-F238E27FC236}">
                    <a16:creationId xmlns:a16="http://schemas.microsoft.com/office/drawing/2014/main" id="{83FDDB84-63E9-41FF-9C4C-5C62DFE9C342}"/>
                  </a:ext>
                </a:extLst>
              </p:cNvPr>
              <p:cNvSpPr/>
              <p:nvPr/>
            </p:nvSpPr>
            <p:spPr>
              <a:xfrm>
                <a:off x="5570394" y="3613259"/>
                <a:ext cx="38235" cy="63103"/>
              </a:xfrm>
              <a:custGeom>
                <a:avLst/>
                <a:gdLst/>
                <a:ahLst/>
                <a:cxnLst/>
                <a:rect l="l" t="t" r="r" b="b"/>
                <a:pathLst>
                  <a:path w="1456" h="2403" extrusionOk="0">
                    <a:moveTo>
                      <a:pt x="1187" y="0"/>
                    </a:moveTo>
                    <a:lnTo>
                      <a:pt x="288" y="900"/>
                    </a:lnTo>
                    <a:cubicBezTo>
                      <a:pt x="106" y="1082"/>
                      <a:pt x="1" y="1331"/>
                      <a:pt x="1" y="1589"/>
                    </a:cubicBezTo>
                    <a:lnTo>
                      <a:pt x="1" y="2402"/>
                    </a:lnTo>
                    <a:lnTo>
                      <a:pt x="1216" y="2402"/>
                    </a:lnTo>
                    <a:cubicBezTo>
                      <a:pt x="1340" y="2402"/>
                      <a:pt x="1455" y="2288"/>
                      <a:pt x="1455" y="2163"/>
                    </a:cubicBezTo>
                    <a:lnTo>
                      <a:pt x="1455" y="661"/>
                    </a:lnTo>
                    <a:cubicBezTo>
                      <a:pt x="1446" y="412"/>
                      <a:pt x="1359" y="173"/>
                      <a:pt x="1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84" name="Google Shape;18659;p78">
                <a:extLst>
                  <a:ext uri="{FF2B5EF4-FFF2-40B4-BE49-F238E27FC236}">
                    <a16:creationId xmlns:a16="http://schemas.microsoft.com/office/drawing/2014/main" id="{68C1ACCC-3046-4631-9879-B7315FC9BADD}"/>
                  </a:ext>
                </a:extLst>
              </p:cNvPr>
              <p:cNvSpPr/>
              <p:nvPr/>
            </p:nvSpPr>
            <p:spPr>
              <a:xfrm>
                <a:off x="5430165" y="3389839"/>
                <a:ext cx="140255" cy="101810"/>
              </a:xfrm>
              <a:custGeom>
                <a:avLst/>
                <a:gdLst/>
                <a:ahLst/>
                <a:cxnLst/>
                <a:rect l="l" t="t" r="r" b="b"/>
                <a:pathLst>
                  <a:path w="5341" h="3877" extrusionOk="0">
                    <a:moveTo>
                      <a:pt x="1943" y="0"/>
                    </a:moveTo>
                    <a:cubicBezTo>
                      <a:pt x="871" y="0"/>
                      <a:pt x="10" y="871"/>
                      <a:pt x="10" y="1943"/>
                    </a:cubicBezTo>
                    <a:lnTo>
                      <a:pt x="10" y="2517"/>
                    </a:lnTo>
                    <a:cubicBezTo>
                      <a:pt x="0" y="2776"/>
                      <a:pt x="48" y="3034"/>
                      <a:pt x="125" y="3283"/>
                    </a:cubicBezTo>
                    <a:lnTo>
                      <a:pt x="211" y="3522"/>
                    </a:lnTo>
                    <a:cubicBezTo>
                      <a:pt x="230" y="3599"/>
                      <a:pt x="240" y="3675"/>
                      <a:pt x="240" y="3752"/>
                    </a:cubicBezTo>
                    <a:lnTo>
                      <a:pt x="240" y="3876"/>
                    </a:lnTo>
                    <a:lnTo>
                      <a:pt x="5092" y="3876"/>
                    </a:lnTo>
                    <a:lnTo>
                      <a:pt x="5092" y="3752"/>
                    </a:lnTo>
                    <a:cubicBezTo>
                      <a:pt x="5092" y="3675"/>
                      <a:pt x="5101" y="3599"/>
                      <a:pt x="5130" y="3522"/>
                    </a:cubicBezTo>
                    <a:lnTo>
                      <a:pt x="5207" y="3283"/>
                    </a:lnTo>
                    <a:cubicBezTo>
                      <a:pt x="5293" y="3034"/>
                      <a:pt x="5331" y="2785"/>
                      <a:pt x="5341" y="2517"/>
                    </a:cubicBezTo>
                    <a:lnTo>
                      <a:pt x="5341" y="488"/>
                    </a:lnTo>
                    <a:cubicBezTo>
                      <a:pt x="5341" y="220"/>
                      <a:pt x="5120" y="0"/>
                      <a:pt x="485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85" name="Google Shape;18660;p78">
                <a:extLst>
                  <a:ext uri="{FF2B5EF4-FFF2-40B4-BE49-F238E27FC236}">
                    <a16:creationId xmlns:a16="http://schemas.microsoft.com/office/drawing/2014/main" id="{F33D74EC-3765-43E1-8F14-32DA4CAD4512}"/>
                  </a:ext>
                </a:extLst>
              </p:cNvPr>
              <p:cNvSpPr/>
              <p:nvPr/>
            </p:nvSpPr>
            <p:spPr>
              <a:xfrm>
                <a:off x="5462071" y="3390338"/>
                <a:ext cx="108086" cy="101547"/>
              </a:xfrm>
              <a:custGeom>
                <a:avLst/>
                <a:gdLst/>
                <a:ahLst/>
                <a:cxnLst/>
                <a:rect l="l" t="t" r="r" b="b"/>
                <a:pathLst>
                  <a:path w="4116" h="3867" extrusionOk="0">
                    <a:moveTo>
                      <a:pt x="986" y="0"/>
                    </a:moveTo>
                    <a:cubicBezTo>
                      <a:pt x="441" y="0"/>
                      <a:pt x="10" y="431"/>
                      <a:pt x="1" y="977"/>
                    </a:cubicBezTo>
                    <a:cubicBezTo>
                      <a:pt x="1" y="1513"/>
                      <a:pt x="441" y="1953"/>
                      <a:pt x="986" y="1953"/>
                    </a:cubicBezTo>
                    <a:lnTo>
                      <a:pt x="1120" y="1953"/>
                    </a:lnTo>
                    <a:lnTo>
                      <a:pt x="1187" y="3867"/>
                    </a:lnTo>
                    <a:lnTo>
                      <a:pt x="3877" y="3867"/>
                    </a:lnTo>
                    <a:lnTo>
                      <a:pt x="3877" y="3752"/>
                    </a:lnTo>
                    <a:cubicBezTo>
                      <a:pt x="3877" y="3675"/>
                      <a:pt x="3896" y="3599"/>
                      <a:pt x="3915" y="3522"/>
                    </a:cubicBezTo>
                    <a:lnTo>
                      <a:pt x="4001" y="3283"/>
                    </a:lnTo>
                    <a:cubicBezTo>
                      <a:pt x="4078" y="3034"/>
                      <a:pt x="4116" y="2776"/>
                      <a:pt x="4116" y="2517"/>
                    </a:cubicBezTo>
                    <a:lnTo>
                      <a:pt x="4116" y="479"/>
                    </a:lnTo>
                    <a:cubicBezTo>
                      <a:pt x="4116" y="211"/>
                      <a:pt x="3896" y="0"/>
                      <a:pt x="363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86" name="Google Shape;18661;p78">
                <a:extLst>
                  <a:ext uri="{FF2B5EF4-FFF2-40B4-BE49-F238E27FC236}">
                    <a16:creationId xmlns:a16="http://schemas.microsoft.com/office/drawing/2014/main" id="{F4C150B0-405C-48D1-BFA8-3E0864A7562F}"/>
                  </a:ext>
                </a:extLst>
              </p:cNvPr>
              <p:cNvSpPr/>
              <p:nvPr/>
            </p:nvSpPr>
            <p:spPr>
              <a:xfrm>
                <a:off x="5462071" y="3542646"/>
                <a:ext cx="76443" cy="57326"/>
              </a:xfrm>
              <a:custGeom>
                <a:avLst/>
                <a:gdLst/>
                <a:ahLst/>
                <a:cxnLst/>
                <a:rect l="l" t="t" r="r" b="b"/>
                <a:pathLst>
                  <a:path w="2911" h="2183" extrusionOk="0">
                    <a:moveTo>
                      <a:pt x="1" y="0"/>
                    </a:moveTo>
                    <a:lnTo>
                      <a:pt x="1" y="2182"/>
                    </a:lnTo>
                    <a:lnTo>
                      <a:pt x="2910" y="2182"/>
                    </a:lnTo>
                    <a:lnTo>
                      <a:pt x="2910"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87" name="Google Shape;18662;p78">
                <a:extLst>
                  <a:ext uri="{FF2B5EF4-FFF2-40B4-BE49-F238E27FC236}">
                    <a16:creationId xmlns:a16="http://schemas.microsoft.com/office/drawing/2014/main" id="{D999AD68-8218-47B5-8858-0A5CF3F1006B}"/>
                  </a:ext>
                </a:extLst>
              </p:cNvPr>
              <p:cNvSpPr/>
              <p:nvPr/>
            </p:nvSpPr>
            <p:spPr>
              <a:xfrm>
                <a:off x="5462071" y="3542646"/>
                <a:ext cx="76443" cy="31985"/>
              </a:xfrm>
              <a:custGeom>
                <a:avLst/>
                <a:gdLst/>
                <a:ahLst/>
                <a:cxnLst/>
                <a:rect l="l" t="t" r="r" b="b"/>
                <a:pathLst>
                  <a:path w="2911" h="1218" extrusionOk="0">
                    <a:moveTo>
                      <a:pt x="1" y="0"/>
                    </a:moveTo>
                    <a:lnTo>
                      <a:pt x="1" y="823"/>
                    </a:lnTo>
                    <a:cubicBezTo>
                      <a:pt x="451" y="1086"/>
                      <a:pt x="953" y="1218"/>
                      <a:pt x="1455" y="1218"/>
                    </a:cubicBezTo>
                    <a:cubicBezTo>
                      <a:pt x="1958" y="1218"/>
                      <a:pt x="2460" y="1086"/>
                      <a:pt x="2910" y="823"/>
                    </a:cubicBezTo>
                    <a:lnTo>
                      <a:pt x="2910"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88" name="Google Shape;18663;p78">
                <a:extLst>
                  <a:ext uri="{FF2B5EF4-FFF2-40B4-BE49-F238E27FC236}">
                    <a16:creationId xmlns:a16="http://schemas.microsoft.com/office/drawing/2014/main" id="{EA866FED-77D2-4FF8-9983-0AF70D4FF954}"/>
                  </a:ext>
                </a:extLst>
              </p:cNvPr>
              <p:cNvSpPr/>
              <p:nvPr/>
            </p:nvSpPr>
            <p:spPr>
              <a:xfrm>
                <a:off x="5449519" y="3576600"/>
                <a:ext cx="50787" cy="45535"/>
              </a:xfrm>
              <a:custGeom>
                <a:avLst/>
                <a:gdLst/>
                <a:ahLst/>
                <a:cxnLst/>
                <a:rect l="l" t="t" r="r" b="b"/>
                <a:pathLst>
                  <a:path w="1934" h="1734" extrusionOk="0">
                    <a:moveTo>
                      <a:pt x="427" y="1"/>
                    </a:moveTo>
                    <a:cubicBezTo>
                      <a:pt x="337" y="1"/>
                      <a:pt x="250" y="52"/>
                      <a:pt x="211" y="143"/>
                    </a:cubicBezTo>
                    <a:lnTo>
                      <a:pt x="0" y="583"/>
                    </a:lnTo>
                    <a:lnTo>
                      <a:pt x="804" y="1636"/>
                    </a:lnTo>
                    <a:cubicBezTo>
                      <a:pt x="852" y="1699"/>
                      <a:pt x="926" y="1733"/>
                      <a:pt x="999" y="1733"/>
                    </a:cubicBezTo>
                    <a:cubicBezTo>
                      <a:pt x="1058" y="1733"/>
                      <a:pt x="1116" y="1711"/>
                      <a:pt x="1158" y="1664"/>
                    </a:cubicBezTo>
                    <a:lnTo>
                      <a:pt x="1933" y="889"/>
                    </a:lnTo>
                    <a:lnTo>
                      <a:pt x="555" y="37"/>
                    </a:lnTo>
                    <a:cubicBezTo>
                      <a:pt x="515" y="12"/>
                      <a:pt x="471" y="1"/>
                      <a:pt x="4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89" name="Google Shape;18664;p78">
                <a:extLst>
                  <a:ext uri="{FF2B5EF4-FFF2-40B4-BE49-F238E27FC236}">
                    <a16:creationId xmlns:a16="http://schemas.microsoft.com/office/drawing/2014/main" id="{42EAA3B4-0C46-4C8F-AFE5-2752E229DC51}"/>
                  </a:ext>
                </a:extLst>
              </p:cNvPr>
              <p:cNvSpPr/>
              <p:nvPr/>
            </p:nvSpPr>
            <p:spPr>
              <a:xfrm>
                <a:off x="5500279" y="3576600"/>
                <a:ext cx="50787" cy="45535"/>
              </a:xfrm>
              <a:custGeom>
                <a:avLst/>
                <a:gdLst/>
                <a:ahLst/>
                <a:cxnLst/>
                <a:rect l="l" t="t" r="r" b="b"/>
                <a:pathLst>
                  <a:path w="1934" h="1734" extrusionOk="0">
                    <a:moveTo>
                      <a:pt x="1507" y="1"/>
                    </a:moveTo>
                    <a:cubicBezTo>
                      <a:pt x="1463" y="1"/>
                      <a:pt x="1419" y="12"/>
                      <a:pt x="1379" y="37"/>
                    </a:cubicBezTo>
                    <a:lnTo>
                      <a:pt x="0" y="889"/>
                    </a:lnTo>
                    <a:lnTo>
                      <a:pt x="776" y="1664"/>
                    </a:lnTo>
                    <a:cubicBezTo>
                      <a:pt x="823" y="1711"/>
                      <a:pt x="881" y="1733"/>
                      <a:pt x="939" y="1733"/>
                    </a:cubicBezTo>
                    <a:cubicBezTo>
                      <a:pt x="1011" y="1733"/>
                      <a:pt x="1082" y="1699"/>
                      <a:pt x="1130" y="1636"/>
                    </a:cubicBezTo>
                    <a:lnTo>
                      <a:pt x="1934" y="583"/>
                    </a:lnTo>
                    <a:lnTo>
                      <a:pt x="1723" y="143"/>
                    </a:lnTo>
                    <a:cubicBezTo>
                      <a:pt x="1684" y="52"/>
                      <a:pt x="1597" y="1"/>
                      <a:pt x="150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90" name="Google Shape;18665;p78">
                <a:extLst>
                  <a:ext uri="{FF2B5EF4-FFF2-40B4-BE49-F238E27FC236}">
                    <a16:creationId xmlns:a16="http://schemas.microsoft.com/office/drawing/2014/main" id="{099A9FA1-60A9-4956-95CF-5C26433FE8FA}"/>
                  </a:ext>
                </a:extLst>
              </p:cNvPr>
              <p:cNvSpPr/>
              <p:nvPr/>
            </p:nvSpPr>
            <p:spPr>
              <a:xfrm>
                <a:off x="5436704" y="3441545"/>
                <a:ext cx="127177" cy="120218"/>
              </a:xfrm>
              <a:custGeom>
                <a:avLst/>
                <a:gdLst/>
                <a:ahLst/>
                <a:cxnLst/>
                <a:rect l="l" t="t" r="r" b="b"/>
                <a:pathLst>
                  <a:path w="4843" h="4578" extrusionOk="0">
                    <a:moveTo>
                      <a:pt x="2088" y="0"/>
                    </a:moveTo>
                    <a:cubicBezTo>
                      <a:pt x="1472" y="0"/>
                      <a:pt x="939" y="103"/>
                      <a:pt x="670" y="165"/>
                    </a:cubicBezTo>
                    <a:cubicBezTo>
                      <a:pt x="555" y="194"/>
                      <a:pt x="479" y="290"/>
                      <a:pt x="488" y="405"/>
                    </a:cubicBezTo>
                    <a:lnTo>
                      <a:pt x="488" y="989"/>
                    </a:lnTo>
                    <a:cubicBezTo>
                      <a:pt x="488" y="1113"/>
                      <a:pt x="431" y="1237"/>
                      <a:pt x="345" y="1333"/>
                    </a:cubicBezTo>
                    <a:lnTo>
                      <a:pt x="144" y="1534"/>
                    </a:lnTo>
                    <a:cubicBezTo>
                      <a:pt x="48" y="1620"/>
                      <a:pt x="0" y="1745"/>
                      <a:pt x="0" y="1869"/>
                    </a:cubicBezTo>
                    <a:lnTo>
                      <a:pt x="0" y="2156"/>
                    </a:lnTo>
                    <a:cubicBezTo>
                      <a:pt x="0" y="3496"/>
                      <a:pt x="1082" y="4577"/>
                      <a:pt x="2421" y="4577"/>
                    </a:cubicBezTo>
                    <a:cubicBezTo>
                      <a:pt x="3761" y="4577"/>
                      <a:pt x="4843" y="3496"/>
                      <a:pt x="4843" y="2156"/>
                    </a:cubicBezTo>
                    <a:lnTo>
                      <a:pt x="4843" y="1869"/>
                    </a:lnTo>
                    <a:cubicBezTo>
                      <a:pt x="4843" y="1745"/>
                      <a:pt x="4795" y="1620"/>
                      <a:pt x="4699" y="1524"/>
                    </a:cubicBezTo>
                    <a:lnTo>
                      <a:pt x="4498" y="1323"/>
                    </a:lnTo>
                    <a:cubicBezTo>
                      <a:pt x="4412" y="1237"/>
                      <a:pt x="4355" y="1113"/>
                      <a:pt x="4355" y="989"/>
                    </a:cubicBezTo>
                    <a:lnTo>
                      <a:pt x="4355" y="855"/>
                    </a:lnTo>
                    <a:cubicBezTo>
                      <a:pt x="4364" y="759"/>
                      <a:pt x="4316" y="663"/>
                      <a:pt x="4240" y="606"/>
                    </a:cubicBezTo>
                    <a:cubicBezTo>
                      <a:pt x="3593" y="132"/>
                      <a:pt x="2788" y="0"/>
                      <a:pt x="2088"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91" name="Google Shape;18666;p78">
                <a:extLst>
                  <a:ext uri="{FF2B5EF4-FFF2-40B4-BE49-F238E27FC236}">
                    <a16:creationId xmlns:a16="http://schemas.microsoft.com/office/drawing/2014/main" id="{C031E833-3E73-45D3-8AFE-D2C2A28717AE}"/>
                  </a:ext>
                </a:extLst>
              </p:cNvPr>
              <p:cNvSpPr/>
              <p:nvPr/>
            </p:nvSpPr>
            <p:spPr>
              <a:xfrm>
                <a:off x="5436704" y="3441676"/>
                <a:ext cx="114625" cy="119588"/>
              </a:xfrm>
              <a:custGeom>
                <a:avLst/>
                <a:gdLst/>
                <a:ahLst/>
                <a:cxnLst/>
                <a:rect l="l" t="t" r="r" b="b"/>
                <a:pathLst>
                  <a:path w="4365" h="4554" extrusionOk="0">
                    <a:moveTo>
                      <a:pt x="2098" y="0"/>
                    </a:moveTo>
                    <a:cubicBezTo>
                      <a:pt x="1869" y="0"/>
                      <a:pt x="1651" y="15"/>
                      <a:pt x="1455" y="36"/>
                    </a:cubicBezTo>
                    <a:cubicBezTo>
                      <a:pt x="1187" y="65"/>
                      <a:pt x="928" y="103"/>
                      <a:pt x="670" y="170"/>
                    </a:cubicBezTo>
                    <a:cubicBezTo>
                      <a:pt x="555" y="189"/>
                      <a:pt x="479" y="294"/>
                      <a:pt x="488" y="409"/>
                    </a:cubicBezTo>
                    <a:lnTo>
                      <a:pt x="488" y="984"/>
                    </a:lnTo>
                    <a:cubicBezTo>
                      <a:pt x="488" y="1117"/>
                      <a:pt x="431" y="1242"/>
                      <a:pt x="345" y="1328"/>
                    </a:cubicBezTo>
                    <a:lnTo>
                      <a:pt x="144" y="1529"/>
                    </a:lnTo>
                    <a:cubicBezTo>
                      <a:pt x="48" y="1615"/>
                      <a:pt x="0" y="1740"/>
                      <a:pt x="0" y="1874"/>
                    </a:cubicBezTo>
                    <a:lnTo>
                      <a:pt x="0" y="2151"/>
                    </a:lnTo>
                    <a:cubicBezTo>
                      <a:pt x="0" y="3376"/>
                      <a:pt x="919" y="4410"/>
                      <a:pt x="2134" y="4553"/>
                    </a:cubicBezTo>
                    <a:cubicBezTo>
                      <a:pt x="1704" y="4103"/>
                      <a:pt x="1455" y="3510"/>
                      <a:pt x="1455" y="2878"/>
                    </a:cubicBezTo>
                    <a:lnTo>
                      <a:pt x="1455" y="1108"/>
                    </a:lnTo>
                    <a:cubicBezTo>
                      <a:pt x="1464" y="869"/>
                      <a:pt x="1646" y="658"/>
                      <a:pt x="1885" y="629"/>
                    </a:cubicBezTo>
                    <a:cubicBezTo>
                      <a:pt x="2077" y="604"/>
                      <a:pt x="2320" y="583"/>
                      <a:pt x="2589" y="583"/>
                    </a:cubicBezTo>
                    <a:cubicBezTo>
                      <a:pt x="3141" y="583"/>
                      <a:pt x="3805" y="671"/>
                      <a:pt x="4364" y="993"/>
                    </a:cubicBezTo>
                    <a:lnTo>
                      <a:pt x="4364" y="859"/>
                    </a:lnTo>
                    <a:cubicBezTo>
                      <a:pt x="4364" y="754"/>
                      <a:pt x="4316" y="658"/>
                      <a:pt x="4240" y="601"/>
                    </a:cubicBezTo>
                    <a:cubicBezTo>
                      <a:pt x="3599" y="133"/>
                      <a:pt x="2795" y="0"/>
                      <a:pt x="2098"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92" name="Google Shape;18667;p78">
                <a:extLst>
                  <a:ext uri="{FF2B5EF4-FFF2-40B4-BE49-F238E27FC236}">
                    <a16:creationId xmlns:a16="http://schemas.microsoft.com/office/drawing/2014/main" id="{9419E6A4-BF81-408D-A739-72AD5057F0FF}"/>
                  </a:ext>
                </a:extLst>
              </p:cNvPr>
              <p:cNvSpPr/>
              <p:nvPr/>
            </p:nvSpPr>
            <p:spPr>
              <a:xfrm>
                <a:off x="5392219" y="3613259"/>
                <a:ext cx="37972" cy="63103"/>
              </a:xfrm>
              <a:custGeom>
                <a:avLst/>
                <a:gdLst/>
                <a:ahLst/>
                <a:cxnLst/>
                <a:rect l="l" t="t" r="r" b="b"/>
                <a:pathLst>
                  <a:path w="1446" h="2403" extrusionOk="0">
                    <a:moveTo>
                      <a:pt x="259" y="0"/>
                    </a:moveTo>
                    <a:cubicBezTo>
                      <a:pt x="96" y="173"/>
                      <a:pt x="0" y="412"/>
                      <a:pt x="0" y="661"/>
                    </a:cubicBezTo>
                    <a:lnTo>
                      <a:pt x="0" y="2163"/>
                    </a:lnTo>
                    <a:cubicBezTo>
                      <a:pt x="0" y="2288"/>
                      <a:pt x="105" y="2402"/>
                      <a:pt x="239" y="2402"/>
                    </a:cubicBezTo>
                    <a:lnTo>
                      <a:pt x="1445" y="2402"/>
                    </a:lnTo>
                    <a:lnTo>
                      <a:pt x="1445" y="1589"/>
                    </a:lnTo>
                    <a:cubicBezTo>
                      <a:pt x="1445" y="1331"/>
                      <a:pt x="1350" y="1082"/>
                      <a:pt x="1168" y="900"/>
                    </a:cubicBezTo>
                    <a:lnTo>
                      <a:pt x="259"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grpSp>
        <p:sp>
          <p:nvSpPr>
            <p:cNvPr id="197" name="Google Shape;1006;p38">
              <a:extLst>
                <a:ext uri="{FF2B5EF4-FFF2-40B4-BE49-F238E27FC236}">
                  <a16:creationId xmlns:a16="http://schemas.microsoft.com/office/drawing/2014/main" id="{E18AFA41-84D0-4C04-82D5-CA6342BE42AB}"/>
                </a:ext>
              </a:extLst>
            </p:cNvPr>
            <p:cNvSpPr txBox="1">
              <a:spLocks/>
            </p:cNvSpPr>
            <p:nvPr/>
          </p:nvSpPr>
          <p:spPr>
            <a:xfrm>
              <a:off x="2645714" y="3019552"/>
              <a:ext cx="1323059" cy="4276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ctr">
                <a:lnSpc>
                  <a:spcPts val="1000"/>
                </a:lnSpc>
              </a:pPr>
              <a:r>
                <a:rPr lang="en-SG" altLang="zh-CN" sz="1400">
                  <a:latin typeface="Ubuntu"/>
                </a:rPr>
                <a:t>stakeholders</a:t>
              </a:r>
              <a:endParaRPr lang="en-US" altLang="zh-CN" sz="1050">
                <a:latin typeface="Ubuntu"/>
              </a:endParaRPr>
            </a:p>
          </p:txBody>
        </p:sp>
      </p:grpSp>
      <p:grpSp>
        <p:nvGrpSpPr>
          <p:cNvPr id="4" name="Group 3">
            <a:extLst>
              <a:ext uri="{FF2B5EF4-FFF2-40B4-BE49-F238E27FC236}">
                <a16:creationId xmlns:a16="http://schemas.microsoft.com/office/drawing/2014/main" id="{FAD7810F-6206-4CE6-BE18-1C9F8942D462}"/>
              </a:ext>
            </a:extLst>
          </p:cNvPr>
          <p:cNvGrpSpPr/>
          <p:nvPr/>
        </p:nvGrpSpPr>
        <p:grpSpPr>
          <a:xfrm>
            <a:off x="3770139" y="3611379"/>
            <a:ext cx="871342" cy="1154307"/>
            <a:chOff x="4711433" y="3712232"/>
            <a:chExt cx="871342" cy="1154307"/>
          </a:xfrm>
        </p:grpSpPr>
        <p:grpSp>
          <p:nvGrpSpPr>
            <p:cNvPr id="75" name="Google Shape;18736;p78">
              <a:extLst>
                <a:ext uri="{FF2B5EF4-FFF2-40B4-BE49-F238E27FC236}">
                  <a16:creationId xmlns:a16="http://schemas.microsoft.com/office/drawing/2014/main" id="{3D306DCB-0157-4108-98FA-5917573A17A8}"/>
                </a:ext>
              </a:extLst>
            </p:cNvPr>
            <p:cNvGrpSpPr/>
            <p:nvPr/>
          </p:nvGrpSpPr>
          <p:grpSpPr>
            <a:xfrm>
              <a:off x="4737627" y="3712232"/>
              <a:ext cx="840580" cy="700288"/>
              <a:chOff x="6179074" y="3368726"/>
              <a:chExt cx="394609" cy="328749"/>
            </a:xfrm>
          </p:grpSpPr>
          <p:sp>
            <p:nvSpPr>
              <p:cNvPr id="76" name="Google Shape;18737;p78">
                <a:extLst>
                  <a:ext uri="{FF2B5EF4-FFF2-40B4-BE49-F238E27FC236}">
                    <a16:creationId xmlns:a16="http://schemas.microsoft.com/office/drawing/2014/main" id="{84D32849-B4FE-481D-AC15-0B191C45F9A2}"/>
                  </a:ext>
                </a:extLst>
              </p:cNvPr>
              <p:cNvSpPr/>
              <p:nvPr/>
            </p:nvSpPr>
            <p:spPr>
              <a:xfrm>
                <a:off x="6363052" y="3421508"/>
                <a:ext cx="26418" cy="26155"/>
              </a:xfrm>
              <a:custGeom>
                <a:avLst/>
                <a:gdLst/>
                <a:ahLst/>
                <a:cxnLst/>
                <a:rect l="l" t="t" r="r" b="b"/>
                <a:pathLst>
                  <a:path w="1006" h="996" extrusionOk="0">
                    <a:moveTo>
                      <a:pt x="0" y="0"/>
                    </a:moveTo>
                    <a:lnTo>
                      <a:pt x="0" y="995"/>
                    </a:lnTo>
                    <a:lnTo>
                      <a:pt x="1005" y="99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77" name="Google Shape;18738;p78">
                <a:extLst>
                  <a:ext uri="{FF2B5EF4-FFF2-40B4-BE49-F238E27FC236}">
                    <a16:creationId xmlns:a16="http://schemas.microsoft.com/office/drawing/2014/main" id="{3EC760C8-38BA-43D3-A775-44EE0B2303D5}"/>
                  </a:ext>
                </a:extLst>
              </p:cNvPr>
              <p:cNvSpPr/>
              <p:nvPr/>
            </p:nvSpPr>
            <p:spPr>
              <a:xfrm>
                <a:off x="6361791" y="3421508"/>
                <a:ext cx="28912" cy="19695"/>
              </a:xfrm>
              <a:custGeom>
                <a:avLst/>
                <a:gdLst/>
                <a:ahLst/>
                <a:cxnLst/>
                <a:rect l="l" t="t" r="r" b="b"/>
                <a:pathLst>
                  <a:path w="1101" h="750" extrusionOk="0">
                    <a:moveTo>
                      <a:pt x="48" y="0"/>
                    </a:moveTo>
                    <a:lnTo>
                      <a:pt x="48" y="498"/>
                    </a:lnTo>
                    <a:cubicBezTo>
                      <a:pt x="48" y="546"/>
                      <a:pt x="29" y="603"/>
                      <a:pt x="0" y="641"/>
                    </a:cubicBezTo>
                    <a:cubicBezTo>
                      <a:pt x="177" y="713"/>
                      <a:pt x="364" y="749"/>
                      <a:pt x="551" y="749"/>
                    </a:cubicBezTo>
                    <a:cubicBezTo>
                      <a:pt x="737" y="749"/>
                      <a:pt x="924" y="713"/>
                      <a:pt x="1101" y="641"/>
                    </a:cubicBezTo>
                    <a:cubicBezTo>
                      <a:pt x="1072" y="603"/>
                      <a:pt x="1053" y="546"/>
                      <a:pt x="1053" y="49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78" name="Google Shape;18739;p78">
                <a:extLst>
                  <a:ext uri="{FF2B5EF4-FFF2-40B4-BE49-F238E27FC236}">
                    <a16:creationId xmlns:a16="http://schemas.microsoft.com/office/drawing/2014/main" id="{9005FF3D-60B3-496C-9A93-639A2A71F5EA}"/>
                  </a:ext>
                </a:extLst>
              </p:cNvPr>
              <p:cNvSpPr/>
              <p:nvPr/>
            </p:nvSpPr>
            <p:spPr>
              <a:xfrm>
                <a:off x="6336660" y="3442096"/>
                <a:ext cx="79174" cy="97556"/>
              </a:xfrm>
              <a:custGeom>
                <a:avLst/>
                <a:gdLst/>
                <a:ahLst/>
                <a:cxnLst/>
                <a:rect l="l" t="t" r="r" b="b"/>
                <a:pathLst>
                  <a:path w="3015" h="3715" extrusionOk="0">
                    <a:moveTo>
                      <a:pt x="737" y="1"/>
                    </a:moveTo>
                    <a:lnTo>
                      <a:pt x="278" y="231"/>
                    </a:lnTo>
                    <a:cubicBezTo>
                      <a:pt x="115" y="317"/>
                      <a:pt x="10" y="489"/>
                      <a:pt x="10" y="680"/>
                    </a:cubicBezTo>
                    <a:lnTo>
                      <a:pt x="10" y="2135"/>
                    </a:lnTo>
                    <a:cubicBezTo>
                      <a:pt x="0" y="2681"/>
                      <a:pt x="163" y="3207"/>
                      <a:pt x="469" y="3657"/>
                    </a:cubicBezTo>
                    <a:lnTo>
                      <a:pt x="508" y="3714"/>
                    </a:lnTo>
                    <a:lnTo>
                      <a:pt x="2508" y="3714"/>
                    </a:lnTo>
                    <a:lnTo>
                      <a:pt x="2546" y="3657"/>
                    </a:lnTo>
                    <a:cubicBezTo>
                      <a:pt x="2852" y="3207"/>
                      <a:pt x="3015" y="2681"/>
                      <a:pt x="3005" y="2135"/>
                    </a:cubicBezTo>
                    <a:lnTo>
                      <a:pt x="3005" y="680"/>
                    </a:lnTo>
                    <a:cubicBezTo>
                      <a:pt x="3005" y="489"/>
                      <a:pt x="2900" y="317"/>
                      <a:pt x="2737" y="231"/>
                    </a:cubicBezTo>
                    <a:lnTo>
                      <a:pt x="2278" y="1"/>
                    </a:lnTo>
                    <a:cubicBezTo>
                      <a:pt x="2111" y="203"/>
                      <a:pt x="1603" y="212"/>
                      <a:pt x="1523" y="212"/>
                    </a:cubicBezTo>
                    <a:cubicBezTo>
                      <a:pt x="1516" y="212"/>
                      <a:pt x="1512" y="211"/>
                      <a:pt x="1512" y="211"/>
                    </a:cubicBezTo>
                    <a:cubicBezTo>
                      <a:pt x="1512" y="211"/>
                      <a:pt x="1509" y="212"/>
                      <a:pt x="1502" y="212"/>
                    </a:cubicBezTo>
                    <a:cubicBezTo>
                      <a:pt x="1420" y="212"/>
                      <a:pt x="905" y="203"/>
                      <a:pt x="73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79" name="Google Shape;18740;p78">
                <a:extLst>
                  <a:ext uri="{FF2B5EF4-FFF2-40B4-BE49-F238E27FC236}">
                    <a16:creationId xmlns:a16="http://schemas.microsoft.com/office/drawing/2014/main" id="{ED81A1A2-98E8-43D2-A6A8-A8D57A0D68C2}"/>
                  </a:ext>
                </a:extLst>
              </p:cNvPr>
              <p:cNvSpPr/>
              <p:nvPr/>
            </p:nvSpPr>
            <p:spPr>
              <a:xfrm>
                <a:off x="6349974" y="3539862"/>
                <a:ext cx="52546" cy="111605"/>
              </a:xfrm>
              <a:custGeom>
                <a:avLst/>
                <a:gdLst/>
                <a:ahLst/>
                <a:cxnLst/>
                <a:rect l="l" t="t" r="r" b="b"/>
                <a:pathLst>
                  <a:path w="2001" h="4250" extrusionOk="0">
                    <a:moveTo>
                      <a:pt x="1" y="1"/>
                    </a:moveTo>
                    <a:lnTo>
                      <a:pt x="1" y="4250"/>
                    </a:lnTo>
                    <a:lnTo>
                      <a:pt x="2001" y="4250"/>
                    </a:lnTo>
                    <a:lnTo>
                      <a:pt x="2001" y="1"/>
                    </a:ln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80" name="Google Shape;18741;p78">
                <a:extLst>
                  <a:ext uri="{FF2B5EF4-FFF2-40B4-BE49-F238E27FC236}">
                    <a16:creationId xmlns:a16="http://schemas.microsoft.com/office/drawing/2014/main" id="{6A96512E-DC3B-4B76-82DD-AE1BE84A410C}"/>
                  </a:ext>
                </a:extLst>
              </p:cNvPr>
              <p:cNvSpPr/>
              <p:nvPr/>
            </p:nvSpPr>
            <p:spPr>
              <a:xfrm>
                <a:off x="6336897" y="3452915"/>
                <a:ext cx="13104" cy="86973"/>
              </a:xfrm>
              <a:custGeom>
                <a:avLst/>
                <a:gdLst/>
                <a:ahLst/>
                <a:cxnLst/>
                <a:rect l="l" t="t" r="r" b="b"/>
                <a:pathLst>
                  <a:path w="499" h="3312" extrusionOk="0">
                    <a:moveTo>
                      <a:pt x="77" y="0"/>
                    </a:moveTo>
                    <a:cubicBezTo>
                      <a:pt x="20" y="77"/>
                      <a:pt x="1" y="173"/>
                      <a:pt x="1" y="268"/>
                    </a:cubicBezTo>
                    <a:lnTo>
                      <a:pt x="1" y="1723"/>
                    </a:lnTo>
                    <a:cubicBezTo>
                      <a:pt x="1" y="2269"/>
                      <a:pt x="154" y="2795"/>
                      <a:pt x="460" y="3245"/>
                    </a:cubicBezTo>
                    <a:lnTo>
                      <a:pt x="499" y="3312"/>
                    </a:lnTo>
                    <a:lnTo>
                      <a:pt x="499" y="575"/>
                    </a:lnTo>
                    <a:cubicBezTo>
                      <a:pt x="499" y="412"/>
                      <a:pt x="422" y="268"/>
                      <a:pt x="298" y="173"/>
                    </a:cubicBezTo>
                    <a:lnTo>
                      <a:pt x="77" y="0"/>
                    </a:ln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81" name="Google Shape;18742;p78">
                <a:extLst>
                  <a:ext uri="{FF2B5EF4-FFF2-40B4-BE49-F238E27FC236}">
                    <a16:creationId xmlns:a16="http://schemas.microsoft.com/office/drawing/2014/main" id="{7BB77B40-92E0-4F70-81C8-BFAD097F54A8}"/>
                  </a:ext>
                </a:extLst>
              </p:cNvPr>
              <p:cNvSpPr/>
              <p:nvPr/>
            </p:nvSpPr>
            <p:spPr>
              <a:xfrm>
                <a:off x="6402494" y="3452915"/>
                <a:ext cx="13340" cy="86973"/>
              </a:xfrm>
              <a:custGeom>
                <a:avLst/>
                <a:gdLst/>
                <a:ahLst/>
                <a:cxnLst/>
                <a:rect l="l" t="t" r="r" b="b"/>
                <a:pathLst>
                  <a:path w="508" h="3312" extrusionOk="0">
                    <a:moveTo>
                      <a:pt x="431" y="0"/>
                    </a:moveTo>
                    <a:lnTo>
                      <a:pt x="202" y="173"/>
                    </a:lnTo>
                    <a:cubicBezTo>
                      <a:pt x="77" y="268"/>
                      <a:pt x="1" y="412"/>
                      <a:pt x="1" y="575"/>
                    </a:cubicBezTo>
                    <a:lnTo>
                      <a:pt x="1" y="3312"/>
                    </a:lnTo>
                    <a:lnTo>
                      <a:pt x="39" y="3245"/>
                    </a:lnTo>
                    <a:cubicBezTo>
                      <a:pt x="345" y="2795"/>
                      <a:pt x="508" y="2269"/>
                      <a:pt x="508" y="1723"/>
                    </a:cubicBezTo>
                    <a:lnTo>
                      <a:pt x="508" y="268"/>
                    </a:lnTo>
                    <a:cubicBezTo>
                      <a:pt x="508" y="173"/>
                      <a:pt x="479" y="77"/>
                      <a:pt x="431" y="0"/>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82" name="Google Shape;18743;p78">
                <a:extLst>
                  <a:ext uri="{FF2B5EF4-FFF2-40B4-BE49-F238E27FC236}">
                    <a16:creationId xmlns:a16="http://schemas.microsoft.com/office/drawing/2014/main" id="{BA7DBA5E-C0F4-4A57-BE7E-91E6BCBBF8C4}"/>
                  </a:ext>
                </a:extLst>
              </p:cNvPr>
              <p:cNvSpPr/>
              <p:nvPr/>
            </p:nvSpPr>
            <p:spPr>
              <a:xfrm>
                <a:off x="6356014" y="3434691"/>
                <a:ext cx="40493" cy="105198"/>
              </a:xfrm>
              <a:custGeom>
                <a:avLst/>
                <a:gdLst/>
                <a:ahLst/>
                <a:cxnLst/>
                <a:rect l="l" t="t" r="r" b="b"/>
                <a:pathLst>
                  <a:path w="1542" h="4006" extrusionOk="0">
                    <a:moveTo>
                      <a:pt x="254" y="1"/>
                    </a:moveTo>
                    <a:cubicBezTo>
                      <a:pt x="242" y="1"/>
                      <a:pt x="230" y="5"/>
                      <a:pt x="220" y="15"/>
                    </a:cubicBezTo>
                    <a:lnTo>
                      <a:pt x="0" y="283"/>
                    </a:lnTo>
                    <a:lnTo>
                      <a:pt x="345" y="704"/>
                    </a:lnTo>
                    <a:cubicBezTo>
                      <a:pt x="367" y="732"/>
                      <a:pt x="399" y="747"/>
                      <a:pt x="431" y="747"/>
                    </a:cubicBezTo>
                    <a:cubicBezTo>
                      <a:pt x="455" y="747"/>
                      <a:pt x="478" y="739"/>
                      <a:pt x="498" y="723"/>
                    </a:cubicBezTo>
                    <a:lnTo>
                      <a:pt x="651" y="599"/>
                    </a:lnTo>
                    <a:lnTo>
                      <a:pt x="651" y="4006"/>
                    </a:lnTo>
                    <a:lnTo>
                      <a:pt x="900" y="4006"/>
                    </a:lnTo>
                    <a:lnTo>
                      <a:pt x="900" y="599"/>
                    </a:lnTo>
                    <a:lnTo>
                      <a:pt x="1043" y="723"/>
                    </a:lnTo>
                    <a:cubicBezTo>
                      <a:pt x="1063" y="739"/>
                      <a:pt x="1088" y="747"/>
                      <a:pt x="1113" y="747"/>
                    </a:cubicBezTo>
                    <a:cubicBezTo>
                      <a:pt x="1149" y="747"/>
                      <a:pt x="1184" y="732"/>
                      <a:pt x="1206" y="704"/>
                    </a:cubicBezTo>
                    <a:lnTo>
                      <a:pt x="1541" y="283"/>
                    </a:lnTo>
                    <a:lnTo>
                      <a:pt x="1331" y="15"/>
                    </a:lnTo>
                    <a:cubicBezTo>
                      <a:pt x="1321" y="5"/>
                      <a:pt x="1309" y="1"/>
                      <a:pt x="1297" y="1"/>
                    </a:cubicBezTo>
                    <a:cubicBezTo>
                      <a:pt x="1285" y="1"/>
                      <a:pt x="1273" y="5"/>
                      <a:pt x="1264" y="15"/>
                    </a:cubicBezTo>
                    <a:lnTo>
                      <a:pt x="775" y="503"/>
                    </a:lnTo>
                    <a:lnTo>
                      <a:pt x="287" y="15"/>
                    </a:lnTo>
                    <a:cubicBezTo>
                      <a:pt x="278" y="5"/>
                      <a:pt x="266" y="1"/>
                      <a:pt x="254" y="1"/>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83" name="Google Shape;18744;p78">
                <a:extLst>
                  <a:ext uri="{FF2B5EF4-FFF2-40B4-BE49-F238E27FC236}">
                    <a16:creationId xmlns:a16="http://schemas.microsoft.com/office/drawing/2014/main" id="{B7928BBA-9888-4B4A-8C03-91B506877FFB}"/>
                  </a:ext>
                </a:extLst>
              </p:cNvPr>
              <p:cNvSpPr/>
              <p:nvPr/>
            </p:nvSpPr>
            <p:spPr>
              <a:xfrm>
                <a:off x="6373109" y="3552913"/>
                <a:ext cx="6775" cy="98554"/>
              </a:xfrm>
              <a:custGeom>
                <a:avLst/>
                <a:gdLst/>
                <a:ahLst/>
                <a:cxnLst/>
                <a:rect l="l" t="t" r="r" b="b"/>
                <a:pathLst>
                  <a:path w="258" h="3753" extrusionOk="0">
                    <a:moveTo>
                      <a:pt x="139" y="0"/>
                    </a:moveTo>
                    <a:cubicBezTo>
                      <a:pt x="134" y="0"/>
                      <a:pt x="129" y="1"/>
                      <a:pt x="124" y="1"/>
                    </a:cubicBezTo>
                    <a:cubicBezTo>
                      <a:pt x="57" y="1"/>
                      <a:pt x="0" y="49"/>
                      <a:pt x="0" y="116"/>
                    </a:cubicBezTo>
                    <a:lnTo>
                      <a:pt x="0" y="3753"/>
                    </a:lnTo>
                    <a:lnTo>
                      <a:pt x="249" y="3753"/>
                    </a:lnTo>
                    <a:lnTo>
                      <a:pt x="249" y="126"/>
                    </a:lnTo>
                    <a:cubicBezTo>
                      <a:pt x="258" y="55"/>
                      <a:pt x="201" y="0"/>
                      <a:pt x="139" y="0"/>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84" name="Google Shape;18745;p78">
                <a:extLst>
                  <a:ext uri="{FF2B5EF4-FFF2-40B4-BE49-F238E27FC236}">
                    <a16:creationId xmlns:a16="http://schemas.microsoft.com/office/drawing/2014/main" id="{E461C185-96AC-4BEF-BEF4-C3D741BA3F3E}"/>
                  </a:ext>
                </a:extLst>
              </p:cNvPr>
              <p:cNvSpPr/>
              <p:nvPr/>
            </p:nvSpPr>
            <p:spPr>
              <a:xfrm>
                <a:off x="6349974" y="3368726"/>
                <a:ext cx="52546" cy="59321"/>
              </a:xfrm>
              <a:custGeom>
                <a:avLst/>
                <a:gdLst/>
                <a:ahLst/>
                <a:cxnLst/>
                <a:rect l="l" t="t" r="r" b="b"/>
                <a:pathLst>
                  <a:path w="2001" h="2259" extrusionOk="0">
                    <a:moveTo>
                      <a:pt x="757" y="0"/>
                    </a:moveTo>
                    <a:cubicBezTo>
                      <a:pt x="336" y="0"/>
                      <a:pt x="1" y="335"/>
                      <a:pt x="1" y="756"/>
                    </a:cubicBezTo>
                    <a:lnTo>
                      <a:pt x="1" y="1254"/>
                    </a:lnTo>
                    <a:cubicBezTo>
                      <a:pt x="1" y="1809"/>
                      <a:pt x="450" y="2259"/>
                      <a:pt x="1005"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85" name="Google Shape;18746;p78">
                <a:extLst>
                  <a:ext uri="{FF2B5EF4-FFF2-40B4-BE49-F238E27FC236}">
                    <a16:creationId xmlns:a16="http://schemas.microsoft.com/office/drawing/2014/main" id="{C074820C-F50C-4274-AF75-F552ED062C9D}"/>
                  </a:ext>
                </a:extLst>
              </p:cNvPr>
              <p:cNvSpPr/>
              <p:nvPr/>
            </p:nvSpPr>
            <p:spPr>
              <a:xfrm>
                <a:off x="6349974" y="3368726"/>
                <a:ext cx="36213" cy="59269"/>
              </a:xfrm>
              <a:custGeom>
                <a:avLst/>
                <a:gdLst/>
                <a:ahLst/>
                <a:cxnLst/>
                <a:rect l="l" t="t" r="r" b="b"/>
                <a:pathLst>
                  <a:path w="1379" h="2257" extrusionOk="0">
                    <a:moveTo>
                      <a:pt x="757" y="0"/>
                    </a:moveTo>
                    <a:cubicBezTo>
                      <a:pt x="345" y="0"/>
                      <a:pt x="1" y="335"/>
                      <a:pt x="10" y="756"/>
                    </a:cubicBezTo>
                    <a:lnTo>
                      <a:pt x="10" y="1254"/>
                    </a:lnTo>
                    <a:cubicBezTo>
                      <a:pt x="2" y="1828"/>
                      <a:pt x="478" y="2257"/>
                      <a:pt x="1005" y="2257"/>
                    </a:cubicBezTo>
                    <a:cubicBezTo>
                      <a:pt x="1129" y="2257"/>
                      <a:pt x="1255" y="2233"/>
                      <a:pt x="1379" y="2182"/>
                    </a:cubicBezTo>
                    <a:cubicBezTo>
                      <a:pt x="1005" y="2029"/>
                      <a:pt x="757" y="1666"/>
                      <a:pt x="757" y="1254"/>
                    </a:cubicBezTo>
                    <a:lnTo>
                      <a:pt x="757" y="756"/>
                    </a:lnTo>
                    <a:cubicBezTo>
                      <a:pt x="757" y="393"/>
                      <a:pt x="1015" y="77"/>
                      <a:pt x="1379" y="20"/>
                    </a:cubicBezTo>
                    <a:cubicBezTo>
                      <a:pt x="1340" y="10"/>
                      <a:pt x="1302"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86" name="Google Shape;18747;p78">
                <a:extLst>
                  <a:ext uri="{FF2B5EF4-FFF2-40B4-BE49-F238E27FC236}">
                    <a16:creationId xmlns:a16="http://schemas.microsoft.com/office/drawing/2014/main" id="{A94A0DFD-1FD2-4090-ADA3-151524617A6A}"/>
                  </a:ext>
                </a:extLst>
              </p:cNvPr>
              <p:cNvSpPr/>
              <p:nvPr/>
            </p:nvSpPr>
            <p:spPr>
              <a:xfrm>
                <a:off x="6349974" y="3368726"/>
                <a:ext cx="52546" cy="26418"/>
              </a:xfrm>
              <a:custGeom>
                <a:avLst/>
                <a:gdLst/>
                <a:ahLst/>
                <a:cxnLst/>
                <a:rect l="l" t="t" r="r" b="b"/>
                <a:pathLst>
                  <a:path w="2001" h="1006" extrusionOk="0">
                    <a:moveTo>
                      <a:pt x="747" y="0"/>
                    </a:moveTo>
                    <a:cubicBezTo>
                      <a:pt x="336" y="0"/>
                      <a:pt x="1" y="335"/>
                      <a:pt x="1" y="756"/>
                    </a:cubicBezTo>
                    <a:cubicBezTo>
                      <a:pt x="1" y="756"/>
                      <a:pt x="757" y="1005"/>
                      <a:pt x="2001" y="1005"/>
                    </a:cubicBezTo>
                    <a:lnTo>
                      <a:pt x="2001" y="756"/>
                    </a:lnTo>
                    <a:cubicBezTo>
                      <a:pt x="2001"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87" name="Google Shape;18748;p78">
                <a:extLst>
                  <a:ext uri="{FF2B5EF4-FFF2-40B4-BE49-F238E27FC236}">
                    <a16:creationId xmlns:a16="http://schemas.microsoft.com/office/drawing/2014/main" id="{32AA3466-3878-427E-AE11-0546798DD58A}"/>
                  </a:ext>
                </a:extLst>
              </p:cNvPr>
              <p:cNvSpPr/>
              <p:nvPr/>
            </p:nvSpPr>
            <p:spPr>
              <a:xfrm>
                <a:off x="6349974" y="3368726"/>
                <a:ext cx="36213" cy="24159"/>
              </a:xfrm>
              <a:custGeom>
                <a:avLst/>
                <a:gdLst/>
                <a:ahLst/>
                <a:cxnLst/>
                <a:rect l="l" t="t" r="r" b="b"/>
                <a:pathLst>
                  <a:path w="1379" h="920" extrusionOk="0">
                    <a:moveTo>
                      <a:pt x="757" y="0"/>
                    </a:moveTo>
                    <a:cubicBezTo>
                      <a:pt x="345" y="0"/>
                      <a:pt x="1" y="335"/>
                      <a:pt x="10" y="756"/>
                    </a:cubicBezTo>
                    <a:cubicBezTo>
                      <a:pt x="249" y="823"/>
                      <a:pt x="498" y="881"/>
                      <a:pt x="757" y="919"/>
                    </a:cubicBezTo>
                    <a:lnTo>
                      <a:pt x="757" y="756"/>
                    </a:lnTo>
                    <a:cubicBezTo>
                      <a:pt x="757" y="393"/>
                      <a:pt x="1015" y="77"/>
                      <a:pt x="1379" y="20"/>
                    </a:cubicBezTo>
                    <a:cubicBezTo>
                      <a:pt x="1340" y="10"/>
                      <a:pt x="1302"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88" name="Google Shape;18749;p78">
                <a:extLst>
                  <a:ext uri="{FF2B5EF4-FFF2-40B4-BE49-F238E27FC236}">
                    <a16:creationId xmlns:a16="http://schemas.microsoft.com/office/drawing/2014/main" id="{43CF7036-AB5F-4451-B0E1-5EE7FFBA40ED}"/>
                  </a:ext>
                </a:extLst>
              </p:cNvPr>
              <p:cNvSpPr/>
              <p:nvPr/>
            </p:nvSpPr>
            <p:spPr>
              <a:xfrm>
                <a:off x="6468354" y="3421508"/>
                <a:ext cx="26418" cy="26155"/>
              </a:xfrm>
              <a:custGeom>
                <a:avLst/>
                <a:gdLst/>
                <a:ahLst/>
                <a:cxnLst/>
                <a:rect l="l" t="t" r="r" b="b"/>
                <a:pathLst>
                  <a:path w="1006" h="996" extrusionOk="0">
                    <a:moveTo>
                      <a:pt x="0" y="0"/>
                    </a:moveTo>
                    <a:lnTo>
                      <a:pt x="0" y="995"/>
                    </a:lnTo>
                    <a:lnTo>
                      <a:pt x="1005" y="99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89" name="Google Shape;18750;p78">
                <a:extLst>
                  <a:ext uri="{FF2B5EF4-FFF2-40B4-BE49-F238E27FC236}">
                    <a16:creationId xmlns:a16="http://schemas.microsoft.com/office/drawing/2014/main" id="{1D9FBE07-61D6-4A0D-AF27-12B75F061585}"/>
                  </a:ext>
                </a:extLst>
              </p:cNvPr>
              <p:cNvSpPr/>
              <p:nvPr/>
            </p:nvSpPr>
            <p:spPr>
              <a:xfrm>
                <a:off x="6467094" y="3421508"/>
                <a:ext cx="28912" cy="19695"/>
              </a:xfrm>
              <a:custGeom>
                <a:avLst/>
                <a:gdLst/>
                <a:ahLst/>
                <a:cxnLst/>
                <a:rect l="l" t="t" r="r" b="b"/>
                <a:pathLst>
                  <a:path w="1101" h="750" extrusionOk="0">
                    <a:moveTo>
                      <a:pt x="48" y="0"/>
                    </a:moveTo>
                    <a:lnTo>
                      <a:pt x="48" y="498"/>
                    </a:lnTo>
                    <a:cubicBezTo>
                      <a:pt x="48" y="546"/>
                      <a:pt x="29" y="603"/>
                      <a:pt x="0" y="641"/>
                    </a:cubicBezTo>
                    <a:cubicBezTo>
                      <a:pt x="177" y="713"/>
                      <a:pt x="364" y="749"/>
                      <a:pt x="551" y="749"/>
                    </a:cubicBezTo>
                    <a:cubicBezTo>
                      <a:pt x="737" y="749"/>
                      <a:pt x="924" y="713"/>
                      <a:pt x="1101" y="641"/>
                    </a:cubicBezTo>
                    <a:cubicBezTo>
                      <a:pt x="1063" y="603"/>
                      <a:pt x="1053" y="546"/>
                      <a:pt x="1053" y="49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0" name="Google Shape;18751;p78">
                <a:extLst>
                  <a:ext uri="{FF2B5EF4-FFF2-40B4-BE49-F238E27FC236}">
                    <a16:creationId xmlns:a16="http://schemas.microsoft.com/office/drawing/2014/main" id="{7B42CA47-4CA8-4929-B98A-3B186510704D}"/>
                  </a:ext>
                </a:extLst>
              </p:cNvPr>
              <p:cNvSpPr/>
              <p:nvPr/>
            </p:nvSpPr>
            <p:spPr>
              <a:xfrm>
                <a:off x="6441963" y="3442096"/>
                <a:ext cx="78938" cy="97556"/>
              </a:xfrm>
              <a:custGeom>
                <a:avLst/>
                <a:gdLst/>
                <a:ahLst/>
                <a:cxnLst/>
                <a:rect l="l" t="t" r="r" b="b"/>
                <a:pathLst>
                  <a:path w="3006" h="3715" extrusionOk="0">
                    <a:moveTo>
                      <a:pt x="737" y="1"/>
                    </a:moveTo>
                    <a:lnTo>
                      <a:pt x="278" y="231"/>
                    </a:lnTo>
                    <a:cubicBezTo>
                      <a:pt x="115" y="317"/>
                      <a:pt x="0" y="489"/>
                      <a:pt x="0" y="680"/>
                    </a:cubicBezTo>
                    <a:lnTo>
                      <a:pt x="0" y="2135"/>
                    </a:lnTo>
                    <a:cubicBezTo>
                      <a:pt x="0" y="2681"/>
                      <a:pt x="163" y="3207"/>
                      <a:pt x="469" y="3657"/>
                    </a:cubicBezTo>
                    <a:lnTo>
                      <a:pt x="508" y="3714"/>
                    </a:lnTo>
                    <a:lnTo>
                      <a:pt x="2508" y="3714"/>
                    </a:lnTo>
                    <a:lnTo>
                      <a:pt x="2546" y="3657"/>
                    </a:lnTo>
                    <a:cubicBezTo>
                      <a:pt x="2852" y="3207"/>
                      <a:pt x="3005" y="2681"/>
                      <a:pt x="3005" y="2135"/>
                    </a:cubicBezTo>
                    <a:lnTo>
                      <a:pt x="3005" y="680"/>
                    </a:lnTo>
                    <a:cubicBezTo>
                      <a:pt x="3005" y="489"/>
                      <a:pt x="2900" y="317"/>
                      <a:pt x="2737" y="231"/>
                    </a:cubicBezTo>
                    <a:lnTo>
                      <a:pt x="2278" y="1"/>
                    </a:lnTo>
                    <a:cubicBezTo>
                      <a:pt x="2111" y="203"/>
                      <a:pt x="1595" y="212"/>
                      <a:pt x="1514" y="212"/>
                    </a:cubicBezTo>
                    <a:cubicBezTo>
                      <a:pt x="1507" y="212"/>
                      <a:pt x="1503" y="211"/>
                      <a:pt x="1503" y="211"/>
                    </a:cubicBezTo>
                    <a:cubicBezTo>
                      <a:pt x="1503" y="211"/>
                      <a:pt x="1499" y="212"/>
                      <a:pt x="1492" y="212"/>
                    </a:cubicBezTo>
                    <a:cubicBezTo>
                      <a:pt x="1412" y="212"/>
                      <a:pt x="905" y="203"/>
                      <a:pt x="737" y="1"/>
                    </a:cubicBezTo>
                    <a:close/>
                  </a:path>
                </a:pathLst>
              </a:custGeom>
              <a:solidFill>
                <a:srgbClr val="6376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1" name="Google Shape;18752;p78">
                <a:extLst>
                  <a:ext uri="{FF2B5EF4-FFF2-40B4-BE49-F238E27FC236}">
                    <a16:creationId xmlns:a16="http://schemas.microsoft.com/office/drawing/2014/main" id="{7880835F-3738-49A9-A9F6-C24A3A738C4C}"/>
                  </a:ext>
                </a:extLst>
              </p:cNvPr>
              <p:cNvSpPr/>
              <p:nvPr/>
            </p:nvSpPr>
            <p:spPr>
              <a:xfrm>
                <a:off x="6455277" y="3539862"/>
                <a:ext cx="52546" cy="111605"/>
              </a:xfrm>
              <a:custGeom>
                <a:avLst/>
                <a:gdLst/>
                <a:ahLst/>
                <a:cxnLst/>
                <a:rect l="l" t="t" r="r" b="b"/>
                <a:pathLst>
                  <a:path w="2001" h="4250" extrusionOk="0">
                    <a:moveTo>
                      <a:pt x="1" y="1"/>
                    </a:moveTo>
                    <a:lnTo>
                      <a:pt x="1" y="4250"/>
                    </a:lnTo>
                    <a:lnTo>
                      <a:pt x="2001" y="4250"/>
                    </a:lnTo>
                    <a:lnTo>
                      <a:pt x="2001" y="1"/>
                    </a:ln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2" name="Google Shape;18753;p78">
                <a:extLst>
                  <a:ext uri="{FF2B5EF4-FFF2-40B4-BE49-F238E27FC236}">
                    <a16:creationId xmlns:a16="http://schemas.microsoft.com/office/drawing/2014/main" id="{B396EB8C-ECB6-4170-BE76-9EBF702E9ED5}"/>
                  </a:ext>
                </a:extLst>
              </p:cNvPr>
              <p:cNvSpPr/>
              <p:nvPr/>
            </p:nvSpPr>
            <p:spPr>
              <a:xfrm>
                <a:off x="6441963" y="3452915"/>
                <a:ext cx="13340" cy="86973"/>
              </a:xfrm>
              <a:custGeom>
                <a:avLst/>
                <a:gdLst/>
                <a:ahLst/>
                <a:cxnLst/>
                <a:rect l="l" t="t" r="r" b="b"/>
                <a:pathLst>
                  <a:path w="508" h="3312" extrusionOk="0">
                    <a:moveTo>
                      <a:pt x="77" y="0"/>
                    </a:moveTo>
                    <a:cubicBezTo>
                      <a:pt x="29" y="77"/>
                      <a:pt x="0" y="173"/>
                      <a:pt x="0" y="268"/>
                    </a:cubicBezTo>
                    <a:lnTo>
                      <a:pt x="0" y="1723"/>
                    </a:lnTo>
                    <a:cubicBezTo>
                      <a:pt x="0" y="2269"/>
                      <a:pt x="163" y="2795"/>
                      <a:pt x="469" y="3245"/>
                    </a:cubicBezTo>
                    <a:lnTo>
                      <a:pt x="508" y="3312"/>
                    </a:lnTo>
                    <a:lnTo>
                      <a:pt x="508" y="575"/>
                    </a:lnTo>
                    <a:cubicBezTo>
                      <a:pt x="508" y="412"/>
                      <a:pt x="431" y="268"/>
                      <a:pt x="307" y="173"/>
                    </a:cubicBezTo>
                    <a:lnTo>
                      <a:pt x="77" y="0"/>
                    </a:lnTo>
                    <a:close/>
                  </a:path>
                </a:pathLst>
              </a:custGeom>
              <a:solidFill>
                <a:srgbClr val="304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3" name="Google Shape;18754;p78">
                <a:extLst>
                  <a:ext uri="{FF2B5EF4-FFF2-40B4-BE49-F238E27FC236}">
                    <a16:creationId xmlns:a16="http://schemas.microsoft.com/office/drawing/2014/main" id="{21D62535-B971-4FDF-8E18-195879B489C0}"/>
                  </a:ext>
                </a:extLst>
              </p:cNvPr>
              <p:cNvSpPr/>
              <p:nvPr/>
            </p:nvSpPr>
            <p:spPr>
              <a:xfrm>
                <a:off x="6507797" y="3452915"/>
                <a:ext cx="13104" cy="86973"/>
              </a:xfrm>
              <a:custGeom>
                <a:avLst/>
                <a:gdLst/>
                <a:ahLst/>
                <a:cxnLst/>
                <a:rect l="l" t="t" r="r" b="b"/>
                <a:pathLst>
                  <a:path w="499" h="3312" extrusionOk="0">
                    <a:moveTo>
                      <a:pt x="422" y="0"/>
                    </a:moveTo>
                    <a:lnTo>
                      <a:pt x="202" y="173"/>
                    </a:lnTo>
                    <a:cubicBezTo>
                      <a:pt x="77" y="268"/>
                      <a:pt x="1" y="412"/>
                      <a:pt x="1" y="575"/>
                    </a:cubicBezTo>
                    <a:lnTo>
                      <a:pt x="1" y="3312"/>
                    </a:lnTo>
                    <a:lnTo>
                      <a:pt x="39" y="3245"/>
                    </a:lnTo>
                    <a:cubicBezTo>
                      <a:pt x="336" y="2795"/>
                      <a:pt x="498" y="2269"/>
                      <a:pt x="498" y="1723"/>
                    </a:cubicBezTo>
                    <a:lnTo>
                      <a:pt x="498" y="268"/>
                    </a:lnTo>
                    <a:cubicBezTo>
                      <a:pt x="498" y="173"/>
                      <a:pt x="470" y="77"/>
                      <a:pt x="422" y="0"/>
                    </a:cubicBezTo>
                    <a:close/>
                  </a:path>
                </a:pathLst>
              </a:custGeom>
              <a:solidFill>
                <a:srgbClr val="304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4" name="Google Shape;18755;p78">
                <a:extLst>
                  <a:ext uri="{FF2B5EF4-FFF2-40B4-BE49-F238E27FC236}">
                    <a16:creationId xmlns:a16="http://schemas.microsoft.com/office/drawing/2014/main" id="{35FF6764-254B-4CF6-BB4B-AD2223F3541C}"/>
                  </a:ext>
                </a:extLst>
              </p:cNvPr>
              <p:cNvSpPr/>
              <p:nvPr/>
            </p:nvSpPr>
            <p:spPr>
              <a:xfrm>
                <a:off x="6461317" y="3434691"/>
                <a:ext cx="40493" cy="105198"/>
              </a:xfrm>
              <a:custGeom>
                <a:avLst/>
                <a:gdLst/>
                <a:ahLst/>
                <a:cxnLst/>
                <a:rect l="l" t="t" r="r" b="b"/>
                <a:pathLst>
                  <a:path w="1542" h="4006" extrusionOk="0">
                    <a:moveTo>
                      <a:pt x="244" y="1"/>
                    </a:moveTo>
                    <a:cubicBezTo>
                      <a:pt x="232" y="1"/>
                      <a:pt x="220" y="5"/>
                      <a:pt x="211" y="15"/>
                    </a:cubicBezTo>
                    <a:lnTo>
                      <a:pt x="0" y="283"/>
                    </a:lnTo>
                    <a:lnTo>
                      <a:pt x="335" y="704"/>
                    </a:lnTo>
                    <a:cubicBezTo>
                      <a:pt x="357" y="732"/>
                      <a:pt x="393" y="747"/>
                      <a:pt x="428" y="747"/>
                    </a:cubicBezTo>
                    <a:cubicBezTo>
                      <a:pt x="453" y="747"/>
                      <a:pt x="478" y="739"/>
                      <a:pt x="498" y="723"/>
                    </a:cubicBezTo>
                    <a:lnTo>
                      <a:pt x="641" y="599"/>
                    </a:lnTo>
                    <a:lnTo>
                      <a:pt x="641" y="4006"/>
                    </a:lnTo>
                    <a:lnTo>
                      <a:pt x="890" y="4006"/>
                    </a:lnTo>
                    <a:lnTo>
                      <a:pt x="890" y="599"/>
                    </a:lnTo>
                    <a:lnTo>
                      <a:pt x="1043" y="723"/>
                    </a:lnTo>
                    <a:cubicBezTo>
                      <a:pt x="1063" y="739"/>
                      <a:pt x="1087" y="747"/>
                      <a:pt x="1110" y="747"/>
                    </a:cubicBezTo>
                    <a:cubicBezTo>
                      <a:pt x="1142" y="747"/>
                      <a:pt x="1174" y="732"/>
                      <a:pt x="1197" y="704"/>
                    </a:cubicBezTo>
                    <a:lnTo>
                      <a:pt x="1541" y="283"/>
                    </a:lnTo>
                    <a:lnTo>
                      <a:pt x="1321" y="15"/>
                    </a:lnTo>
                    <a:cubicBezTo>
                      <a:pt x="1311" y="5"/>
                      <a:pt x="1299" y="1"/>
                      <a:pt x="1287" y="1"/>
                    </a:cubicBezTo>
                    <a:cubicBezTo>
                      <a:pt x="1275" y="1"/>
                      <a:pt x="1264" y="5"/>
                      <a:pt x="1254" y="15"/>
                    </a:cubicBezTo>
                    <a:lnTo>
                      <a:pt x="766" y="503"/>
                    </a:lnTo>
                    <a:lnTo>
                      <a:pt x="278" y="15"/>
                    </a:lnTo>
                    <a:cubicBezTo>
                      <a:pt x="268" y="5"/>
                      <a:pt x="256" y="1"/>
                      <a:pt x="244" y="1"/>
                    </a:cubicBezTo>
                    <a:close/>
                  </a:path>
                </a:pathLst>
              </a:custGeom>
              <a:solidFill>
                <a:srgbClr val="304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5" name="Google Shape;18756;p78">
                <a:extLst>
                  <a:ext uri="{FF2B5EF4-FFF2-40B4-BE49-F238E27FC236}">
                    <a16:creationId xmlns:a16="http://schemas.microsoft.com/office/drawing/2014/main" id="{A3EB9C2D-06DF-4946-834E-B0BAA1753DC7}"/>
                  </a:ext>
                </a:extLst>
              </p:cNvPr>
              <p:cNvSpPr/>
              <p:nvPr/>
            </p:nvSpPr>
            <p:spPr>
              <a:xfrm>
                <a:off x="6478412" y="3552913"/>
                <a:ext cx="6539" cy="98554"/>
              </a:xfrm>
              <a:custGeom>
                <a:avLst/>
                <a:gdLst/>
                <a:ahLst/>
                <a:cxnLst/>
                <a:rect l="l" t="t" r="r" b="b"/>
                <a:pathLst>
                  <a:path w="249" h="3753" extrusionOk="0">
                    <a:moveTo>
                      <a:pt x="131" y="0"/>
                    </a:moveTo>
                    <a:cubicBezTo>
                      <a:pt x="126" y="0"/>
                      <a:pt x="120" y="1"/>
                      <a:pt x="115" y="1"/>
                    </a:cubicBezTo>
                    <a:cubicBezTo>
                      <a:pt x="48" y="1"/>
                      <a:pt x="0" y="49"/>
                      <a:pt x="0" y="116"/>
                    </a:cubicBezTo>
                    <a:lnTo>
                      <a:pt x="0" y="3753"/>
                    </a:lnTo>
                    <a:lnTo>
                      <a:pt x="249" y="3753"/>
                    </a:lnTo>
                    <a:lnTo>
                      <a:pt x="249" y="126"/>
                    </a:lnTo>
                    <a:cubicBezTo>
                      <a:pt x="249" y="55"/>
                      <a:pt x="200" y="0"/>
                      <a:pt x="131" y="0"/>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6" name="Google Shape;18757;p78">
                <a:extLst>
                  <a:ext uri="{FF2B5EF4-FFF2-40B4-BE49-F238E27FC236}">
                    <a16:creationId xmlns:a16="http://schemas.microsoft.com/office/drawing/2014/main" id="{F20A7BCE-4C66-42DE-90F6-4DE28AFF600B}"/>
                  </a:ext>
                </a:extLst>
              </p:cNvPr>
              <p:cNvSpPr/>
              <p:nvPr/>
            </p:nvSpPr>
            <p:spPr>
              <a:xfrm>
                <a:off x="6455277" y="3368726"/>
                <a:ext cx="52546" cy="59321"/>
              </a:xfrm>
              <a:custGeom>
                <a:avLst/>
                <a:gdLst/>
                <a:ahLst/>
                <a:cxnLst/>
                <a:rect l="l" t="t" r="r" b="b"/>
                <a:pathLst>
                  <a:path w="2001" h="2259" extrusionOk="0">
                    <a:moveTo>
                      <a:pt x="747" y="0"/>
                    </a:moveTo>
                    <a:cubicBezTo>
                      <a:pt x="335" y="0"/>
                      <a:pt x="1" y="335"/>
                      <a:pt x="1" y="756"/>
                    </a:cubicBezTo>
                    <a:lnTo>
                      <a:pt x="1" y="1254"/>
                    </a:lnTo>
                    <a:cubicBezTo>
                      <a:pt x="1" y="1809"/>
                      <a:pt x="441" y="2259"/>
                      <a:pt x="996"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7" name="Google Shape;18758;p78">
                <a:extLst>
                  <a:ext uri="{FF2B5EF4-FFF2-40B4-BE49-F238E27FC236}">
                    <a16:creationId xmlns:a16="http://schemas.microsoft.com/office/drawing/2014/main" id="{673D0B7E-6110-4EA0-A0CD-6DE2BE19F912}"/>
                  </a:ext>
                </a:extLst>
              </p:cNvPr>
              <p:cNvSpPr/>
              <p:nvPr/>
            </p:nvSpPr>
            <p:spPr>
              <a:xfrm>
                <a:off x="6455277" y="3368726"/>
                <a:ext cx="36213" cy="59269"/>
              </a:xfrm>
              <a:custGeom>
                <a:avLst/>
                <a:gdLst/>
                <a:ahLst/>
                <a:cxnLst/>
                <a:rect l="l" t="t" r="r" b="b"/>
                <a:pathLst>
                  <a:path w="1379" h="2257" extrusionOk="0">
                    <a:moveTo>
                      <a:pt x="757" y="0"/>
                    </a:moveTo>
                    <a:cubicBezTo>
                      <a:pt x="335" y="0"/>
                      <a:pt x="1" y="335"/>
                      <a:pt x="1" y="756"/>
                    </a:cubicBezTo>
                    <a:lnTo>
                      <a:pt x="1" y="1254"/>
                    </a:lnTo>
                    <a:cubicBezTo>
                      <a:pt x="1" y="1828"/>
                      <a:pt x="471" y="2257"/>
                      <a:pt x="1001" y="2257"/>
                    </a:cubicBezTo>
                    <a:cubicBezTo>
                      <a:pt x="1126" y="2257"/>
                      <a:pt x="1253" y="2233"/>
                      <a:pt x="1379" y="2182"/>
                    </a:cubicBezTo>
                    <a:cubicBezTo>
                      <a:pt x="996" y="2029"/>
                      <a:pt x="747" y="1666"/>
                      <a:pt x="747" y="1254"/>
                    </a:cubicBezTo>
                    <a:lnTo>
                      <a:pt x="747" y="756"/>
                    </a:lnTo>
                    <a:cubicBezTo>
                      <a:pt x="747" y="393"/>
                      <a:pt x="1015" y="77"/>
                      <a:pt x="1379" y="20"/>
                    </a:cubicBezTo>
                    <a:cubicBezTo>
                      <a:pt x="1331" y="10"/>
                      <a:pt x="1293"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8" name="Google Shape;18759;p78">
                <a:extLst>
                  <a:ext uri="{FF2B5EF4-FFF2-40B4-BE49-F238E27FC236}">
                    <a16:creationId xmlns:a16="http://schemas.microsoft.com/office/drawing/2014/main" id="{D22853BC-AE9F-4E02-870D-B86809925CF3}"/>
                  </a:ext>
                </a:extLst>
              </p:cNvPr>
              <p:cNvSpPr/>
              <p:nvPr/>
            </p:nvSpPr>
            <p:spPr>
              <a:xfrm>
                <a:off x="6455277" y="3368726"/>
                <a:ext cx="52546" cy="26418"/>
              </a:xfrm>
              <a:custGeom>
                <a:avLst/>
                <a:gdLst/>
                <a:ahLst/>
                <a:cxnLst/>
                <a:rect l="l" t="t" r="r" b="b"/>
                <a:pathLst>
                  <a:path w="2001" h="1006" extrusionOk="0">
                    <a:moveTo>
                      <a:pt x="747" y="0"/>
                    </a:moveTo>
                    <a:cubicBezTo>
                      <a:pt x="335" y="0"/>
                      <a:pt x="1" y="335"/>
                      <a:pt x="1" y="756"/>
                    </a:cubicBezTo>
                    <a:cubicBezTo>
                      <a:pt x="1" y="756"/>
                      <a:pt x="747" y="1005"/>
                      <a:pt x="2001" y="1005"/>
                    </a:cubicBezTo>
                    <a:lnTo>
                      <a:pt x="2001" y="756"/>
                    </a:lnTo>
                    <a:cubicBezTo>
                      <a:pt x="2001" y="335"/>
                      <a:pt x="1666" y="0"/>
                      <a:pt x="124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9" name="Google Shape;18760;p78">
                <a:extLst>
                  <a:ext uri="{FF2B5EF4-FFF2-40B4-BE49-F238E27FC236}">
                    <a16:creationId xmlns:a16="http://schemas.microsoft.com/office/drawing/2014/main" id="{FD03E45D-37A4-4CC8-B81B-22C2C9EFDC18}"/>
                  </a:ext>
                </a:extLst>
              </p:cNvPr>
              <p:cNvSpPr/>
              <p:nvPr/>
            </p:nvSpPr>
            <p:spPr>
              <a:xfrm>
                <a:off x="6455277" y="3368726"/>
                <a:ext cx="36213" cy="24159"/>
              </a:xfrm>
              <a:custGeom>
                <a:avLst/>
                <a:gdLst/>
                <a:ahLst/>
                <a:cxnLst/>
                <a:rect l="l" t="t" r="r" b="b"/>
                <a:pathLst>
                  <a:path w="1379" h="920" extrusionOk="0">
                    <a:moveTo>
                      <a:pt x="757" y="0"/>
                    </a:moveTo>
                    <a:cubicBezTo>
                      <a:pt x="335" y="0"/>
                      <a:pt x="1" y="335"/>
                      <a:pt x="1" y="756"/>
                    </a:cubicBezTo>
                    <a:cubicBezTo>
                      <a:pt x="249" y="823"/>
                      <a:pt x="498" y="881"/>
                      <a:pt x="757" y="919"/>
                    </a:cubicBezTo>
                    <a:lnTo>
                      <a:pt x="747" y="756"/>
                    </a:lnTo>
                    <a:cubicBezTo>
                      <a:pt x="747" y="393"/>
                      <a:pt x="1015" y="77"/>
                      <a:pt x="1379" y="20"/>
                    </a:cubicBezTo>
                    <a:cubicBezTo>
                      <a:pt x="1331" y="10"/>
                      <a:pt x="1293"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00" name="Google Shape;18761;p78">
                <a:extLst>
                  <a:ext uri="{FF2B5EF4-FFF2-40B4-BE49-F238E27FC236}">
                    <a16:creationId xmlns:a16="http://schemas.microsoft.com/office/drawing/2014/main" id="{7039F1DB-96D5-4D22-8AA6-E97B1C327A5F}"/>
                  </a:ext>
                </a:extLst>
              </p:cNvPr>
              <p:cNvSpPr/>
              <p:nvPr/>
            </p:nvSpPr>
            <p:spPr>
              <a:xfrm>
                <a:off x="6257985" y="3421508"/>
                <a:ext cx="26181" cy="26155"/>
              </a:xfrm>
              <a:custGeom>
                <a:avLst/>
                <a:gdLst/>
                <a:ahLst/>
                <a:cxnLst/>
                <a:rect l="l" t="t" r="r" b="b"/>
                <a:pathLst>
                  <a:path w="997" h="996" extrusionOk="0">
                    <a:moveTo>
                      <a:pt x="1" y="0"/>
                    </a:moveTo>
                    <a:lnTo>
                      <a:pt x="1" y="995"/>
                    </a:lnTo>
                    <a:lnTo>
                      <a:pt x="996" y="995"/>
                    </a:lnTo>
                    <a:lnTo>
                      <a:pt x="996"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01" name="Google Shape;18762;p78">
                <a:extLst>
                  <a:ext uri="{FF2B5EF4-FFF2-40B4-BE49-F238E27FC236}">
                    <a16:creationId xmlns:a16="http://schemas.microsoft.com/office/drawing/2014/main" id="{CBA8BAD1-FD3C-4DB8-94A0-5580A04D26F4}"/>
                  </a:ext>
                </a:extLst>
              </p:cNvPr>
              <p:cNvSpPr/>
              <p:nvPr/>
            </p:nvSpPr>
            <p:spPr>
              <a:xfrm>
                <a:off x="6256725" y="3421508"/>
                <a:ext cx="28676" cy="19695"/>
              </a:xfrm>
              <a:custGeom>
                <a:avLst/>
                <a:gdLst/>
                <a:ahLst/>
                <a:cxnLst/>
                <a:rect l="l" t="t" r="r" b="b"/>
                <a:pathLst>
                  <a:path w="1092" h="750" extrusionOk="0">
                    <a:moveTo>
                      <a:pt x="49" y="0"/>
                    </a:moveTo>
                    <a:lnTo>
                      <a:pt x="49" y="498"/>
                    </a:lnTo>
                    <a:cubicBezTo>
                      <a:pt x="49" y="546"/>
                      <a:pt x="30" y="603"/>
                      <a:pt x="1" y="641"/>
                    </a:cubicBezTo>
                    <a:cubicBezTo>
                      <a:pt x="173" y="713"/>
                      <a:pt x="360" y="749"/>
                      <a:pt x="547" y="749"/>
                    </a:cubicBezTo>
                    <a:cubicBezTo>
                      <a:pt x="733" y="749"/>
                      <a:pt x="920" y="713"/>
                      <a:pt x="1092" y="641"/>
                    </a:cubicBezTo>
                    <a:cubicBezTo>
                      <a:pt x="1063" y="603"/>
                      <a:pt x="1044" y="546"/>
                      <a:pt x="1044" y="498"/>
                    </a:cubicBezTo>
                    <a:lnTo>
                      <a:pt x="1044"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02" name="Google Shape;18763;p78">
                <a:extLst>
                  <a:ext uri="{FF2B5EF4-FFF2-40B4-BE49-F238E27FC236}">
                    <a16:creationId xmlns:a16="http://schemas.microsoft.com/office/drawing/2014/main" id="{F126BF5C-B36B-4550-9CD5-B90D8B1FF318}"/>
                  </a:ext>
                </a:extLst>
              </p:cNvPr>
              <p:cNvSpPr/>
              <p:nvPr/>
            </p:nvSpPr>
            <p:spPr>
              <a:xfrm>
                <a:off x="6231594" y="3442096"/>
                <a:ext cx="78964" cy="97556"/>
              </a:xfrm>
              <a:custGeom>
                <a:avLst/>
                <a:gdLst/>
                <a:ahLst/>
                <a:cxnLst/>
                <a:rect l="l" t="t" r="r" b="b"/>
                <a:pathLst>
                  <a:path w="3007" h="3715" extrusionOk="0">
                    <a:moveTo>
                      <a:pt x="738" y="1"/>
                    </a:moveTo>
                    <a:lnTo>
                      <a:pt x="279" y="231"/>
                    </a:lnTo>
                    <a:cubicBezTo>
                      <a:pt x="106" y="317"/>
                      <a:pt x="1" y="489"/>
                      <a:pt x="1" y="680"/>
                    </a:cubicBezTo>
                    <a:lnTo>
                      <a:pt x="1" y="2135"/>
                    </a:lnTo>
                    <a:cubicBezTo>
                      <a:pt x="1" y="2681"/>
                      <a:pt x="164" y="3207"/>
                      <a:pt x="460" y="3657"/>
                    </a:cubicBezTo>
                    <a:lnTo>
                      <a:pt x="499" y="3714"/>
                    </a:lnTo>
                    <a:lnTo>
                      <a:pt x="2508" y="3714"/>
                    </a:lnTo>
                    <a:lnTo>
                      <a:pt x="2537" y="3657"/>
                    </a:lnTo>
                    <a:cubicBezTo>
                      <a:pt x="2843" y="3207"/>
                      <a:pt x="3006" y="2681"/>
                      <a:pt x="3006" y="2135"/>
                    </a:cubicBezTo>
                    <a:lnTo>
                      <a:pt x="3006" y="680"/>
                    </a:lnTo>
                    <a:cubicBezTo>
                      <a:pt x="3006" y="489"/>
                      <a:pt x="2901" y="317"/>
                      <a:pt x="2729" y="231"/>
                    </a:cubicBezTo>
                    <a:lnTo>
                      <a:pt x="2269" y="1"/>
                    </a:lnTo>
                    <a:cubicBezTo>
                      <a:pt x="2102" y="203"/>
                      <a:pt x="1594" y="212"/>
                      <a:pt x="1514" y="212"/>
                    </a:cubicBezTo>
                    <a:cubicBezTo>
                      <a:pt x="1507" y="212"/>
                      <a:pt x="1504" y="211"/>
                      <a:pt x="1504" y="211"/>
                    </a:cubicBezTo>
                    <a:cubicBezTo>
                      <a:pt x="1504" y="211"/>
                      <a:pt x="1500" y="212"/>
                      <a:pt x="1493" y="212"/>
                    </a:cubicBezTo>
                    <a:cubicBezTo>
                      <a:pt x="1413" y="212"/>
                      <a:pt x="905" y="203"/>
                      <a:pt x="738" y="1"/>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03" name="Google Shape;18764;p78">
                <a:extLst>
                  <a:ext uri="{FF2B5EF4-FFF2-40B4-BE49-F238E27FC236}">
                    <a16:creationId xmlns:a16="http://schemas.microsoft.com/office/drawing/2014/main" id="{CEAA385C-9585-4C9E-BF6A-D84DB2BFA77A}"/>
                  </a:ext>
                </a:extLst>
              </p:cNvPr>
              <p:cNvSpPr/>
              <p:nvPr/>
            </p:nvSpPr>
            <p:spPr>
              <a:xfrm>
                <a:off x="6244672" y="3539862"/>
                <a:ext cx="52809" cy="111605"/>
              </a:xfrm>
              <a:custGeom>
                <a:avLst/>
                <a:gdLst/>
                <a:ahLst/>
                <a:cxnLst/>
                <a:rect l="l" t="t" r="r" b="b"/>
                <a:pathLst>
                  <a:path w="2011" h="4250" extrusionOk="0">
                    <a:moveTo>
                      <a:pt x="1" y="1"/>
                    </a:moveTo>
                    <a:lnTo>
                      <a:pt x="1" y="4250"/>
                    </a:lnTo>
                    <a:lnTo>
                      <a:pt x="2010" y="4250"/>
                    </a:lnTo>
                    <a:lnTo>
                      <a:pt x="2010" y="1"/>
                    </a:ln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04" name="Google Shape;18765;p78">
                <a:extLst>
                  <a:ext uri="{FF2B5EF4-FFF2-40B4-BE49-F238E27FC236}">
                    <a16:creationId xmlns:a16="http://schemas.microsoft.com/office/drawing/2014/main" id="{62E2A1F6-0C83-4938-A931-D4986B6BBBAC}"/>
                  </a:ext>
                </a:extLst>
              </p:cNvPr>
              <p:cNvSpPr/>
              <p:nvPr/>
            </p:nvSpPr>
            <p:spPr>
              <a:xfrm>
                <a:off x="6231594" y="3452915"/>
                <a:ext cx="13104" cy="86973"/>
              </a:xfrm>
              <a:custGeom>
                <a:avLst/>
                <a:gdLst/>
                <a:ahLst/>
                <a:cxnLst/>
                <a:rect l="l" t="t" r="r" b="b"/>
                <a:pathLst>
                  <a:path w="499" h="3312" extrusionOk="0">
                    <a:moveTo>
                      <a:pt x="78" y="0"/>
                    </a:moveTo>
                    <a:cubicBezTo>
                      <a:pt x="30" y="77"/>
                      <a:pt x="1" y="173"/>
                      <a:pt x="1" y="268"/>
                    </a:cubicBezTo>
                    <a:lnTo>
                      <a:pt x="1" y="1723"/>
                    </a:lnTo>
                    <a:cubicBezTo>
                      <a:pt x="1" y="2269"/>
                      <a:pt x="164" y="2795"/>
                      <a:pt x="460" y="3245"/>
                    </a:cubicBezTo>
                    <a:lnTo>
                      <a:pt x="499" y="3312"/>
                    </a:lnTo>
                    <a:lnTo>
                      <a:pt x="499" y="575"/>
                    </a:lnTo>
                    <a:cubicBezTo>
                      <a:pt x="499" y="412"/>
                      <a:pt x="432" y="268"/>
                      <a:pt x="307" y="173"/>
                    </a:cubicBezTo>
                    <a:lnTo>
                      <a:pt x="78" y="0"/>
                    </a:lnTo>
                    <a:close/>
                  </a:path>
                </a:pathLst>
              </a:custGeom>
              <a:solidFill>
                <a:srgbClr val="D2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05" name="Google Shape;18766;p78">
                <a:extLst>
                  <a:ext uri="{FF2B5EF4-FFF2-40B4-BE49-F238E27FC236}">
                    <a16:creationId xmlns:a16="http://schemas.microsoft.com/office/drawing/2014/main" id="{CA8DCC9E-529F-4B3D-BD3B-DD4105C2C539}"/>
                  </a:ext>
                </a:extLst>
              </p:cNvPr>
              <p:cNvSpPr/>
              <p:nvPr/>
            </p:nvSpPr>
            <p:spPr>
              <a:xfrm>
                <a:off x="6297454" y="3452915"/>
                <a:ext cx="13104" cy="86973"/>
              </a:xfrm>
              <a:custGeom>
                <a:avLst/>
                <a:gdLst/>
                <a:ahLst/>
                <a:cxnLst/>
                <a:rect l="l" t="t" r="r" b="b"/>
                <a:pathLst>
                  <a:path w="499" h="3312" extrusionOk="0">
                    <a:moveTo>
                      <a:pt x="421" y="0"/>
                    </a:moveTo>
                    <a:lnTo>
                      <a:pt x="201" y="173"/>
                    </a:lnTo>
                    <a:cubicBezTo>
                      <a:pt x="67" y="268"/>
                      <a:pt x="0" y="412"/>
                      <a:pt x="0" y="575"/>
                    </a:cubicBezTo>
                    <a:lnTo>
                      <a:pt x="0" y="3312"/>
                    </a:lnTo>
                    <a:lnTo>
                      <a:pt x="39" y="3245"/>
                    </a:lnTo>
                    <a:cubicBezTo>
                      <a:pt x="335" y="2795"/>
                      <a:pt x="498" y="2269"/>
                      <a:pt x="498" y="1723"/>
                    </a:cubicBezTo>
                    <a:lnTo>
                      <a:pt x="498" y="268"/>
                    </a:lnTo>
                    <a:cubicBezTo>
                      <a:pt x="498" y="173"/>
                      <a:pt x="469" y="77"/>
                      <a:pt x="421" y="0"/>
                    </a:cubicBezTo>
                    <a:close/>
                  </a:path>
                </a:pathLst>
              </a:custGeom>
              <a:solidFill>
                <a:srgbClr val="D2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06" name="Google Shape;18767;p78">
                <a:extLst>
                  <a:ext uri="{FF2B5EF4-FFF2-40B4-BE49-F238E27FC236}">
                    <a16:creationId xmlns:a16="http://schemas.microsoft.com/office/drawing/2014/main" id="{928F82F7-6DAE-4045-8A8C-04470EA25242}"/>
                  </a:ext>
                </a:extLst>
              </p:cNvPr>
              <p:cNvSpPr/>
              <p:nvPr/>
            </p:nvSpPr>
            <p:spPr>
              <a:xfrm>
                <a:off x="6250948" y="3434691"/>
                <a:ext cx="40257" cy="105198"/>
              </a:xfrm>
              <a:custGeom>
                <a:avLst/>
                <a:gdLst/>
                <a:ahLst/>
                <a:cxnLst/>
                <a:rect l="l" t="t" r="r" b="b"/>
                <a:pathLst>
                  <a:path w="1533" h="4006" extrusionOk="0">
                    <a:moveTo>
                      <a:pt x="245" y="1"/>
                    </a:moveTo>
                    <a:cubicBezTo>
                      <a:pt x="233" y="1"/>
                      <a:pt x="221" y="5"/>
                      <a:pt x="211" y="15"/>
                    </a:cubicBezTo>
                    <a:lnTo>
                      <a:pt x="1" y="283"/>
                    </a:lnTo>
                    <a:lnTo>
                      <a:pt x="336" y="704"/>
                    </a:lnTo>
                    <a:cubicBezTo>
                      <a:pt x="358" y="732"/>
                      <a:pt x="393" y="747"/>
                      <a:pt x="428" y="747"/>
                    </a:cubicBezTo>
                    <a:cubicBezTo>
                      <a:pt x="454" y="747"/>
                      <a:pt x="479" y="739"/>
                      <a:pt x="499" y="723"/>
                    </a:cubicBezTo>
                    <a:lnTo>
                      <a:pt x="642" y="599"/>
                    </a:lnTo>
                    <a:lnTo>
                      <a:pt x="642" y="4006"/>
                    </a:lnTo>
                    <a:lnTo>
                      <a:pt x="891" y="4006"/>
                    </a:lnTo>
                    <a:lnTo>
                      <a:pt x="891" y="599"/>
                    </a:lnTo>
                    <a:lnTo>
                      <a:pt x="1044" y="723"/>
                    </a:lnTo>
                    <a:cubicBezTo>
                      <a:pt x="1064" y="739"/>
                      <a:pt x="1087" y="747"/>
                      <a:pt x="1110" y="747"/>
                    </a:cubicBezTo>
                    <a:cubicBezTo>
                      <a:pt x="1143" y="747"/>
                      <a:pt x="1175" y="732"/>
                      <a:pt x="1197" y="704"/>
                    </a:cubicBezTo>
                    <a:lnTo>
                      <a:pt x="1532" y="283"/>
                    </a:lnTo>
                    <a:lnTo>
                      <a:pt x="1322" y="15"/>
                    </a:lnTo>
                    <a:cubicBezTo>
                      <a:pt x="1312" y="5"/>
                      <a:pt x="1300" y="1"/>
                      <a:pt x="1288" y="1"/>
                    </a:cubicBezTo>
                    <a:cubicBezTo>
                      <a:pt x="1276" y="1"/>
                      <a:pt x="1264" y="5"/>
                      <a:pt x="1255" y="15"/>
                    </a:cubicBezTo>
                    <a:lnTo>
                      <a:pt x="767" y="503"/>
                    </a:lnTo>
                    <a:lnTo>
                      <a:pt x="278" y="15"/>
                    </a:lnTo>
                    <a:cubicBezTo>
                      <a:pt x="269" y="5"/>
                      <a:pt x="257" y="1"/>
                      <a:pt x="245" y="1"/>
                    </a:cubicBezTo>
                    <a:close/>
                  </a:path>
                </a:pathLst>
              </a:custGeom>
              <a:solidFill>
                <a:srgbClr val="D2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07" name="Google Shape;18768;p78">
                <a:extLst>
                  <a:ext uri="{FF2B5EF4-FFF2-40B4-BE49-F238E27FC236}">
                    <a16:creationId xmlns:a16="http://schemas.microsoft.com/office/drawing/2014/main" id="{FFB192A2-4DB4-450B-9E82-353DA62B7566}"/>
                  </a:ext>
                </a:extLst>
              </p:cNvPr>
              <p:cNvSpPr/>
              <p:nvPr/>
            </p:nvSpPr>
            <p:spPr>
              <a:xfrm>
                <a:off x="6268043" y="3552913"/>
                <a:ext cx="6565" cy="98554"/>
              </a:xfrm>
              <a:custGeom>
                <a:avLst/>
                <a:gdLst/>
                <a:ahLst/>
                <a:cxnLst/>
                <a:rect l="l" t="t" r="r" b="b"/>
                <a:pathLst>
                  <a:path w="250" h="3753" extrusionOk="0">
                    <a:moveTo>
                      <a:pt x="132" y="0"/>
                    </a:moveTo>
                    <a:cubicBezTo>
                      <a:pt x="127" y="0"/>
                      <a:pt x="121" y="1"/>
                      <a:pt x="116" y="1"/>
                    </a:cubicBezTo>
                    <a:cubicBezTo>
                      <a:pt x="49" y="1"/>
                      <a:pt x="1" y="49"/>
                      <a:pt x="1" y="116"/>
                    </a:cubicBezTo>
                    <a:lnTo>
                      <a:pt x="1" y="3753"/>
                    </a:lnTo>
                    <a:lnTo>
                      <a:pt x="249" y="3753"/>
                    </a:lnTo>
                    <a:lnTo>
                      <a:pt x="249" y="126"/>
                    </a:lnTo>
                    <a:cubicBezTo>
                      <a:pt x="249" y="55"/>
                      <a:pt x="200" y="0"/>
                      <a:pt x="132" y="0"/>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08" name="Google Shape;18769;p78">
                <a:extLst>
                  <a:ext uri="{FF2B5EF4-FFF2-40B4-BE49-F238E27FC236}">
                    <a16:creationId xmlns:a16="http://schemas.microsoft.com/office/drawing/2014/main" id="{665FF2C4-95DD-440C-B943-5ACA662F2984}"/>
                  </a:ext>
                </a:extLst>
              </p:cNvPr>
              <p:cNvSpPr/>
              <p:nvPr/>
            </p:nvSpPr>
            <p:spPr>
              <a:xfrm>
                <a:off x="6244672" y="3368726"/>
                <a:ext cx="52809" cy="59321"/>
              </a:xfrm>
              <a:custGeom>
                <a:avLst/>
                <a:gdLst/>
                <a:ahLst/>
                <a:cxnLst/>
                <a:rect l="l" t="t" r="r" b="b"/>
                <a:pathLst>
                  <a:path w="2011" h="2259" extrusionOk="0">
                    <a:moveTo>
                      <a:pt x="757" y="0"/>
                    </a:moveTo>
                    <a:cubicBezTo>
                      <a:pt x="345" y="0"/>
                      <a:pt x="1" y="335"/>
                      <a:pt x="1" y="756"/>
                    </a:cubicBezTo>
                    <a:lnTo>
                      <a:pt x="1" y="1254"/>
                    </a:lnTo>
                    <a:cubicBezTo>
                      <a:pt x="1" y="1809"/>
                      <a:pt x="450" y="2259"/>
                      <a:pt x="1006" y="2259"/>
                    </a:cubicBezTo>
                    <a:cubicBezTo>
                      <a:pt x="1561" y="2259"/>
                      <a:pt x="2010" y="1809"/>
                      <a:pt x="2010" y="1254"/>
                    </a:cubicBezTo>
                    <a:lnTo>
                      <a:pt x="2010" y="756"/>
                    </a:lnTo>
                    <a:cubicBezTo>
                      <a:pt x="2010" y="335"/>
                      <a:pt x="1675"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09" name="Google Shape;18770;p78">
                <a:extLst>
                  <a:ext uri="{FF2B5EF4-FFF2-40B4-BE49-F238E27FC236}">
                    <a16:creationId xmlns:a16="http://schemas.microsoft.com/office/drawing/2014/main" id="{93BBD6DD-5A2E-4211-B8C8-50E9367FEF6E}"/>
                  </a:ext>
                </a:extLst>
              </p:cNvPr>
              <p:cNvSpPr/>
              <p:nvPr/>
            </p:nvSpPr>
            <p:spPr>
              <a:xfrm>
                <a:off x="6244934" y="3368726"/>
                <a:ext cx="36213" cy="59269"/>
              </a:xfrm>
              <a:custGeom>
                <a:avLst/>
                <a:gdLst/>
                <a:ahLst/>
                <a:cxnLst/>
                <a:rect l="l" t="t" r="r" b="b"/>
                <a:pathLst>
                  <a:path w="1379" h="2257" extrusionOk="0">
                    <a:moveTo>
                      <a:pt x="747" y="0"/>
                    </a:moveTo>
                    <a:cubicBezTo>
                      <a:pt x="335" y="0"/>
                      <a:pt x="0" y="335"/>
                      <a:pt x="0" y="756"/>
                    </a:cubicBezTo>
                    <a:lnTo>
                      <a:pt x="0" y="1254"/>
                    </a:lnTo>
                    <a:cubicBezTo>
                      <a:pt x="0" y="1828"/>
                      <a:pt x="471" y="2257"/>
                      <a:pt x="1001" y="2257"/>
                    </a:cubicBezTo>
                    <a:cubicBezTo>
                      <a:pt x="1125" y="2257"/>
                      <a:pt x="1253" y="2233"/>
                      <a:pt x="1378" y="2182"/>
                    </a:cubicBezTo>
                    <a:cubicBezTo>
                      <a:pt x="996" y="2029"/>
                      <a:pt x="747" y="1666"/>
                      <a:pt x="747" y="1254"/>
                    </a:cubicBezTo>
                    <a:lnTo>
                      <a:pt x="747" y="756"/>
                    </a:lnTo>
                    <a:cubicBezTo>
                      <a:pt x="747" y="393"/>
                      <a:pt x="1015" y="77"/>
                      <a:pt x="1369" y="20"/>
                    </a:cubicBezTo>
                    <a:cubicBezTo>
                      <a:pt x="1330" y="10"/>
                      <a:pt x="1292"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10" name="Google Shape;18771;p78">
                <a:extLst>
                  <a:ext uri="{FF2B5EF4-FFF2-40B4-BE49-F238E27FC236}">
                    <a16:creationId xmlns:a16="http://schemas.microsoft.com/office/drawing/2014/main" id="{CF19C22E-B5EA-4122-9B21-A9F1C9CD0912}"/>
                  </a:ext>
                </a:extLst>
              </p:cNvPr>
              <p:cNvSpPr/>
              <p:nvPr/>
            </p:nvSpPr>
            <p:spPr>
              <a:xfrm>
                <a:off x="6244672" y="3368726"/>
                <a:ext cx="52809" cy="26418"/>
              </a:xfrm>
              <a:custGeom>
                <a:avLst/>
                <a:gdLst/>
                <a:ahLst/>
                <a:cxnLst/>
                <a:rect l="l" t="t" r="r" b="b"/>
                <a:pathLst>
                  <a:path w="2011" h="1006" extrusionOk="0">
                    <a:moveTo>
                      <a:pt x="757" y="0"/>
                    </a:moveTo>
                    <a:cubicBezTo>
                      <a:pt x="336" y="0"/>
                      <a:pt x="1" y="335"/>
                      <a:pt x="1" y="756"/>
                    </a:cubicBezTo>
                    <a:cubicBezTo>
                      <a:pt x="1" y="756"/>
                      <a:pt x="757" y="1005"/>
                      <a:pt x="2010" y="1005"/>
                    </a:cubicBezTo>
                    <a:lnTo>
                      <a:pt x="2010" y="756"/>
                    </a:lnTo>
                    <a:cubicBezTo>
                      <a:pt x="2010"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11" name="Google Shape;18772;p78">
                <a:extLst>
                  <a:ext uri="{FF2B5EF4-FFF2-40B4-BE49-F238E27FC236}">
                    <a16:creationId xmlns:a16="http://schemas.microsoft.com/office/drawing/2014/main" id="{C4266575-408B-4058-83DD-7144CBE444F9}"/>
                  </a:ext>
                </a:extLst>
              </p:cNvPr>
              <p:cNvSpPr/>
              <p:nvPr/>
            </p:nvSpPr>
            <p:spPr>
              <a:xfrm>
                <a:off x="6244934" y="3368726"/>
                <a:ext cx="35950" cy="24159"/>
              </a:xfrm>
              <a:custGeom>
                <a:avLst/>
                <a:gdLst/>
                <a:ahLst/>
                <a:cxnLst/>
                <a:rect l="l" t="t" r="r" b="b"/>
                <a:pathLst>
                  <a:path w="1369" h="920" extrusionOk="0">
                    <a:moveTo>
                      <a:pt x="747" y="0"/>
                    </a:moveTo>
                    <a:cubicBezTo>
                      <a:pt x="335" y="0"/>
                      <a:pt x="0" y="335"/>
                      <a:pt x="0" y="756"/>
                    </a:cubicBezTo>
                    <a:cubicBezTo>
                      <a:pt x="249" y="823"/>
                      <a:pt x="498" y="881"/>
                      <a:pt x="747" y="919"/>
                    </a:cubicBezTo>
                    <a:lnTo>
                      <a:pt x="747" y="756"/>
                    </a:lnTo>
                    <a:cubicBezTo>
                      <a:pt x="747" y="393"/>
                      <a:pt x="1015" y="77"/>
                      <a:pt x="1369" y="20"/>
                    </a:cubicBezTo>
                    <a:cubicBezTo>
                      <a:pt x="1330" y="10"/>
                      <a:pt x="1292"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12" name="Google Shape;18773;p78">
                <a:extLst>
                  <a:ext uri="{FF2B5EF4-FFF2-40B4-BE49-F238E27FC236}">
                    <a16:creationId xmlns:a16="http://schemas.microsoft.com/office/drawing/2014/main" id="{D6FEEAF1-7EED-4242-9668-731936B192B7}"/>
                  </a:ext>
                </a:extLst>
              </p:cNvPr>
              <p:cNvSpPr/>
              <p:nvPr/>
            </p:nvSpPr>
            <p:spPr>
              <a:xfrm>
                <a:off x="6205229" y="3533087"/>
                <a:ext cx="26391" cy="26418"/>
              </a:xfrm>
              <a:custGeom>
                <a:avLst/>
                <a:gdLst/>
                <a:ahLst/>
                <a:cxnLst/>
                <a:rect l="l" t="t" r="r" b="b"/>
                <a:pathLst>
                  <a:path w="1005" h="1006" extrusionOk="0">
                    <a:moveTo>
                      <a:pt x="0" y="0"/>
                    </a:moveTo>
                    <a:lnTo>
                      <a:pt x="0" y="1005"/>
                    </a:lnTo>
                    <a:lnTo>
                      <a:pt x="1005" y="100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13" name="Google Shape;18774;p78">
                <a:extLst>
                  <a:ext uri="{FF2B5EF4-FFF2-40B4-BE49-F238E27FC236}">
                    <a16:creationId xmlns:a16="http://schemas.microsoft.com/office/drawing/2014/main" id="{B980F01A-293F-4400-AFC2-86379BEE8DD1}"/>
                  </a:ext>
                </a:extLst>
              </p:cNvPr>
              <p:cNvSpPr/>
              <p:nvPr/>
            </p:nvSpPr>
            <p:spPr>
              <a:xfrm>
                <a:off x="6203969" y="3533087"/>
                <a:ext cx="28912" cy="19931"/>
              </a:xfrm>
              <a:custGeom>
                <a:avLst/>
                <a:gdLst/>
                <a:ahLst/>
                <a:cxnLst/>
                <a:rect l="l" t="t" r="r" b="b"/>
                <a:pathLst>
                  <a:path w="1101" h="759" extrusionOk="0">
                    <a:moveTo>
                      <a:pt x="48" y="0"/>
                    </a:moveTo>
                    <a:lnTo>
                      <a:pt x="48" y="508"/>
                    </a:lnTo>
                    <a:cubicBezTo>
                      <a:pt x="48" y="555"/>
                      <a:pt x="39" y="603"/>
                      <a:pt x="0" y="651"/>
                    </a:cubicBezTo>
                    <a:cubicBezTo>
                      <a:pt x="177" y="723"/>
                      <a:pt x="364" y="759"/>
                      <a:pt x="551" y="759"/>
                    </a:cubicBezTo>
                    <a:cubicBezTo>
                      <a:pt x="737" y="759"/>
                      <a:pt x="924" y="723"/>
                      <a:pt x="1101" y="651"/>
                    </a:cubicBezTo>
                    <a:cubicBezTo>
                      <a:pt x="1072" y="603"/>
                      <a:pt x="1053" y="555"/>
                      <a:pt x="1053" y="50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14" name="Google Shape;18775;p78">
                <a:extLst>
                  <a:ext uri="{FF2B5EF4-FFF2-40B4-BE49-F238E27FC236}">
                    <a16:creationId xmlns:a16="http://schemas.microsoft.com/office/drawing/2014/main" id="{2198B427-5F46-4F17-8A90-883D13997EB6}"/>
                  </a:ext>
                </a:extLst>
              </p:cNvPr>
              <p:cNvSpPr/>
              <p:nvPr/>
            </p:nvSpPr>
            <p:spPr>
              <a:xfrm>
                <a:off x="6179074" y="3553938"/>
                <a:ext cx="78938" cy="97530"/>
              </a:xfrm>
              <a:custGeom>
                <a:avLst/>
                <a:gdLst/>
                <a:ahLst/>
                <a:cxnLst/>
                <a:rect l="l" t="t" r="r" b="b"/>
                <a:pathLst>
                  <a:path w="3006" h="3714" extrusionOk="0">
                    <a:moveTo>
                      <a:pt x="728" y="1"/>
                    </a:moveTo>
                    <a:lnTo>
                      <a:pt x="278" y="230"/>
                    </a:lnTo>
                    <a:cubicBezTo>
                      <a:pt x="106" y="317"/>
                      <a:pt x="1" y="489"/>
                      <a:pt x="1" y="680"/>
                    </a:cubicBezTo>
                    <a:lnTo>
                      <a:pt x="1" y="2135"/>
                    </a:lnTo>
                    <a:cubicBezTo>
                      <a:pt x="1" y="2671"/>
                      <a:pt x="154" y="3207"/>
                      <a:pt x="460" y="3657"/>
                    </a:cubicBezTo>
                    <a:lnTo>
                      <a:pt x="498" y="3714"/>
                    </a:lnTo>
                    <a:lnTo>
                      <a:pt x="2499" y="3714"/>
                    </a:lnTo>
                    <a:lnTo>
                      <a:pt x="2537" y="3657"/>
                    </a:lnTo>
                    <a:cubicBezTo>
                      <a:pt x="2843" y="3207"/>
                      <a:pt x="3006" y="2671"/>
                      <a:pt x="3006" y="2135"/>
                    </a:cubicBezTo>
                    <a:lnTo>
                      <a:pt x="3006" y="680"/>
                    </a:lnTo>
                    <a:cubicBezTo>
                      <a:pt x="3006" y="489"/>
                      <a:pt x="2891" y="317"/>
                      <a:pt x="2728" y="230"/>
                    </a:cubicBezTo>
                    <a:lnTo>
                      <a:pt x="2269" y="1"/>
                    </a:lnTo>
                    <a:cubicBezTo>
                      <a:pt x="2102" y="203"/>
                      <a:pt x="1594" y="211"/>
                      <a:pt x="1514" y="211"/>
                    </a:cubicBezTo>
                    <a:cubicBezTo>
                      <a:pt x="1507" y="211"/>
                      <a:pt x="1503" y="211"/>
                      <a:pt x="1503" y="211"/>
                    </a:cubicBezTo>
                    <a:cubicBezTo>
                      <a:pt x="1503" y="211"/>
                      <a:pt x="1500" y="211"/>
                      <a:pt x="1493" y="211"/>
                    </a:cubicBezTo>
                    <a:cubicBezTo>
                      <a:pt x="1412" y="211"/>
                      <a:pt x="904" y="203"/>
                      <a:pt x="728" y="1"/>
                    </a:cubicBezTo>
                    <a:close/>
                  </a:path>
                </a:pathLst>
              </a:custGeom>
              <a:solidFill>
                <a:srgbClr val="819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15" name="Google Shape;18776;p78">
                <a:extLst>
                  <a:ext uri="{FF2B5EF4-FFF2-40B4-BE49-F238E27FC236}">
                    <a16:creationId xmlns:a16="http://schemas.microsoft.com/office/drawing/2014/main" id="{A05FEEA1-6940-474E-95C1-CE20840BB1A7}"/>
                  </a:ext>
                </a:extLst>
              </p:cNvPr>
              <p:cNvSpPr/>
              <p:nvPr/>
            </p:nvSpPr>
            <p:spPr>
              <a:xfrm>
                <a:off x="6192152" y="3651441"/>
                <a:ext cx="52546" cy="46034"/>
              </a:xfrm>
              <a:custGeom>
                <a:avLst/>
                <a:gdLst/>
                <a:ahLst/>
                <a:cxnLst/>
                <a:rect l="l" t="t" r="r" b="b"/>
                <a:pathLst>
                  <a:path w="2001" h="1753" extrusionOk="0">
                    <a:moveTo>
                      <a:pt x="0" y="1"/>
                    </a:moveTo>
                    <a:lnTo>
                      <a:pt x="0" y="1503"/>
                    </a:lnTo>
                    <a:cubicBezTo>
                      <a:pt x="0" y="1647"/>
                      <a:pt x="115" y="1752"/>
                      <a:pt x="249" y="1752"/>
                    </a:cubicBezTo>
                    <a:lnTo>
                      <a:pt x="1752" y="1752"/>
                    </a:lnTo>
                    <a:cubicBezTo>
                      <a:pt x="1895" y="1752"/>
                      <a:pt x="2001" y="1647"/>
                      <a:pt x="2001" y="1503"/>
                    </a:cubicBezTo>
                    <a:lnTo>
                      <a:pt x="2001" y="1"/>
                    </a:ln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16" name="Google Shape;18777;p78">
                <a:extLst>
                  <a:ext uri="{FF2B5EF4-FFF2-40B4-BE49-F238E27FC236}">
                    <a16:creationId xmlns:a16="http://schemas.microsoft.com/office/drawing/2014/main" id="{E0762562-4BDA-436A-B9F2-2DAA96158DE5}"/>
                  </a:ext>
                </a:extLst>
              </p:cNvPr>
              <p:cNvSpPr/>
              <p:nvPr/>
            </p:nvSpPr>
            <p:spPr>
              <a:xfrm>
                <a:off x="6179074" y="3564757"/>
                <a:ext cx="13104" cy="86711"/>
              </a:xfrm>
              <a:custGeom>
                <a:avLst/>
                <a:gdLst/>
                <a:ahLst/>
                <a:cxnLst/>
                <a:rect l="l" t="t" r="r" b="b"/>
                <a:pathLst>
                  <a:path w="499" h="3302" extrusionOk="0">
                    <a:moveTo>
                      <a:pt x="77" y="0"/>
                    </a:moveTo>
                    <a:cubicBezTo>
                      <a:pt x="20" y="77"/>
                      <a:pt x="1" y="163"/>
                      <a:pt x="1" y="259"/>
                    </a:cubicBezTo>
                    <a:lnTo>
                      <a:pt x="1" y="1713"/>
                    </a:lnTo>
                    <a:cubicBezTo>
                      <a:pt x="1" y="2259"/>
                      <a:pt x="154" y="2795"/>
                      <a:pt x="460" y="3245"/>
                    </a:cubicBezTo>
                    <a:lnTo>
                      <a:pt x="498" y="3302"/>
                    </a:lnTo>
                    <a:lnTo>
                      <a:pt x="498" y="565"/>
                    </a:lnTo>
                    <a:cubicBezTo>
                      <a:pt x="498" y="412"/>
                      <a:pt x="422" y="259"/>
                      <a:pt x="297" y="163"/>
                    </a:cubicBezTo>
                    <a:lnTo>
                      <a:pt x="77" y="0"/>
                    </a:ln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17" name="Google Shape;18778;p78">
                <a:extLst>
                  <a:ext uri="{FF2B5EF4-FFF2-40B4-BE49-F238E27FC236}">
                    <a16:creationId xmlns:a16="http://schemas.microsoft.com/office/drawing/2014/main" id="{3A333D98-2143-4778-B6A1-B559B5AEC1AC}"/>
                  </a:ext>
                </a:extLst>
              </p:cNvPr>
              <p:cNvSpPr/>
              <p:nvPr/>
            </p:nvSpPr>
            <p:spPr>
              <a:xfrm>
                <a:off x="6244672" y="3564757"/>
                <a:ext cx="13340" cy="86711"/>
              </a:xfrm>
              <a:custGeom>
                <a:avLst/>
                <a:gdLst/>
                <a:ahLst/>
                <a:cxnLst/>
                <a:rect l="l" t="t" r="r" b="b"/>
                <a:pathLst>
                  <a:path w="508" h="3302" extrusionOk="0">
                    <a:moveTo>
                      <a:pt x="431" y="0"/>
                    </a:moveTo>
                    <a:lnTo>
                      <a:pt x="202" y="163"/>
                    </a:lnTo>
                    <a:cubicBezTo>
                      <a:pt x="77" y="259"/>
                      <a:pt x="1" y="412"/>
                      <a:pt x="1" y="565"/>
                    </a:cubicBezTo>
                    <a:lnTo>
                      <a:pt x="1" y="3302"/>
                    </a:lnTo>
                    <a:lnTo>
                      <a:pt x="39" y="3245"/>
                    </a:lnTo>
                    <a:cubicBezTo>
                      <a:pt x="345" y="2795"/>
                      <a:pt x="508" y="2259"/>
                      <a:pt x="508" y="1713"/>
                    </a:cubicBezTo>
                    <a:lnTo>
                      <a:pt x="508" y="259"/>
                    </a:lnTo>
                    <a:cubicBezTo>
                      <a:pt x="508" y="163"/>
                      <a:pt x="479" y="77"/>
                      <a:pt x="431" y="0"/>
                    </a:cubicBez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18" name="Google Shape;18779;p78">
                <a:extLst>
                  <a:ext uri="{FF2B5EF4-FFF2-40B4-BE49-F238E27FC236}">
                    <a16:creationId xmlns:a16="http://schemas.microsoft.com/office/drawing/2014/main" id="{B9431DA6-4736-4F11-BA10-48C4B9E5151A}"/>
                  </a:ext>
                </a:extLst>
              </p:cNvPr>
              <p:cNvSpPr/>
              <p:nvPr/>
            </p:nvSpPr>
            <p:spPr>
              <a:xfrm>
                <a:off x="6198191" y="3546270"/>
                <a:ext cx="40467" cy="105198"/>
              </a:xfrm>
              <a:custGeom>
                <a:avLst/>
                <a:gdLst/>
                <a:ahLst/>
                <a:cxnLst/>
                <a:rect l="l" t="t" r="r" b="b"/>
                <a:pathLst>
                  <a:path w="1541" h="4006" extrusionOk="0">
                    <a:moveTo>
                      <a:pt x="250" y="1"/>
                    </a:moveTo>
                    <a:cubicBezTo>
                      <a:pt x="237" y="1"/>
                      <a:pt x="225" y="6"/>
                      <a:pt x="220" y="15"/>
                    </a:cubicBezTo>
                    <a:lnTo>
                      <a:pt x="0" y="293"/>
                    </a:lnTo>
                    <a:lnTo>
                      <a:pt x="345" y="714"/>
                    </a:lnTo>
                    <a:cubicBezTo>
                      <a:pt x="365" y="739"/>
                      <a:pt x="393" y="751"/>
                      <a:pt x="422" y="751"/>
                    </a:cubicBezTo>
                    <a:cubicBezTo>
                      <a:pt x="448" y="751"/>
                      <a:pt x="475" y="741"/>
                      <a:pt x="498" y="723"/>
                    </a:cubicBezTo>
                    <a:lnTo>
                      <a:pt x="651" y="609"/>
                    </a:lnTo>
                    <a:lnTo>
                      <a:pt x="651" y="4006"/>
                    </a:lnTo>
                    <a:lnTo>
                      <a:pt x="900" y="4006"/>
                    </a:lnTo>
                    <a:lnTo>
                      <a:pt x="900" y="609"/>
                    </a:lnTo>
                    <a:lnTo>
                      <a:pt x="1043" y="723"/>
                    </a:lnTo>
                    <a:cubicBezTo>
                      <a:pt x="1065" y="745"/>
                      <a:pt x="1090" y="755"/>
                      <a:pt x="1116" y="755"/>
                    </a:cubicBezTo>
                    <a:cubicBezTo>
                      <a:pt x="1148" y="755"/>
                      <a:pt x="1180" y="740"/>
                      <a:pt x="1206" y="714"/>
                    </a:cubicBezTo>
                    <a:lnTo>
                      <a:pt x="1541" y="293"/>
                    </a:lnTo>
                    <a:lnTo>
                      <a:pt x="1330" y="25"/>
                    </a:lnTo>
                    <a:cubicBezTo>
                      <a:pt x="1321" y="15"/>
                      <a:pt x="1309" y="10"/>
                      <a:pt x="1297" y="10"/>
                    </a:cubicBezTo>
                    <a:cubicBezTo>
                      <a:pt x="1285" y="10"/>
                      <a:pt x="1273" y="15"/>
                      <a:pt x="1263" y="25"/>
                    </a:cubicBezTo>
                    <a:lnTo>
                      <a:pt x="775" y="503"/>
                    </a:lnTo>
                    <a:lnTo>
                      <a:pt x="287" y="15"/>
                    </a:lnTo>
                    <a:cubicBezTo>
                      <a:pt x="278" y="6"/>
                      <a:pt x="263" y="1"/>
                      <a:pt x="250" y="1"/>
                    </a:cubicBez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19" name="Google Shape;18780;p78">
                <a:extLst>
                  <a:ext uri="{FF2B5EF4-FFF2-40B4-BE49-F238E27FC236}">
                    <a16:creationId xmlns:a16="http://schemas.microsoft.com/office/drawing/2014/main" id="{C141FA23-6FD7-4002-ABCE-73A76CB42E90}"/>
                  </a:ext>
                </a:extLst>
              </p:cNvPr>
              <p:cNvSpPr/>
              <p:nvPr/>
            </p:nvSpPr>
            <p:spPr>
              <a:xfrm>
                <a:off x="6215260" y="3664755"/>
                <a:ext cx="6565" cy="32720"/>
              </a:xfrm>
              <a:custGeom>
                <a:avLst/>
                <a:gdLst/>
                <a:ahLst/>
                <a:cxnLst/>
                <a:rect l="l" t="t" r="r" b="b"/>
                <a:pathLst>
                  <a:path w="250" h="1246" extrusionOk="0">
                    <a:moveTo>
                      <a:pt x="140" y="0"/>
                    </a:moveTo>
                    <a:cubicBezTo>
                      <a:pt x="135" y="0"/>
                      <a:pt x="130" y="0"/>
                      <a:pt x="125" y="1"/>
                    </a:cubicBezTo>
                    <a:cubicBezTo>
                      <a:pt x="58" y="1"/>
                      <a:pt x="1" y="49"/>
                      <a:pt x="1" y="116"/>
                    </a:cubicBezTo>
                    <a:lnTo>
                      <a:pt x="1" y="1245"/>
                    </a:lnTo>
                    <a:lnTo>
                      <a:pt x="250" y="1245"/>
                    </a:lnTo>
                    <a:lnTo>
                      <a:pt x="250" y="116"/>
                    </a:lnTo>
                    <a:cubicBezTo>
                      <a:pt x="250" y="54"/>
                      <a:pt x="200" y="0"/>
                      <a:pt x="140" y="0"/>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20" name="Google Shape;18781;p78">
                <a:extLst>
                  <a:ext uri="{FF2B5EF4-FFF2-40B4-BE49-F238E27FC236}">
                    <a16:creationId xmlns:a16="http://schemas.microsoft.com/office/drawing/2014/main" id="{DAC9824A-8187-4C79-88E0-12663FE159F2}"/>
                  </a:ext>
                </a:extLst>
              </p:cNvPr>
              <p:cNvSpPr/>
              <p:nvPr/>
            </p:nvSpPr>
            <p:spPr>
              <a:xfrm>
                <a:off x="6192152" y="3480567"/>
                <a:ext cx="52546" cy="59321"/>
              </a:xfrm>
              <a:custGeom>
                <a:avLst/>
                <a:gdLst/>
                <a:ahLst/>
                <a:cxnLst/>
                <a:rect l="l" t="t" r="r" b="b"/>
                <a:pathLst>
                  <a:path w="2001" h="2259" extrusionOk="0">
                    <a:moveTo>
                      <a:pt x="747" y="0"/>
                    </a:moveTo>
                    <a:cubicBezTo>
                      <a:pt x="335" y="0"/>
                      <a:pt x="0" y="335"/>
                      <a:pt x="0" y="756"/>
                    </a:cubicBezTo>
                    <a:lnTo>
                      <a:pt x="0" y="1254"/>
                    </a:lnTo>
                    <a:cubicBezTo>
                      <a:pt x="0" y="1809"/>
                      <a:pt x="450" y="2259"/>
                      <a:pt x="1005"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21" name="Google Shape;18782;p78">
                <a:extLst>
                  <a:ext uri="{FF2B5EF4-FFF2-40B4-BE49-F238E27FC236}">
                    <a16:creationId xmlns:a16="http://schemas.microsoft.com/office/drawing/2014/main" id="{0938FF8C-BF57-40E6-AD56-CA1C60B77543}"/>
                  </a:ext>
                </a:extLst>
              </p:cNvPr>
              <p:cNvSpPr/>
              <p:nvPr/>
            </p:nvSpPr>
            <p:spPr>
              <a:xfrm>
                <a:off x="6192204" y="3480567"/>
                <a:ext cx="36160" cy="59269"/>
              </a:xfrm>
              <a:custGeom>
                <a:avLst/>
                <a:gdLst/>
                <a:ahLst/>
                <a:cxnLst/>
                <a:rect l="l" t="t" r="r" b="b"/>
                <a:pathLst>
                  <a:path w="1377" h="2257" extrusionOk="0">
                    <a:moveTo>
                      <a:pt x="754" y="0"/>
                    </a:moveTo>
                    <a:cubicBezTo>
                      <a:pt x="343" y="0"/>
                      <a:pt x="8" y="335"/>
                      <a:pt x="8" y="756"/>
                    </a:cubicBezTo>
                    <a:lnTo>
                      <a:pt x="8" y="1254"/>
                    </a:lnTo>
                    <a:cubicBezTo>
                      <a:pt x="0" y="1828"/>
                      <a:pt x="476" y="2257"/>
                      <a:pt x="1003" y="2257"/>
                    </a:cubicBezTo>
                    <a:cubicBezTo>
                      <a:pt x="1126" y="2257"/>
                      <a:pt x="1253" y="2233"/>
                      <a:pt x="1377" y="2182"/>
                    </a:cubicBezTo>
                    <a:cubicBezTo>
                      <a:pt x="1003" y="2029"/>
                      <a:pt x="754" y="1665"/>
                      <a:pt x="754" y="1254"/>
                    </a:cubicBezTo>
                    <a:lnTo>
                      <a:pt x="754" y="756"/>
                    </a:lnTo>
                    <a:cubicBezTo>
                      <a:pt x="754" y="383"/>
                      <a:pt x="1013" y="77"/>
                      <a:pt x="1377" y="10"/>
                    </a:cubicBezTo>
                    <a:cubicBezTo>
                      <a:pt x="1338" y="10"/>
                      <a:pt x="1300" y="0"/>
                      <a:pt x="1252"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22" name="Google Shape;18783;p78">
                <a:extLst>
                  <a:ext uri="{FF2B5EF4-FFF2-40B4-BE49-F238E27FC236}">
                    <a16:creationId xmlns:a16="http://schemas.microsoft.com/office/drawing/2014/main" id="{2F8B8B5B-7CAC-422B-9293-32067B46AA4C}"/>
                  </a:ext>
                </a:extLst>
              </p:cNvPr>
              <p:cNvSpPr/>
              <p:nvPr/>
            </p:nvSpPr>
            <p:spPr>
              <a:xfrm>
                <a:off x="6192152" y="3480567"/>
                <a:ext cx="52546" cy="26418"/>
              </a:xfrm>
              <a:custGeom>
                <a:avLst/>
                <a:gdLst/>
                <a:ahLst/>
                <a:cxnLst/>
                <a:rect l="l" t="t" r="r" b="b"/>
                <a:pathLst>
                  <a:path w="2001" h="1006" extrusionOk="0">
                    <a:moveTo>
                      <a:pt x="747" y="0"/>
                    </a:moveTo>
                    <a:cubicBezTo>
                      <a:pt x="335" y="0"/>
                      <a:pt x="0" y="335"/>
                      <a:pt x="0" y="756"/>
                    </a:cubicBezTo>
                    <a:cubicBezTo>
                      <a:pt x="0" y="756"/>
                      <a:pt x="756" y="1005"/>
                      <a:pt x="2001" y="1005"/>
                    </a:cubicBezTo>
                    <a:lnTo>
                      <a:pt x="2001" y="756"/>
                    </a:lnTo>
                    <a:cubicBezTo>
                      <a:pt x="2001"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23" name="Google Shape;18784;p78">
                <a:extLst>
                  <a:ext uri="{FF2B5EF4-FFF2-40B4-BE49-F238E27FC236}">
                    <a16:creationId xmlns:a16="http://schemas.microsoft.com/office/drawing/2014/main" id="{44E8DA10-C65E-4863-AEFB-B03F660D070B}"/>
                  </a:ext>
                </a:extLst>
              </p:cNvPr>
              <p:cNvSpPr/>
              <p:nvPr/>
            </p:nvSpPr>
            <p:spPr>
              <a:xfrm>
                <a:off x="6192414" y="3480567"/>
                <a:ext cx="35950" cy="23897"/>
              </a:xfrm>
              <a:custGeom>
                <a:avLst/>
                <a:gdLst/>
                <a:ahLst/>
                <a:cxnLst/>
                <a:rect l="l" t="t" r="r" b="b"/>
                <a:pathLst>
                  <a:path w="1369" h="910" extrusionOk="0">
                    <a:moveTo>
                      <a:pt x="746" y="0"/>
                    </a:moveTo>
                    <a:cubicBezTo>
                      <a:pt x="335" y="0"/>
                      <a:pt x="0" y="335"/>
                      <a:pt x="0" y="756"/>
                    </a:cubicBezTo>
                    <a:cubicBezTo>
                      <a:pt x="239" y="823"/>
                      <a:pt x="488" y="881"/>
                      <a:pt x="746" y="909"/>
                    </a:cubicBezTo>
                    <a:lnTo>
                      <a:pt x="746" y="756"/>
                    </a:lnTo>
                    <a:cubicBezTo>
                      <a:pt x="746" y="383"/>
                      <a:pt x="1005" y="77"/>
                      <a:pt x="1369" y="10"/>
                    </a:cubicBezTo>
                    <a:cubicBezTo>
                      <a:pt x="1330" y="10"/>
                      <a:pt x="1292" y="0"/>
                      <a:pt x="12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24" name="Google Shape;18785;p78">
                <a:extLst>
                  <a:ext uri="{FF2B5EF4-FFF2-40B4-BE49-F238E27FC236}">
                    <a16:creationId xmlns:a16="http://schemas.microsoft.com/office/drawing/2014/main" id="{996ECE97-BA15-4449-A12D-918B7153589D}"/>
                  </a:ext>
                </a:extLst>
              </p:cNvPr>
              <p:cNvSpPr/>
              <p:nvPr/>
            </p:nvSpPr>
            <p:spPr>
              <a:xfrm>
                <a:off x="6310532" y="3533087"/>
                <a:ext cx="26391" cy="26418"/>
              </a:xfrm>
              <a:custGeom>
                <a:avLst/>
                <a:gdLst/>
                <a:ahLst/>
                <a:cxnLst/>
                <a:rect l="l" t="t" r="r" b="b"/>
                <a:pathLst>
                  <a:path w="1005" h="1006" extrusionOk="0">
                    <a:moveTo>
                      <a:pt x="0" y="0"/>
                    </a:moveTo>
                    <a:lnTo>
                      <a:pt x="0" y="1005"/>
                    </a:lnTo>
                    <a:lnTo>
                      <a:pt x="1005" y="100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25" name="Google Shape;18786;p78">
                <a:extLst>
                  <a:ext uri="{FF2B5EF4-FFF2-40B4-BE49-F238E27FC236}">
                    <a16:creationId xmlns:a16="http://schemas.microsoft.com/office/drawing/2014/main" id="{9B4939D8-CEB7-4D99-B5C7-4B542079E0A4}"/>
                  </a:ext>
                </a:extLst>
              </p:cNvPr>
              <p:cNvSpPr/>
              <p:nvPr/>
            </p:nvSpPr>
            <p:spPr>
              <a:xfrm>
                <a:off x="6309271" y="3533087"/>
                <a:ext cx="28912" cy="19931"/>
              </a:xfrm>
              <a:custGeom>
                <a:avLst/>
                <a:gdLst/>
                <a:ahLst/>
                <a:cxnLst/>
                <a:rect l="l" t="t" r="r" b="b"/>
                <a:pathLst>
                  <a:path w="1101" h="759" extrusionOk="0">
                    <a:moveTo>
                      <a:pt x="48" y="0"/>
                    </a:moveTo>
                    <a:lnTo>
                      <a:pt x="48" y="508"/>
                    </a:lnTo>
                    <a:cubicBezTo>
                      <a:pt x="48" y="555"/>
                      <a:pt x="29" y="603"/>
                      <a:pt x="0" y="651"/>
                    </a:cubicBezTo>
                    <a:cubicBezTo>
                      <a:pt x="177" y="723"/>
                      <a:pt x="364" y="759"/>
                      <a:pt x="550" y="759"/>
                    </a:cubicBezTo>
                    <a:cubicBezTo>
                      <a:pt x="737" y="759"/>
                      <a:pt x="924" y="723"/>
                      <a:pt x="1101" y="651"/>
                    </a:cubicBezTo>
                    <a:cubicBezTo>
                      <a:pt x="1072" y="603"/>
                      <a:pt x="1053" y="555"/>
                      <a:pt x="1053" y="50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26" name="Google Shape;18787;p78">
                <a:extLst>
                  <a:ext uri="{FF2B5EF4-FFF2-40B4-BE49-F238E27FC236}">
                    <a16:creationId xmlns:a16="http://schemas.microsoft.com/office/drawing/2014/main" id="{A4B469CC-FC08-44EB-851F-4506A9719F16}"/>
                  </a:ext>
                </a:extLst>
              </p:cNvPr>
              <p:cNvSpPr/>
              <p:nvPr/>
            </p:nvSpPr>
            <p:spPr>
              <a:xfrm>
                <a:off x="6284140" y="3553938"/>
                <a:ext cx="78938" cy="97530"/>
              </a:xfrm>
              <a:custGeom>
                <a:avLst/>
                <a:gdLst/>
                <a:ahLst/>
                <a:cxnLst/>
                <a:rect l="l" t="t" r="r" b="b"/>
                <a:pathLst>
                  <a:path w="3006" h="3714" extrusionOk="0">
                    <a:moveTo>
                      <a:pt x="737" y="1"/>
                    </a:moveTo>
                    <a:lnTo>
                      <a:pt x="278" y="230"/>
                    </a:lnTo>
                    <a:cubicBezTo>
                      <a:pt x="105" y="317"/>
                      <a:pt x="0" y="489"/>
                      <a:pt x="0" y="680"/>
                    </a:cubicBezTo>
                    <a:lnTo>
                      <a:pt x="0" y="2135"/>
                    </a:lnTo>
                    <a:cubicBezTo>
                      <a:pt x="0" y="2671"/>
                      <a:pt x="163" y="3207"/>
                      <a:pt x="469" y="3657"/>
                    </a:cubicBezTo>
                    <a:lnTo>
                      <a:pt x="507" y="3714"/>
                    </a:lnTo>
                    <a:lnTo>
                      <a:pt x="2508" y="3714"/>
                    </a:lnTo>
                    <a:lnTo>
                      <a:pt x="2546" y="3657"/>
                    </a:lnTo>
                    <a:cubicBezTo>
                      <a:pt x="2843" y="3207"/>
                      <a:pt x="3005" y="2671"/>
                      <a:pt x="3005" y="2135"/>
                    </a:cubicBezTo>
                    <a:lnTo>
                      <a:pt x="3005" y="680"/>
                    </a:lnTo>
                    <a:cubicBezTo>
                      <a:pt x="3005" y="489"/>
                      <a:pt x="2900" y="317"/>
                      <a:pt x="2728" y="230"/>
                    </a:cubicBezTo>
                    <a:lnTo>
                      <a:pt x="2278" y="1"/>
                    </a:lnTo>
                    <a:cubicBezTo>
                      <a:pt x="2102" y="203"/>
                      <a:pt x="1594" y="211"/>
                      <a:pt x="1513" y="211"/>
                    </a:cubicBezTo>
                    <a:cubicBezTo>
                      <a:pt x="1506" y="211"/>
                      <a:pt x="1503" y="211"/>
                      <a:pt x="1503" y="211"/>
                    </a:cubicBezTo>
                    <a:cubicBezTo>
                      <a:pt x="1503" y="211"/>
                      <a:pt x="1499" y="211"/>
                      <a:pt x="1492" y="211"/>
                    </a:cubicBezTo>
                    <a:cubicBezTo>
                      <a:pt x="1412" y="211"/>
                      <a:pt x="904" y="203"/>
                      <a:pt x="73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27" name="Google Shape;18788;p78">
                <a:extLst>
                  <a:ext uri="{FF2B5EF4-FFF2-40B4-BE49-F238E27FC236}">
                    <a16:creationId xmlns:a16="http://schemas.microsoft.com/office/drawing/2014/main" id="{EC77E53D-AB6A-47E9-8FB2-CCA3212749E0}"/>
                  </a:ext>
                </a:extLst>
              </p:cNvPr>
              <p:cNvSpPr/>
              <p:nvPr/>
            </p:nvSpPr>
            <p:spPr>
              <a:xfrm>
                <a:off x="6297454" y="3480567"/>
                <a:ext cx="52546" cy="59321"/>
              </a:xfrm>
              <a:custGeom>
                <a:avLst/>
                <a:gdLst/>
                <a:ahLst/>
                <a:cxnLst/>
                <a:rect l="l" t="t" r="r" b="b"/>
                <a:pathLst>
                  <a:path w="2001" h="2259" extrusionOk="0">
                    <a:moveTo>
                      <a:pt x="747" y="0"/>
                    </a:moveTo>
                    <a:cubicBezTo>
                      <a:pt x="335" y="0"/>
                      <a:pt x="0" y="335"/>
                      <a:pt x="0" y="756"/>
                    </a:cubicBezTo>
                    <a:lnTo>
                      <a:pt x="0" y="1254"/>
                    </a:lnTo>
                    <a:cubicBezTo>
                      <a:pt x="0" y="1809"/>
                      <a:pt x="450" y="2259"/>
                      <a:pt x="996"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28" name="Google Shape;18789;p78">
                <a:extLst>
                  <a:ext uri="{FF2B5EF4-FFF2-40B4-BE49-F238E27FC236}">
                    <a16:creationId xmlns:a16="http://schemas.microsoft.com/office/drawing/2014/main" id="{F5A91161-2BF3-4D87-A448-E94CDE4E696C}"/>
                  </a:ext>
                </a:extLst>
              </p:cNvPr>
              <p:cNvSpPr/>
              <p:nvPr/>
            </p:nvSpPr>
            <p:spPr>
              <a:xfrm>
                <a:off x="6297454" y="3480567"/>
                <a:ext cx="36213" cy="59269"/>
              </a:xfrm>
              <a:custGeom>
                <a:avLst/>
                <a:gdLst/>
                <a:ahLst/>
                <a:cxnLst/>
                <a:rect l="l" t="t" r="r" b="b"/>
                <a:pathLst>
                  <a:path w="1379" h="2257" extrusionOk="0">
                    <a:moveTo>
                      <a:pt x="756" y="0"/>
                    </a:moveTo>
                    <a:cubicBezTo>
                      <a:pt x="335" y="0"/>
                      <a:pt x="0" y="335"/>
                      <a:pt x="0" y="756"/>
                    </a:cubicBezTo>
                    <a:lnTo>
                      <a:pt x="0" y="1254"/>
                    </a:lnTo>
                    <a:cubicBezTo>
                      <a:pt x="0" y="1828"/>
                      <a:pt x="471" y="2257"/>
                      <a:pt x="1001" y="2257"/>
                    </a:cubicBezTo>
                    <a:cubicBezTo>
                      <a:pt x="1125" y="2257"/>
                      <a:pt x="1253" y="2233"/>
                      <a:pt x="1379" y="2182"/>
                    </a:cubicBezTo>
                    <a:cubicBezTo>
                      <a:pt x="996" y="2029"/>
                      <a:pt x="747" y="1665"/>
                      <a:pt x="747" y="1254"/>
                    </a:cubicBezTo>
                    <a:lnTo>
                      <a:pt x="747" y="756"/>
                    </a:lnTo>
                    <a:cubicBezTo>
                      <a:pt x="747" y="383"/>
                      <a:pt x="1015" y="77"/>
                      <a:pt x="1379" y="10"/>
                    </a:cubicBezTo>
                    <a:cubicBezTo>
                      <a:pt x="1331" y="10"/>
                      <a:pt x="1292"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29" name="Google Shape;18790;p78">
                <a:extLst>
                  <a:ext uri="{FF2B5EF4-FFF2-40B4-BE49-F238E27FC236}">
                    <a16:creationId xmlns:a16="http://schemas.microsoft.com/office/drawing/2014/main" id="{66E7E765-66D7-4931-BC7A-DE0656A4EED1}"/>
                  </a:ext>
                </a:extLst>
              </p:cNvPr>
              <p:cNvSpPr/>
              <p:nvPr/>
            </p:nvSpPr>
            <p:spPr>
              <a:xfrm>
                <a:off x="6297454" y="3651441"/>
                <a:ext cx="52546" cy="46034"/>
              </a:xfrm>
              <a:custGeom>
                <a:avLst/>
                <a:gdLst/>
                <a:ahLst/>
                <a:cxnLst/>
                <a:rect l="l" t="t" r="r" b="b"/>
                <a:pathLst>
                  <a:path w="2001" h="1753" extrusionOk="0">
                    <a:moveTo>
                      <a:pt x="0" y="1"/>
                    </a:moveTo>
                    <a:lnTo>
                      <a:pt x="0" y="1503"/>
                    </a:lnTo>
                    <a:cubicBezTo>
                      <a:pt x="0" y="1647"/>
                      <a:pt x="106" y="1752"/>
                      <a:pt x="249" y="1752"/>
                    </a:cubicBezTo>
                    <a:lnTo>
                      <a:pt x="1752" y="1752"/>
                    </a:lnTo>
                    <a:cubicBezTo>
                      <a:pt x="1886" y="1752"/>
                      <a:pt x="2001" y="1647"/>
                      <a:pt x="2001" y="1503"/>
                    </a:cubicBezTo>
                    <a:lnTo>
                      <a:pt x="2001" y="1"/>
                    </a:ln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30" name="Google Shape;18791;p78">
                <a:extLst>
                  <a:ext uri="{FF2B5EF4-FFF2-40B4-BE49-F238E27FC236}">
                    <a16:creationId xmlns:a16="http://schemas.microsoft.com/office/drawing/2014/main" id="{88D01E59-29E1-4BE0-A6F5-710605978C97}"/>
                  </a:ext>
                </a:extLst>
              </p:cNvPr>
              <p:cNvSpPr/>
              <p:nvPr/>
            </p:nvSpPr>
            <p:spPr>
              <a:xfrm>
                <a:off x="6284140" y="3564757"/>
                <a:ext cx="13340" cy="86711"/>
              </a:xfrm>
              <a:custGeom>
                <a:avLst/>
                <a:gdLst/>
                <a:ahLst/>
                <a:cxnLst/>
                <a:rect l="l" t="t" r="r" b="b"/>
                <a:pathLst>
                  <a:path w="508" h="3302" extrusionOk="0">
                    <a:moveTo>
                      <a:pt x="77" y="0"/>
                    </a:moveTo>
                    <a:cubicBezTo>
                      <a:pt x="29" y="77"/>
                      <a:pt x="0" y="163"/>
                      <a:pt x="0" y="259"/>
                    </a:cubicBezTo>
                    <a:lnTo>
                      <a:pt x="0" y="1713"/>
                    </a:lnTo>
                    <a:cubicBezTo>
                      <a:pt x="0" y="2259"/>
                      <a:pt x="163" y="2795"/>
                      <a:pt x="469" y="3245"/>
                    </a:cubicBezTo>
                    <a:lnTo>
                      <a:pt x="507" y="3302"/>
                    </a:lnTo>
                    <a:lnTo>
                      <a:pt x="507" y="565"/>
                    </a:lnTo>
                    <a:cubicBezTo>
                      <a:pt x="507" y="412"/>
                      <a:pt x="431" y="259"/>
                      <a:pt x="306" y="163"/>
                    </a:cubicBezTo>
                    <a:lnTo>
                      <a:pt x="77" y="0"/>
                    </a:ln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31" name="Google Shape;18792;p78">
                <a:extLst>
                  <a:ext uri="{FF2B5EF4-FFF2-40B4-BE49-F238E27FC236}">
                    <a16:creationId xmlns:a16="http://schemas.microsoft.com/office/drawing/2014/main" id="{38E12FEA-0833-46D1-905F-E1370D086E67}"/>
                  </a:ext>
                </a:extLst>
              </p:cNvPr>
              <p:cNvSpPr/>
              <p:nvPr/>
            </p:nvSpPr>
            <p:spPr>
              <a:xfrm>
                <a:off x="6349974" y="3564757"/>
                <a:ext cx="13104" cy="86711"/>
              </a:xfrm>
              <a:custGeom>
                <a:avLst/>
                <a:gdLst/>
                <a:ahLst/>
                <a:cxnLst/>
                <a:rect l="l" t="t" r="r" b="b"/>
                <a:pathLst>
                  <a:path w="499" h="3302" extrusionOk="0">
                    <a:moveTo>
                      <a:pt x="422" y="0"/>
                    </a:moveTo>
                    <a:lnTo>
                      <a:pt x="202" y="163"/>
                    </a:lnTo>
                    <a:cubicBezTo>
                      <a:pt x="77" y="259"/>
                      <a:pt x="1" y="412"/>
                      <a:pt x="1" y="565"/>
                    </a:cubicBezTo>
                    <a:lnTo>
                      <a:pt x="1" y="3302"/>
                    </a:lnTo>
                    <a:lnTo>
                      <a:pt x="39" y="3245"/>
                    </a:lnTo>
                    <a:cubicBezTo>
                      <a:pt x="345" y="2795"/>
                      <a:pt x="498" y="2259"/>
                      <a:pt x="498" y="1713"/>
                    </a:cubicBezTo>
                    <a:lnTo>
                      <a:pt x="498" y="259"/>
                    </a:lnTo>
                    <a:cubicBezTo>
                      <a:pt x="498" y="163"/>
                      <a:pt x="479" y="77"/>
                      <a:pt x="422" y="0"/>
                    </a:cubicBez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32" name="Google Shape;18793;p78">
                <a:extLst>
                  <a:ext uri="{FF2B5EF4-FFF2-40B4-BE49-F238E27FC236}">
                    <a16:creationId xmlns:a16="http://schemas.microsoft.com/office/drawing/2014/main" id="{1E2F518E-AED1-46AA-B24B-109D065CE48C}"/>
                  </a:ext>
                </a:extLst>
              </p:cNvPr>
              <p:cNvSpPr/>
              <p:nvPr/>
            </p:nvSpPr>
            <p:spPr>
              <a:xfrm>
                <a:off x="6303494" y="3546532"/>
                <a:ext cx="40467" cy="104935"/>
              </a:xfrm>
              <a:custGeom>
                <a:avLst/>
                <a:gdLst/>
                <a:ahLst/>
                <a:cxnLst/>
                <a:rect l="l" t="t" r="r" b="b"/>
                <a:pathLst>
                  <a:path w="1541" h="3996" extrusionOk="0">
                    <a:moveTo>
                      <a:pt x="244" y="0"/>
                    </a:moveTo>
                    <a:cubicBezTo>
                      <a:pt x="232" y="0"/>
                      <a:pt x="220" y="5"/>
                      <a:pt x="211" y="15"/>
                    </a:cubicBezTo>
                    <a:lnTo>
                      <a:pt x="0" y="283"/>
                    </a:lnTo>
                    <a:lnTo>
                      <a:pt x="345" y="704"/>
                    </a:lnTo>
                    <a:cubicBezTo>
                      <a:pt x="367" y="732"/>
                      <a:pt x="399" y="747"/>
                      <a:pt x="431" y="747"/>
                    </a:cubicBezTo>
                    <a:cubicBezTo>
                      <a:pt x="454" y="747"/>
                      <a:pt x="478" y="739"/>
                      <a:pt x="498" y="723"/>
                    </a:cubicBezTo>
                    <a:lnTo>
                      <a:pt x="641" y="599"/>
                    </a:lnTo>
                    <a:lnTo>
                      <a:pt x="641" y="3996"/>
                    </a:lnTo>
                    <a:lnTo>
                      <a:pt x="900" y="3996"/>
                    </a:lnTo>
                    <a:lnTo>
                      <a:pt x="900" y="599"/>
                    </a:lnTo>
                    <a:lnTo>
                      <a:pt x="1043" y="713"/>
                    </a:lnTo>
                    <a:cubicBezTo>
                      <a:pt x="1065" y="735"/>
                      <a:pt x="1090" y="745"/>
                      <a:pt x="1115" y="745"/>
                    </a:cubicBezTo>
                    <a:cubicBezTo>
                      <a:pt x="1146" y="745"/>
                      <a:pt x="1175" y="730"/>
                      <a:pt x="1196" y="704"/>
                    </a:cubicBezTo>
                    <a:lnTo>
                      <a:pt x="1541" y="283"/>
                    </a:lnTo>
                    <a:lnTo>
                      <a:pt x="1321" y="15"/>
                    </a:lnTo>
                    <a:cubicBezTo>
                      <a:pt x="1311" y="5"/>
                      <a:pt x="1299" y="0"/>
                      <a:pt x="1287" y="0"/>
                    </a:cubicBezTo>
                    <a:cubicBezTo>
                      <a:pt x="1275" y="0"/>
                      <a:pt x="1263" y="5"/>
                      <a:pt x="1254" y="15"/>
                    </a:cubicBezTo>
                    <a:lnTo>
                      <a:pt x="766" y="493"/>
                    </a:lnTo>
                    <a:lnTo>
                      <a:pt x="278" y="15"/>
                    </a:lnTo>
                    <a:cubicBezTo>
                      <a:pt x="268" y="5"/>
                      <a:pt x="256" y="0"/>
                      <a:pt x="244" y="0"/>
                    </a:cubicBez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33" name="Google Shape;18794;p78">
                <a:extLst>
                  <a:ext uri="{FF2B5EF4-FFF2-40B4-BE49-F238E27FC236}">
                    <a16:creationId xmlns:a16="http://schemas.microsoft.com/office/drawing/2014/main" id="{286D3EBB-1A94-4BA6-8B50-83A6756BF892}"/>
                  </a:ext>
                </a:extLst>
              </p:cNvPr>
              <p:cNvSpPr/>
              <p:nvPr/>
            </p:nvSpPr>
            <p:spPr>
              <a:xfrm>
                <a:off x="6320563" y="3664755"/>
                <a:ext cx="6565" cy="32720"/>
              </a:xfrm>
              <a:custGeom>
                <a:avLst/>
                <a:gdLst/>
                <a:ahLst/>
                <a:cxnLst/>
                <a:rect l="l" t="t" r="r" b="b"/>
                <a:pathLst>
                  <a:path w="250" h="1246" extrusionOk="0">
                    <a:moveTo>
                      <a:pt x="132" y="0"/>
                    </a:moveTo>
                    <a:cubicBezTo>
                      <a:pt x="127" y="0"/>
                      <a:pt x="121" y="0"/>
                      <a:pt x="116" y="1"/>
                    </a:cubicBezTo>
                    <a:cubicBezTo>
                      <a:pt x="49" y="1"/>
                      <a:pt x="1" y="49"/>
                      <a:pt x="1" y="116"/>
                    </a:cubicBezTo>
                    <a:lnTo>
                      <a:pt x="1" y="1245"/>
                    </a:lnTo>
                    <a:lnTo>
                      <a:pt x="250" y="1245"/>
                    </a:lnTo>
                    <a:lnTo>
                      <a:pt x="250" y="116"/>
                    </a:lnTo>
                    <a:cubicBezTo>
                      <a:pt x="250" y="54"/>
                      <a:pt x="200" y="0"/>
                      <a:pt x="132" y="0"/>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34" name="Google Shape;18795;p78">
                <a:extLst>
                  <a:ext uri="{FF2B5EF4-FFF2-40B4-BE49-F238E27FC236}">
                    <a16:creationId xmlns:a16="http://schemas.microsoft.com/office/drawing/2014/main" id="{74770F5E-1645-4FDB-9C2C-BF6953E7C267}"/>
                  </a:ext>
                </a:extLst>
              </p:cNvPr>
              <p:cNvSpPr/>
              <p:nvPr/>
            </p:nvSpPr>
            <p:spPr>
              <a:xfrm>
                <a:off x="6297454" y="3480567"/>
                <a:ext cx="52546" cy="26418"/>
              </a:xfrm>
              <a:custGeom>
                <a:avLst/>
                <a:gdLst/>
                <a:ahLst/>
                <a:cxnLst/>
                <a:rect l="l" t="t" r="r" b="b"/>
                <a:pathLst>
                  <a:path w="2001" h="1006" extrusionOk="0">
                    <a:moveTo>
                      <a:pt x="747" y="0"/>
                    </a:moveTo>
                    <a:cubicBezTo>
                      <a:pt x="335" y="0"/>
                      <a:pt x="0" y="335"/>
                      <a:pt x="0" y="756"/>
                    </a:cubicBezTo>
                    <a:cubicBezTo>
                      <a:pt x="0" y="756"/>
                      <a:pt x="747" y="1005"/>
                      <a:pt x="2001" y="1005"/>
                    </a:cubicBezTo>
                    <a:lnTo>
                      <a:pt x="2001" y="756"/>
                    </a:lnTo>
                    <a:cubicBezTo>
                      <a:pt x="2001" y="335"/>
                      <a:pt x="1666" y="0"/>
                      <a:pt x="124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35" name="Google Shape;18796;p78">
                <a:extLst>
                  <a:ext uri="{FF2B5EF4-FFF2-40B4-BE49-F238E27FC236}">
                    <a16:creationId xmlns:a16="http://schemas.microsoft.com/office/drawing/2014/main" id="{7634F69F-EBC6-4E86-865F-764AB26BDE83}"/>
                  </a:ext>
                </a:extLst>
              </p:cNvPr>
              <p:cNvSpPr/>
              <p:nvPr/>
            </p:nvSpPr>
            <p:spPr>
              <a:xfrm>
                <a:off x="6297454" y="3480567"/>
                <a:ext cx="36213" cy="23897"/>
              </a:xfrm>
              <a:custGeom>
                <a:avLst/>
                <a:gdLst/>
                <a:ahLst/>
                <a:cxnLst/>
                <a:rect l="l" t="t" r="r" b="b"/>
                <a:pathLst>
                  <a:path w="1379" h="910" extrusionOk="0">
                    <a:moveTo>
                      <a:pt x="756" y="0"/>
                    </a:moveTo>
                    <a:cubicBezTo>
                      <a:pt x="335" y="0"/>
                      <a:pt x="0" y="335"/>
                      <a:pt x="0" y="756"/>
                    </a:cubicBezTo>
                    <a:cubicBezTo>
                      <a:pt x="249" y="823"/>
                      <a:pt x="498" y="881"/>
                      <a:pt x="756" y="909"/>
                    </a:cubicBezTo>
                    <a:lnTo>
                      <a:pt x="747" y="756"/>
                    </a:lnTo>
                    <a:cubicBezTo>
                      <a:pt x="747" y="383"/>
                      <a:pt x="1015" y="77"/>
                      <a:pt x="1379" y="10"/>
                    </a:cubicBezTo>
                    <a:cubicBezTo>
                      <a:pt x="1331" y="10"/>
                      <a:pt x="1292"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36" name="Google Shape;18797;p78">
                <a:extLst>
                  <a:ext uri="{FF2B5EF4-FFF2-40B4-BE49-F238E27FC236}">
                    <a16:creationId xmlns:a16="http://schemas.microsoft.com/office/drawing/2014/main" id="{EC4FB38E-FCE4-4705-9EDF-EC713F010546}"/>
                  </a:ext>
                </a:extLst>
              </p:cNvPr>
              <p:cNvSpPr/>
              <p:nvPr/>
            </p:nvSpPr>
            <p:spPr>
              <a:xfrm>
                <a:off x="6415808" y="3533087"/>
                <a:ext cx="26181" cy="26418"/>
              </a:xfrm>
              <a:custGeom>
                <a:avLst/>
                <a:gdLst/>
                <a:ahLst/>
                <a:cxnLst/>
                <a:rect l="l" t="t" r="r" b="b"/>
                <a:pathLst>
                  <a:path w="997" h="1006" extrusionOk="0">
                    <a:moveTo>
                      <a:pt x="1" y="0"/>
                    </a:moveTo>
                    <a:lnTo>
                      <a:pt x="1" y="1005"/>
                    </a:lnTo>
                    <a:lnTo>
                      <a:pt x="996" y="1005"/>
                    </a:lnTo>
                    <a:lnTo>
                      <a:pt x="996"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37" name="Google Shape;18798;p78">
                <a:extLst>
                  <a:ext uri="{FF2B5EF4-FFF2-40B4-BE49-F238E27FC236}">
                    <a16:creationId xmlns:a16="http://schemas.microsoft.com/office/drawing/2014/main" id="{51DA1748-FFC6-4581-B781-54025AB12AA5}"/>
                  </a:ext>
                </a:extLst>
              </p:cNvPr>
              <p:cNvSpPr/>
              <p:nvPr/>
            </p:nvSpPr>
            <p:spPr>
              <a:xfrm>
                <a:off x="6414574" y="3533087"/>
                <a:ext cx="28676" cy="19931"/>
              </a:xfrm>
              <a:custGeom>
                <a:avLst/>
                <a:gdLst/>
                <a:ahLst/>
                <a:cxnLst/>
                <a:rect l="l" t="t" r="r" b="b"/>
                <a:pathLst>
                  <a:path w="1092" h="759" extrusionOk="0">
                    <a:moveTo>
                      <a:pt x="48" y="0"/>
                    </a:moveTo>
                    <a:lnTo>
                      <a:pt x="48" y="508"/>
                    </a:lnTo>
                    <a:cubicBezTo>
                      <a:pt x="48" y="555"/>
                      <a:pt x="29" y="603"/>
                      <a:pt x="0" y="651"/>
                    </a:cubicBezTo>
                    <a:cubicBezTo>
                      <a:pt x="172" y="723"/>
                      <a:pt x="359" y="759"/>
                      <a:pt x="546" y="759"/>
                    </a:cubicBezTo>
                    <a:cubicBezTo>
                      <a:pt x="732" y="759"/>
                      <a:pt x="919" y="723"/>
                      <a:pt x="1091" y="651"/>
                    </a:cubicBezTo>
                    <a:cubicBezTo>
                      <a:pt x="1062" y="603"/>
                      <a:pt x="1043" y="555"/>
                      <a:pt x="1043" y="508"/>
                    </a:cubicBezTo>
                    <a:lnTo>
                      <a:pt x="104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38" name="Google Shape;18799;p78">
                <a:extLst>
                  <a:ext uri="{FF2B5EF4-FFF2-40B4-BE49-F238E27FC236}">
                    <a16:creationId xmlns:a16="http://schemas.microsoft.com/office/drawing/2014/main" id="{DF238FA3-1EE8-4B7F-9AC3-EBC51A98B6A5}"/>
                  </a:ext>
                </a:extLst>
              </p:cNvPr>
              <p:cNvSpPr/>
              <p:nvPr/>
            </p:nvSpPr>
            <p:spPr>
              <a:xfrm>
                <a:off x="6389443" y="3553938"/>
                <a:ext cx="78938" cy="97530"/>
              </a:xfrm>
              <a:custGeom>
                <a:avLst/>
                <a:gdLst/>
                <a:ahLst/>
                <a:cxnLst/>
                <a:rect l="l" t="t" r="r" b="b"/>
                <a:pathLst>
                  <a:path w="3006" h="3714" extrusionOk="0">
                    <a:moveTo>
                      <a:pt x="737" y="1"/>
                    </a:moveTo>
                    <a:lnTo>
                      <a:pt x="278" y="230"/>
                    </a:lnTo>
                    <a:cubicBezTo>
                      <a:pt x="105" y="317"/>
                      <a:pt x="0" y="489"/>
                      <a:pt x="0" y="680"/>
                    </a:cubicBezTo>
                    <a:lnTo>
                      <a:pt x="0" y="2135"/>
                    </a:lnTo>
                    <a:cubicBezTo>
                      <a:pt x="0" y="2671"/>
                      <a:pt x="163" y="3207"/>
                      <a:pt x="459" y="3657"/>
                    </a:cubicBezTo>
                    <a:lnTo>
                      <a:pt x="498" y="3714"/>
                    </a:lnTo>
                    <a:lnTo>
                      <a:pt x="2508" y="3714"/>
                    </a:lnTo>
                    <a:lnTo>
                      <a:pt x="2536" y="3657"/>
                    </a:lnTo>
                    <a:cubicBezTo>
                      <a:pt x="2842" y="3207"/>
                      <a:pt x="3005" y="2671"/>
                      <a:pt x="3005" y="2135"/>
                    </a:cubicBezTo>
                    <a:lnTo>
                      <a:pt x="3005" y="680"/>
                    </a:lnTo>
                    <a:cubicBezTo>
                      <a:pt x="3005" y="489"/>
                      <a:pt x="2900" y="317"/>
                      <a:pt x="2728" y="230"/>
                    </a:cubicBezTo>
                    <a:lnTo>
                      <a:pt x="2268" y="1"/>
                    </a:lnTo>
                    <a:cubicBezTo>
                      <a:pt x="2101" y="203"/>
                      <a:pt x="1593" y="211"/>
                      <a:pt x="1513" y="211"/>
                    </a:cubicBezTo>
                    <a:cubicBezTo>
                      <a:pt x="1506" y="211"/>
                      <a:pt x="1503" y="211"/>
                      <a:pt x="1503" y="211"/>
                    </a:cubicBezTo>
                    <a:cubicBezTo>
                      <a:pt x="1503" y="211"/>
                      <a:pt x="1499" y="211"/>
                      <a:pt x="1492" y="211"/>
                    </a:cubicBezTo>
                    <a:cubicBezTo>
                      <a:pt x="1412" y="211"/>
                      <a:pt x="904" y="203"/>
                      <a:pt x="7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39" name="Google Shape;18800;p78">
                <a:extLst>
                  <a:ext uri="{FF2B5EF4-FFF2-40B4-BE49-F238E27FC236}">
                    <a16:creationId xmlns:a16="http://schemas.microsoft.com/office/drawing/2014/main" id="{BC322D16-50ED-435B-A108-59A59E24C664}"/>
                  </a:ext>
                </a:extLst>
              </p:cNvPr>
              <p:cNvSpPr/>
              <p:nvPr/>
            </p:nvSpPr>
            <p:spPr>
              <a:xfrm>
                <a:off x="6402494" y="3651441"/>
                <a:ext cx="52809" cy="46034"/>
              </a:xfrm>
              <a:custGeom>
                <a:avLst/>
                <a:gdLst/>
                <a:ahLst/>
                <a:cxnLst/>
                <a:rect l="l" t="t" r="r" b="b"/>
                <a:pathLst>
                  <a:path w="2011" h="1753" extrusionOk="0">
                    <a:moveTo>
                      <a:pt x="1" y="1"/>
                    </a:moveTo>
                    <a:lnTo>
                      <a:pt x="1" y="1503"/>
                    </a:lnTo>
                    <a:cubicBezTo>
                      <a:pt x="1" y="1647"/>
                      <a:pt x="116" y="1752"/>
                      <a:pt x="250" y="1752"/>
                    </a:cubicBezTo>
                    <a:lnTo>
                      <a:pt x="1752" y="1752"/>
                    </a:lnTo>
                    <a:cubicBezTo>
                      <a:pt x="1896" y="1752"/>
                      <a:pt x="2011" y="1647"/>
                      <a:pt x="2011" y="1503"/>
                    </a:cubicBezTo>
                    <a:lnTo>
                      <a:pt x="2011" y="1"/>
                    </a:ln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40" name="Google Shape;18801;p78">
                <a:extLst>
                  <a:ext uri="{FF2B5EF4-FFF2-40B4-BE49-F238E27FC236}">
                    <a16:creationId xmlns:a16="http://schemas.microsoft.com/office/drawing/2014/main" id="{415DC079-62E4-41A2-997C-1B4DA3E83EBA}"/>
                  </a:ext>
                </a:extLst>
              </p:cNvPr>
              <p:cNvSpPr/>
              <p:nvPr/>
            </p:nvSpPr>
            <p:spPr>
              <a:xfrm>
                <a:off x="6389443" y="3564757"/>
                <a:ext cx="13077" cy="86711"/>
              </a:xfrm>
              <a:custGeom>
                <a:avLst/>
                <a:gdLst/>
                <a:ahLst/>
                <a:cxnLst/>
                <a:rect l="l" t="t" r="r" b="b"/>
                <a:pathLst>
                  <a:path w="498" h="3302" extrusionOk="0">
                    <a:moveTo>
                      <a:pt x="77" y="0"/>
                    </a:moveTo>
                    <a:cubicBezTo>
                      <a:pt x="29" y="77"/>
                      <a:pt x="0" y="163"/>
                      <a:pt x="0" y="259"/>
                    </a:cubicBezTo>
                    <a:lnTo>
                      <a:pt x="0" y="1713"/>
                    </a:lnTo>
                    <a:cubicBezTo>
                      <a:pt x="0" y="2259"/>
                      <a:pt x="163" y="2795"/>
                      <a:pt x="459" y="3245"/>
                    </a:cubicBezTo>
                    <a:lnTo>
                      <a:pt x="498" y="3302"/>
                    </a:lnTo>
                    <a:lnTo>
                      <a:pt x="498" y="565"/>
                    </a:lnTo>
                    <a:cubicBezTo>
                      <a:pt x="498" y="412"/>
                      <a:pt x="431" y="259"/>
                      <a:pt x="297" y="163"/>
                    </a:cubicBezTo>
                    <a:lnTo>
                      <a:pt x="77"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41" name="Google Shape;18802;p78">
                <a:extLst>
                  <a:ext uri="{FF2B5EF4-FFF2-40B4-BE49-F238E27FC236}">
                    <a16:creationId xmlns:a16="http://schemas.microsoft.com/office/drawing/2014/main" id="{DD53ABFD-B763-4AE9-B578-5A9E78FA3BD4}"/>
                  </a:ext>
                </a:extLst>
              </p:cNvPr>
              <p:cNvSpPr/>
              <p:nvPr/>
            </p:nvSpPr>
            <p:spPr>
              <a:xfrm>
                <a:off x="6455277" y="3564757"/>
                <a:ext cx="13104" cy="86711"/>
              </a:xfrm>
              <a:custGeom>
                <a:avLst/>
                <a:gdLst/>
                <a:ahLst/>
                <a:cxnLst/>
                <a:rect l="l" t="t" r="r" b="b"/>
                <a:pathLst>
                  <a:path w="499" h="3302" extrusionOk="0">
                    <a:moveTo>
                      <a:pt x="422" y="0"/>
                    </a:moveTo>
                    <a:lnTo>
                      <a:pt x="202" y="163"/>
                    </a:lnTo>
                    <a:cubicBezTo>
                      <a:pt x="68" y="259"/>
                      <a:pt x="1" y="412"/>
                      <a:pt x="1" y="565"/>
                    </a:cubicBezTo>
                    <a:lnTo>
                      <a:pt x="1" y="3302"/>
                    </a:lnTo>
                    <a:lnTo>
                      <a:pt x="39" y="3245"/>
                    </a:lnTo>
                    <a:cubicBezTo>
                      <a:pt x="335" y="2795"/>
                      <a:pt x="498" y="2259"/>
                      <a:pt x="498" y="1713"/>
                    </a:cubicBezTo>
                    <a:lnTo>
                      <a:pt x="498" y="259"/>
                    </a:lnTo>
                    <a:cubicBezTo>
                      <a:pt x="498" y="163"/>
                      <a:pt x="469" y="77"/>
                      <a:pt x="4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42" name="Google Shape;18803;p78">
                <a:extLst>
                  <a:ext uri="{FF2B5EF4-FFF2-40B4-BE49-F238E27FC236}">
                    <a16:creationId xmlns:a16="http://schemas.microsoft.com/office/drawing/2014/main" id="{829DBA24-3185-4489-B1C2-5EDBD3A64BE6}"/>
                  </a:ext>
                </a:extLst>
              </p:cNvPr>
              <p:cNvSpPr/>
              <p:nvPr/>
            </p:nvSpPr>
            <p:spPr>
              <a:xfrm>
                <a:off x="6408797" y="3546270"/>
                <a:ext cx="40230" cy="105198"/>
              </a:xfrm>
              <a:custGeom>
                <a:avLst/>
                <a:gdLst/>
                <a:ahLst/>
                <a:cxnLst/>
                <a:rect l="l" t="t" r="r" b="b"/>
                <a:pathLst>
                  <a:path w="1532" h="4006" extrusionOk="0">
                    <a:moveTo>
                      <a:pt x="244" y="1"/>
                    </a:moveTo>
                    <a:cubicBezTo>
                      <a:pt x="232" y="1"/>
                      <a:pt x="220" y="6"/>
                      <a:pt x="211" y="15"/>
                    </a:cubicBezTo>
                    <a:lnTo>
                      <a:pt x="0" y="293"/>
                    </a:lnTo>
                    <a:lnTo>
                      <a:pt x="335" y="714"/>
                    </a:lnTo>
                    <a:cubicBezTo>
                      <a:pt x="355" y="739"/>
                      <a:pt x="386" y="751"/>
                      <a:pt x="418" y="751"/>
                    </a:cubicBezTo>
                    <a:cubicBezTo>
                      <a:pt x="446" y="751"/>
                      <a:pt x="475" y="741"/>
                      <a:pt x="498" y="723"/>
                    </a:cubicBezTo>
                    <a:lnTo>
                      <a:pt x="641" y="609"/>
                    </a:lnTo>
                    <a:lnTo>
                      <a:pt x="641" y="4006"/>
                    </a:lnTo>
                    <a:lnTo>
                      <a:pt x="890" y="4006"/>
                    </a:lnTo>
                    <a:lnTo>
                      <a:pt x="890" y="609"/>
                    </a:lnTo>
                    <a:lnTo>
                      <a:pt x="1034" y="723"/>
                    </a:lnTo>
                    <a:cubicBezTo>
                      <a:pt x="1055" y="745"/>
                      <a:pt x="1081" y="755"/>
                      <a:pt x="1106" y="755"/>
                    </a:cubicBezTo>
                    <a:cubicBezTo>
                      <a:pt x="1136" y="755"/>
                      <a:pt x="1166" y="740"/>
                      <a:pt x="1187" y="714"/>
                    </a:cubicBezTo>
                    <a:lnTo>
                      <a:pt x="1531" y="293"/>
                    </a:lnTo>
                    <a:lnTo>
                      <a:pt x="1321" y="25"/>
                    </a:lnTo>
                    <a:cubicBezTo>
                      <a:pt x="1311" y="15"/>
                      <a:pt x="1299" y="10"/>
                      <a:pt x="1287" y="10"/>
                    </a:cubicBezTo>
                    <a:cubicBezTo>
                      <a:pt x="1275" y="10"/>
                      <a:pt x="1263" y="15"/>
                      <a:pt x="1254" y="25"/>
                    </a:cubicBezTo>
                    <a:lnTo>
                      <a:pt x="766" y="503"/>
                    </a:lnTo>
                    <a:lnTo>
                      <a:pt x="278" y="15"/>
                    </a:lnTo>
                    <a:cubicBezTo>
                      <a:pt x="268" y="6"/>
                      <a:pt x="256" y="1"/>
                      <a:pt x="2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43" name="Google Shape;18804;p78">
                <a:extLst>
                  <a:ext uri="{FF2B5EF4-FFF2-40B4-BE49-F238E27FC236}">
                    <a16:creationId xmlns:a16="http://schemas.microsoft.com/office/drawing/2014/main" id="{FFD26F80-96DE-473B-B229-833874120FA5}"/>
                  </a:ext>
                </a:extLst>
              </p:cNvPr>
              <p:cNvSpPr/>
              <p:nvPr/>
            </p:nvSpPr>
            <p:spPr>
              <a:xfrm>
                <a:off x="6425866" y="3664781"/>
                <a:ext cx="6329" cy="32694"/>
              </a:xfrm>
              <a:custGeom>
                <a:avLst/>
                <a:gdLst/>
                <a:ahLst/>
                <a:cxnLst/>
                <a:rect l="l" t="t" r="r" b="b"/>
                <a:pathLst>
                  <a:path w="241" h="1245" extrusionOk="0">
                    <a:moveTo>
                      <a:pt x="116" y="0"/>
                    </a:moveTo>
                    <a:cubicBezTo>
                      <a:pt x="49" y="0"/>
                      <a:pt x="1" y="48"/>
                      <a:pt x="1" y="115"/>
                    </a:cubicBezTo>
                    <a:lnTo>
                      <a:pt x="1" y="1244"/>
                    </a:lnTo>
                    <a:lnTo>
                      <a:pt x="240" y="1244"/>
                    </a:lnTo>
                    <a:lnTo>
                      <a:pt x="240" y="115"/>
                    </a:lnTo>
                    <a:cubicBezTo>
                      <a:pt x="240" y="48"/>
                      <a:pt x="183" y="0"/>
                      <a:pt x="116" y="0"/>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44" name="Google Shape;18805;p78">
                <a:extLst>
                  <a:ext uri="{FF2B5EF4-FFF2-40B4-BE49-F238E27FC236}">
                    <a16:creationId xmlns:a16="http://schemas.microsoft.com/office/drawing/2014/main" id="{1D7A7151-96F0-41CF-B964-D429FB22AC9C}"/>
                  </a:ext>
                </a:extLst>
              </p:cNvPr>
              <p:cNvSpPr/>
              <p:nvPr/>
            </p:nvSpPr>
            <p:spPr>
              <a:xfrm>
                <a:off x="6402494" y="3480567"/>
                <a:ext cx="52809" cy="59321"/>
              </a:xfrm>
              <a:custGeom>
                <a:avLst/>
                <a:gdLst/>
                <a:ahLst/>
                <a:cxnLst/>
                <a:rect l="l" t="t" r="r" b="b"/>
                <a:pathLst>
                  <a:path w="2011" h="2259" extrusionOk="0">
                    <a:moveTo>
                      <a:pt x="757" y="0"/>
                    </a:moveTo>
                    <a:cubicBezTo>
                      <a:pt x="345" y="0"/>
                      <a:pt x="1" y="335"/>
                      <a:pt x="1" y="756"/>
                    </a:cubicBezTo>
                    <a:lnTo>
                      <a:pt x="1" y="1254"/>
                    </a:lnTo>
                    <a:cubicBezTo>
                      <a:pt x="1" y="1809"/>
                      <a:pt x="451" y="2259"/>
                      <a:pt x="1006" y="2259"/>
                    </a:cubicBezTo>
                    <a:cubicBezTo>
                      <a:pt x="1561" y="2259"/>
                      <a:pt x="2011" y="1809"/>
                      <a:pt x="2011" y="1254"/>
                    </a:cubicBezTo>
                    <a:lnTo>
                      <a:pt x="2011" y="756"/>
                    </a:lnTo>
                    <a:cubicBezTo>
                      <a:pt x="2011" y="335"/>
                      <a:pt x="167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45" name="Google Shape;18806;p78">
                <a:extLst>
                  <a:ext uri="{FF2B5EF4-FFF2-40B4-BE49-F238E27FC236}">
                    <a16:creationId xmlns:a16="http://schemas.microsoft.com/office/drawing/2014/main" id="{C13BA33E-7348-4DCA-99E0-A734C8D16E75}"/>
                  </a:ext>
                </a:extLst>
              </p:cNvPr>
              <p:cNvSpPr/>
              <p:nvPr/>
            </p:nvSpPr>
            <p:spPr>
              <a:xfrm>
                <a:off x="6402757" y="3480567"/>
                <a:ext cx="36213" cy="59269"/>
              </a:xfrm>
              <a:custGeom>
                <a:avLst/>
                <a:gdLst/>
                <a:ahLst/>
                <a:cxnLst/>
                <a:rect l="l" t="t" r="r" b="b"/>
                <a:pathLst>
                  <a:path w="1379" h="2257" extrusionOk="0">
                    <a:moveTo>
                      <a:pt x="747" y="0"/>
                    </a:moveTo>
                    <a:cubicBezTo>
                      <a:pt x="335" y="0"/>
                      <a:pt x="0" y="335"/>
                      <a:pt x="0" y="756"/>
                    </a:cubicBezTo>
                    <a:lnTo>
                      <a:pt x="0" y="1254"/>
                    </a:lnTo>
                    <a:cubicBezTo>
                      <a:pt x="0" y="1828"/>
                      <a:pt x="471" y="2257"/>
                      <a:pt x="1001" y="2257"/>
                    </a:cubicBezTo>
                    <a:cubicBezTo>
                      <a:pt x="1125" y="2257"/>
                      <a:pt x="1253" y="2233"/>
                      <a:pt x="1378" y="2182"/>
                    </a:cubicBezTo>
                    <a:cubicBezTo>
                      <a:pt x="996" y="2029"/>
                      <a:pt x="747" y="1665"/>
                      <a:pt x="747" y="1254"/>
                    </a:cubicBezTo>
                    <a:lnTo>
                      <a:pt x="747" y="756"/>
                    </a:lnTo>
                    <a:cubicBezTo>
                      <a:pt x="747" y="383"/>
                      <a:pt x="1005" y="77"/>
                      <a:pt x="1369" y="10"/>
                    </a:cubicBezTo>
                    <a:cubicBezTo>
                      <a:pt x="1331" y="10"/>
                      <a:pt x="1292"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46" name="Google Shape;18807;p78">
                <a:extLst>
                  <a:ext uri="{FF2B5EF4-FFF2-40B4-BE49-F238E27FC236}">
                    <a16:creationId xmlns:a16="http://schemas.microsoft.com/office/drawing/2014/main" id="{FF6D6886-9326-4DDA-A36C-9D0DDA07C39E}"/>
                  </a:ext>
                </a:extLst>
              </p:cNvPr>
              <p:cNvSpPr/>
              <p:nvPr/>
            </p:nvSpPr>
            <p:spPr>
              <a:xfrm>
                <a:off x="6402494" y="3480567"/>
                <a:ext cx="52809" cy="26418"/>
              </a:xfrm>
              <a:custGeom>
                <a:avLst/>
                <a:gdLst/>
                <a:ahLst/>
                <a:cxnLst/>
                <a:rect l="l" t="t" r="r" b="b"/>
                <a:pathLst>
                  <a:path w="2011" h="1006" extrusionOk="0">
                    <a:moveTo>
                      <a:pt x="757" y="0"/>
                    </a:moveTo>
                    <a:cubicBezTo>
                      <a:pt x="336" y="0"/>
                      <a:pt x="1" y="335"/>
                      <a:pt x="1" y="756"/>
                    </a:cubicBezTo>
                    <a:cubicBezTo>
                      <a:pt x="1" y="756"/>
                      <a:pt x="757" y="1005"/>
                      <a:pt x="2011" y="1005"/>
                    </a:cubicBezTo>
                    <a:lnTo>
                      <a:pt x="2011" y="756"/>
                    </a:lnTo>
                    <a:cubicBezTo>
                      <a:pt x="2011"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47" name="Google Shape;18808;p78">
                <a:extLst>
                  <a:ext uri="{FF2B5EF4-FFF2-40B4-BE49-F238E27FC236}">
                    <a16:creationId xmlns:a16="http://schemas.microsoft.com/office/drawing/2014/main" id="{62F898B6-140F-409C-AE90-0A4605A58277}"/>
                  </a:ext>
                </a:extLst>
              </p:cNvPr>
              <p:cNvSpPr/>
              <p:nvPr/>
            </p:nvSpPr>
            <p:spPr>
              <a:xfrm>
                <a:off x="6402757" y="3480567"/>
                <a:ext cx="35950" cy="23897"/>
              </a:xfrm>
              <a:custGeom>
                <a:avLst/>
                <a:gdLst/>
                <a:ahLst/>
                <a:cxnLst/>
                <a:rect l="l" t="t" r="r" b="b"/>
                <a:pathLst>
                  <a:path w="1369" h="910" extrusionOk="0">
                    <a:moveTo>
                      <a:pt x="747" y="0"/>
                    </a:moveTo>
                    <a:cubicBezTo>
                      <a:pt x="335" y="0"/>
                      <a:pt x="0" y="335"/>
                      <a:pt x="0" y="756"/>
                    </a:cubicBezTo>
                    <a:cubicBezTo>
                      <a:pt x="240" y="823"/>
                      <a:pt x="498" y="881"/>
                      <a:pt x="747" y="909"/>
                    </a:cubicBezTo>
                    <a:lnTo>
                      <a:pt x="747" y="756"/>
                    </a:lnTo>
                    <a:cubicBezTo>
                      <a:pt x="747" y="383"/>
                      <a:pt x="1005" y="77"/>
                      <a:pt x="1369" y="10"/>
                    </a:cubicBezTo>
                    <a:cubicBezTo>
                      <a:pt x="1331" y="10"/>
                      <a:pt x="1292"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48" name="Google Shape;18809;p78">
                <a:extLst>
                  <a:ext uri="{FF2B5EF4-FFF2-40B4-BE49-F238E27FC236}">
                    <a16:creationId xmlns:a16="http://schemas.microsoft.com/office/drawing/2014/main" id="{B2262BCF-4E34-4B11-8CAF-8D663A1CEF8A}"/>
                  </a:ext>
                </a:extLst>
              </p:cNvPr>
              <p:cNvSpPr/>
              <p:nvPr/>
            </p:nvSpPr>
            <p:spPr>
              <a:xfrm>
                <a:off x="6520874" y="3533087"/>
                <a:ext cx="26418" cy="26418"/>
              </a:xfrm>
              <a:custGeom>
                <a:avLst/>
                <a:gdLst/>
                <a:ahLst/>
                <a:cxnLst/>
                <a:rect l="l" t="t" r="r" b="b"/>
                <a:pathLst>
                  <a:path w="1006" h="1006" extrusionOk="0">
                    <a:moveTo>
                      <a:pt x="0" y="0"/>
                    </a:moveTo>
                    <a:lnTo>
                      <a:pt x="0" y="1005"/>
                    </a:lnTo>
                    <a:lnTo>
                      <a:pt x="1005" y="100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49" name="Google Shape;18810;p78">
                <a:extLst>
                  <a:ext uri="{FF2B5EF4-FFF2-40B4-BE49-F238E27FC236}">
                    <a16:creationId xmlns:a16="http://schemas.microsoft.com/office/drawing/2014/main" id="{9EA5B539-8C7B-4148-B93C-EF93F8595B4B}"/>
                  </a:ext>
                </a:extLst>
              </p:cNvPr>
              <p:cNvSpPr/>
              <p:nvPr/>
            </p:nvSpPr>
            <p:spPr>
              <a:xfrm>
                <a:off x="6519614" y="3533087"/>
                <a:ext cx="28939" cy="19931"/>
              </a:xfrm>
              <a:custGeom>
                <a:avLst/>
                <a:gdLst/>
                <a:ahLst/>
                <a:cxnLst/>
                <a:rect l="l" t="t" r="r" b="b"/>
                <a:pathLst>
                  <a:path w="1102" h="759" extrusionOk="0">
                    <a:moveTo>
                      <a:pt x="48" y="0"/>
                    </a:moveTo>
                    <a:lnTo>
                      <a:pt x="48" y="508"/>
                    </a:lnTo>
                    <a:cubicBezTo>
                      <a:pt x="48" y="555"/>
                      <a:pt x="29" y="603"/>
                      <a:pt x="1" y="651"/>
                    </a:cubicBezTo>
                    <a:cubicBezTo>
                      <a:pt x="178" y="723"/>
                      <a:pt x="364" y="759"/>
                      <a:pt x="551" y="759"/>
                    </a:cubicBezTo>
                    <a:cubicBezTo>
                      <a:pt x="737" y="759"/>
                      <a:pt x="924" y="723"/>
                      <a:pt x="1101" y="651"/>
                    </a:cubicBezTo>
                    <a:cubicBezTo>
                      <a:pt x="1072" y="603"/>
                      <a:pt x="1053" y="555"/>
                      <a:pt x="1053" y="50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50" name="Google Shape;18811;p78">
                <a:extLst>
                  <a:ext uri="{FF2B5EF4-FFF2-40B4-BE49-F238E27FC236}">
                    <a16:creationId xmlns:a16="http://schemas.microsoft.com/office/drawing/2014/main" id="{DA4170EF-0D9F-4564-8500-9318E4C433A1}"/>
                  </a:ext>
                </a:extLst>
              </p:cNvPr>
              <p:cNvSpPr/>
              <p:nvPr/>
            </p:nvSpPr>
            <p:spPr>
              <a:xfrm>
                <a:off x="6494483" y="3553938"/>
                <a:ext cx="79200" cy="97530"/>
              </a:xfrm>
              <a:custGeom>
                <a:avLst/>
                <a:gdLst/>
                <a:ahLst/>
                <a:cxnLst/>
                <a:rect l="l" t="t" r="r" b="b"/>
                <a:pathLst>
                  <a:path w="3016" h="3714" extrusionOk="0">
                    <a:moveTo>
                      <a:pt x="737" y="1"/>
                    </a:moveTo>
                    <a:lnTo>
                      <a:pt x="278" y="230"/>
                    </a:lnTo>
                    <a:cubicBezTo>
                      <a:pt x="115" y="317"/>
                      <a:pt x="10" y="489"/>
                      <a:pt x="10" y="680"/>
                    </a:cubicBezTo>
                    <a:lnTo>
                      <a:pt x="10" y="2135"/>
                    </a:lnTo>
                    <a:cubicBezTo>
                      <a:pt x="1" y="2671"/>
                      <a:pt x="163" y="3207"/>
                      <a:pt x="469" y="3657"/>
                    </a:cubicBezTo>
                    <a:lnTo>
                      <a:pt x="508" y="3714"/>
                    </a:lnTo>
                    <a:lnTo>
                      <a:pt x="2508" y="3714"/>
                    </a:lnTo>
                    <a:lnTo>
                      <a:pt x="2546" y="3657"/>
                    </a:lnTo>
                    <a:cubicBezTo>
                      <a:pt x="2852" y="3207"/>
                      <a:pt x="3015" y="2671"/>
                      <a:pt x="3006" y="2135"/>
                    </a:cubicBezTo>
                    <a:lnTo>
                      <a:pt x="3006" y="680"/>
                    </a:lnTo>
                    <a:cubicBezTo>
                      <a:pt x="3006" y="489"/>
                      <a:pt x="2900" y="317"/>
                      <a:pt x="2738" y="230"/>
                    </a:cubicBezTo>
                    <a:lnTo>
                      <a:pt x="2278" y="1"/>
                    </a:lnTo>
                    <a:cubicBezTo>
                      <a:pt x="2111" y="203"/>
                      <a:pt x="1603" y="211"/>
                      <a:pt x="1523" y="211"/>
                    </a:cubicBezTo>
                    <a:cubicBezTo>
                      <a:pt x="1516" y="211"/>
                      <a:pt x="1513" y="211"/>
                      <a:pt x="1513" y="211"/>
                    </a:cubicBezTo>
                    <a:cubicBezTo>
                      <a:pt x="1513" y="211"/>
                      <a:pt x="1509" y="211"/>
                      <a:pt x="1502" y="211"/>
                    </a:cubicBezTo>
                    <a:cubicBezTo>
                      <a:pt x="1420" y="211"/>
                      <a:pt x="905" y="203"/>
                      <a:pt x="737" y="1"/>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51" name="Google Shape;18812;p78">
                <a:extLst>
                  <a:ext uri="{FF2B5EF4-FFF2-40B4-BE49-F238E27FC236}">
                    <a16:creationId xmlns:a16="http://schemas.microsoft.com/office/drawing/2014/main" id="{C425242A-3F41-4E51-84D1-121F3C59DAED}"/>
                  </a:ext>
                </a:extLst>
              </p:cNvPr>
              <p:cNvSpPr/>
              <p:nvPr/>
            </p:nvSpPr>
            <p:spPr>
              <a:xfrm>
                <a:off x="6507797" y="3651441"/>
                <a:ext cx="52546" cy="46034"/>
              </a:xfrm>
              <a:custGeom>
                <a:avLst/>
                <a:gdLst/>
                <a:ahLst/>
                <a:cxnLst/>
                <a:rect l="l" t="t" r="r" b="b"/>
                <a:pathLst>
                  <a:path w="2001" h="1753" extrusionOk="0">
                    <a:moveTo>
                      <a:pt x="1" y="1"/>
                    </a:moveTo>
                    <a:lnTo>
                      <a:pt x="1" y="1503"/>
                    </a:lnTo>
                    <a:cubicBezTo>
                      <a:pt x="1" y="1647"/>
                      <a:pt x="116" y="1752"/>
                      <a:pt x="250" y="1752"/>
                    </a:cubicBezTo>
                    <a:lnTo>
                      <a:pt x="1752" y="1752"/>
                    </a:lnTo>
                    <a:cubicBezTo>
                      <a:pt x="1896" y="1752"/>
                      <a:pt x="2001" y="1647"/>
                      <a:pt x="2001" y="1503"/>
                    </a:cubicBezTo>
                    <a:lnTo>
                      <a:pt x="2001" y="1"/>
                    </a:ln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52" name="Google Shape;18813;p78">
                <a:extLst>
                  <a:ext uri="{FF2B5EF4-FFF2-40B4-BE49-F238E27FC236}">
                    <a16:creationId xmlns:a16="http://schemas.microsoft.com/office/drawing/2014/main" id="{9BAF4E03-217E-44FA-8E31-189D15CD7337}"/>
                  </a:ext>
                </a:extLst>
              </p:cNvPr>
              <p:cNvSpPr/>
              <p:nvPr/>
            </p:nvSpPr>
            <p:spPr>
              <a:xfrm>
                <a:off x="6494483" y="3564757"/>
                <a:ext cx="13340" cy="86711"/>
              </a:xfrm>
              <a:custGeom>
                <a:avLst/>
                <a:gdLst/>
                <a:ahLst/>
                <a:cxnLst/>
                <a:rect l="l" t="t" r="r" b="b"/>
                <a:pathLst>
                  <a:path w="508" h="3302" extrusionOk="0">
                    <a:moveTo>
                      <a:pt x="77" y="0"/>
                    </a:moveTo>
                    <a:cubicBezTo>
                      <a:pt x="29" y="77"/>
                      <a:pt x="10" y="163"/>
                      <a:pt x="1" y="259"/>
                    </a:cubicBezTo>
                    <a:lnTo>
                      <a:pt x="1" y="1713"/>
                    </a:lnTo>
                    <a:cubicBezTo>
                      <a:pt x="1" y="2259"/>
                      <a:pt x="163" y="2795"/>
                      <a:pt x="469" y="3245"/>
                    </a:cubicBezTo>
                    <a:lnTo>
                      <a:pt x="508" y="3302"/>
                    </a:lnTo>
                    <a:lnTo>
                      <a:pt x="508" y="565"/>
                    </a:lnTo>
                    <a:cubicBezTo>
                      <a:pt x="508" y="412"/>
                      <a:pt x="431" y="259"/>
                      <a:pt x="307" y="163"/>
                    </a:cubicBezTo>
                    <a:lnTo>
                      <a:pt x="77"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53" name="Google Shape;18814;p78">
                <a:extLst>
                  <a:ext uri="{FF2B5EF4-FFF2-40B4-BE49-F238E27FC236}">
                    <a16:creationId xmlns:a16="http://schemas.microsoft.com/office/drawing/2014/main" id="{2A03DF1D-4246-4F3D-BC02-0AE9AD963521}"/>
                  </a:ext>
                </a:extLst>
              </p:cNvPr>
              <p:cNvSpPr/>
              <p:nvPr/>
            </p:nvSpPr>
            <p:spPr>
              <a:xfrm>
                <a:off x="6513837" y="3546532"/>
                <a:ext cx="40493" cy="104935"/>
              </a:xfrm>
              <a:custGeom>
                <a:avLst/>
                <a:gdLst/>
                <a:ahLst/>
                <a:cxnLst/>
                <a:rect l="l" t="t" r="r" b="b"/>
                <a:pathLst>
                  <a:path w="1542" h="3996" extrusionOk="0">
                    <a:moveTo>
                      <a:pt x="254" y="0"/>
                    </a:moveTo>
                    <a:cubicBezTo>
                      <a:pt x="242" y="0"/>
                      <a:pt x="230" y="5"/>
                      <a:pt x="221" y="15"/>
                    </a:cubicBezTo>
                    <a:lnTo>
                      <a:pt x="0" y="283"/>
                    </a:lnTo>
                    <a:lnTo>
                      <a:pt x="345" y="704"/>
                    </a:lnTo>
                    <a:cubicBezTo>
                      <a:pt x="367" y="732"/>
                      <a:pt x="399" y="747"/>
                      <a:pt x="432" y="747"/>
                    </a:cubicBezTo>
                    <a:cubicBezTo>
                      <a:pt x="455" y="747"/>
                      <a:pt x="478" y="739"/>
                      <a:pt x="498" y="723"/>
                    </a:cubicBezTo>
                    <a:lnTo>
                      <a:pt x="651" y="599"/>
                    </a:lnTo>
                    <a:lnTo>
                      <a:pt x="651" y="3996"/>
                    </a:lnTo>
                    <a:lnTo>
                      <a:pt x="900" y="3996"/>
                    </a:lnTo>
                    <a:lnTo>
                      <a:pt x="900" y="599"/>
                    </a:lnTo>
                    <a:lnTo>
                      <a:pt x="1044" y="713"/>
                    </a:lnTo>
                    <a:cubicBezTo>
                      <a:pt x="1065" y="735"/>
                      <a:pt x="1093" y="745"/>
                      <a:pt x="1120" y="745"/>
                    </a:cubicBezTo>
                    <a:cubicBezTo>
                      <a:pt x="1153" y="745"/>
                      <a:pt x="1185" y="730"/>
                      <a:pt x="1206" y="704"/>
                    </a:cubicBezTo>
                    <a:lnTo>
                      <a:pt x="1541" y="283"/>
                    </a:lnTo>
                    <a:lnTo>
                      <a:pt x="1331" y="15"/>
                    </a:lnTo>
                    <a:cubicBezTo>
                      <a:pt x="1321" y="5"/>
                      <a:pt x="1309" y="0"/>
                      <a:pt x="1297" y="0"/>
                    </a:cubicBezTo>
                    <a:cubicBezTo>
                      <a:pt x="1285" y="0"/>
                      <a:pt x="1273" y="5"/>
                      <a:pt x="1264" y="15"/>
                    </a:cubicBezTo>
                    <a:lnTo>
                      <a:pt x="776" y="493"/>
                    </a:lnTo>
                    <a:lnTo>
                      <a:pt x="288" y="15"/>
                    </a:lnTo>
                    <a:cubicBezTo>
                      <a:pt x="278" y="5"/>
                      <a:pt x="266" y="0"/>
                      <a:pt x="25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54" name="Google Shape;18815;p78">
                <a:extLst>
                  <a:ext uri="{FF2B5EF4-FFF2-40B4-BE49-F238E27FC236}">
                    <a16:creationId xmlns:a16="http://schemas.microsoft.com/office/drawing/2014/main" id="{D750C7C8-625D-451D-B5A7-C912E684C9EE}"/>
                  </a:ext>
                </a:extLst>
              </p:cNvPr>
              <p:cNvSpPr/>
              <p:nvPr/>
            </p:nvSpPr>
            <p:spPr>
              <a:xfrm>
                <a:off x="6530932" y="3664755"/>
                <a:ext cx="6565" cy="32720"/>
              </a:xfrm>
              <a:custGeom>
                <a:avLst/>
                <a:gdLst/>
                <a:ahLst/>
                <a:cxnLst/>
                <a:rect l="l" t="t" r="r" b="b"/>
                <a:pathLst>
                  <a:path w="250" h="1246" extrusionOk="0">
                    <a:moveTo>
                      <a:pt x="139" y="0"/>
                    </a:moveTo>
                    <a:cubicBezTo>
                      <a:pt x="134" y="0"/>
                      <a:pt x="130" y="0"/>
                      <a:pt x="125" y="1"/>
                    </a:cubicBezTo>
                    <a:cubicBezTo>
                      <a:pt x="58" y="1"/>
                      <a:pt x="0" y="49"/>
                      <a:pt x="0" y="116"/>
                    </a:cubicBezTo>
                    <a:lnTo>
                      <a:pt x="0" y="1245"/>
                    </a:lnTo>
                    <a:lnTo>
                      <a:pt x="249" y="1245"/>
                    </a:lnTo>
                    <a:lnTo>
                      <a:pt x="249" y="116"/>
                    </a:lnTo>
                    <a:cubicBezTo>
                      <a:pt x="249" y="54"/>
                      <a:pt x="200" y="0"/>
                      <a:pt x="139" y="0"/>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55" name="Google Shape;18816;p78">
                <a:extLst>
                  <a:ext uri="{FF2B5EF4-FFF2-40B4-BE49-F238E27FC236}">
                    <a16:creationId xmlns:a16="http://schemas.microsoft.com/office/drawing/2014/main" id="{F2A46E23-993F-4CC1-83C5-1E0F9E43C010}"/>
                  </a:ext>
                </a:extLst>
              </p:cNvPr>
              <p:cNvSpPr/>
              <p:nvPr/>
            </p:nvSpPr>
            <p:spPr>
              <a:xfrm>
                <a:off x="6507797" y="3480567"/>
                <a:ext cx="52546" cy="59321"/>
              </a:xfrm>
              <a:custGeom>
                <a:avLst/>
                <a:gdLst/>
                <a:ahLst/>
                <a:cxnLst/>
                <a:rect l="l" t="t" r="r" b="b"/>
                <a:pathLst>
                  <a:path w="2001" h="2259" extrusionOk="0">
                    <a:moveTo>
                      <a:pt x="747" y="0"/>
                    </a:moveTo>
                    <a:cubicBezTo>
                      <a:pt x="336" y="0"/>
                      <a:pt x="1" y="335"/>
                      <a:pt x="1" y="756"/>
                    </a:cubicBezTo>
                    <a:lnTo>
                      <a:pt x="1" y="1254"/>
                    </a:lnTo>
                    <a:cubicBezTo>
                      <a:pt x="1" y="1809"/>
                      <a:pt x="451" y="2259"/>
                      <a:pt x="1006"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56" name="Google Shape;18817;p78">
                <a:extLst>
                  <a:ext uri="{FF2B5EF4-FFF2-40B4-BE49-F238E27FC236}">
                    <a16:creationId xmlns:a16="http://schemas.microsoft.com/office/drawing/2014/main" id="{CEE6BE6C-FAE6-41A9-BEE2-A37862D7130D}"/>
                  </a:ext>
                </a:extLst>
              </p:cNvPr>
              <p:cNvSpPr/>
              <p:nvPr/>
            </p:nvSpPr>
            <p:spPr>
              <a:xfrm>
                <a:off x="6507797" y="3480567"/>
                <a:ext cx="36213" cy="59269"/>
              </a:xfrm>
              <a:custGeom>
                <a:avLst/>
                <a:gdLst/>
                <a:ahLst/>
                <a:cxnLst/>
                <a:rect l="l" t="t" r="r" b="b"/>
                <a:pathLst>
                  <a:path w="1379" h="2257" extrusionOk="0">
                    <a:moveTo>
                      <a:pt x="757" y="0"/>
                    </a:moveTo>
                    <a:cubicBezTo>
                      <a:pt x="345" y="0"/>
                      <a:pt x="1" y="335"/>
                      <a:pt x="1" y="756"/>
                    </a:cubicBezTo>
                    <a:lnTo>
                      <a:pt x="1" y="1254"/>
                    </a:lnTo>
                    <a:cubicBezTo>
                      <a:pt x="1" y="1828"/>
                      <a:pt x="472" y="2257"/>
                      <a:pt x="1002" y="2257"/>
                    </a:cubicBezTo>
                    <a:cubicBezTo>
                      <a:pt x="1126" y="2257"/>
                      <a:pt x="1253" y="2233"/>
                      <a:pt x="1379" y="2182"/>
                    </a:cubicBezTo>
                    <a:cubicBezTo>
                      <a:pt x="1006" y="2029"/>
                      <a:pt x="757" y="1665"/>
                      <a:pt x="747" y="1254"/>
                    </a:cubicBezTo>
                    <a:lnTo>
                      <a:pt x="747" y="756"/>
                    </a:lnTo>
                    <a:cubicBezTo>
                      <a:pt x="747" y="383"/>
                      <a:pt x="1015" y="77"/>
                      <a:pt x="1379" y="10"/>
                    </a:cubicBezTo>
                    <a:cubicBezTo>
                      <a:pt x="1341" y="10"/>
                      <a:pt x="1293"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57" name="Google Shape;18818;p78">
                <a:extLst>
                  <a:ext uri="{FF2B5EF4-FFF2-40B4-BE49-F238E27FC236}">
                    <a16:creationId xmlns:a16="http://schemas.microsoft.com/office/drawing/2014/main" id="{7ECF75F2-716B-4222-9B6D-7237B270FE0C}"/>
                  </a:ext>
                </a:extLst>
              </p:cNvPr>
              <p:cNvSpPr/>
              <p:nvPr/>
            </p:nvSpPr>
            <p:spPr>
              <a:xfrm>
                <a:off x="6507797" y="3480567"/>
                <a:ext cx="52546" cy="26418"/>
              </a:xfrm>
              <a:custGeom>
                <a:avLst/>
                <a:gdLst/>
                <a:ahLst/>
                <a:cxnLst/>
                <a:rect l="l" t="t" r="r" b="b"/>
                <a:pathLst>
                  <a:path w="2001" h="1006" extrusionOk="0">
                    <a:moveTo>
                      <a:pt x="747" y="0"/>
                    </a:moveTo>
                    <a:cubicBezTo>
                      <a:pt x="336" y="0"/>
                      <a:pt x="1" y="335"/>
                      <a:pt x="1" y="756"/>
                    </a:cubicBezTo>
                    <a:cubicBezTo>
                      <a:pt x="1" y="756"/>
                      <a:pt x="747" y="1005"/>
                      <a:pt x="2001" y="1005"/>
                    </a:cubicBezTo>
                    <a:lnTo>
                      <a:pt x="2001" y="756"/>
                    </a:lnTo>
                    <a:cubicBezTo>
                      <a:pt x="2001"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158" name="Google Shape;18819;p78">
                <a:extLst>
                  <a:ext uri="{FF2B5EF4-FFF2-40B4-BE49-F238E27FC236}">
                    <a16:creationId xmlns:a16="http://schemas.microsoft.com/office/drawing/2014/main" id="{2A79560E-7A72-411F-A1CD-4C6F82B31C75}"/>
                  </a:ext>
                </a:extLst>
              </p:cNvPr>
              <p:cNvSpPr/>
              <p:nvPr/>
            </p:nvSpPr>
            <p:spPr>
              <a:xfrm>
                <a:off x="6507797" y="3480567"/>
                <a:ext cx="36213" cy="23897"/>
              </a:xfrm>
              <a:custGeom>
                <a:avLst/>
                <a:gdLst/>
                <a:ahLst/>
                <a:cxnLst/>
                <a:rect l="l" t="t" r="r" b="b"/>
                <a:pathLst>
                  <a:path w="1379" h="910" extrusionOk="0">
                    <a:moveTo>
                      <a:pt x="757" y="0"/>
                    </a:moveTo>
                    <a:cubicBezTo>
                      <a:pt x="345" y="0"/>
                      <a:pt x="1" y="335"/>
                      <a:pt x="1" y="756"/>
                    </a:cubicBezTo>
                    <a:cubicBezTo>
                      <a:pt x="250" y="823"/>
                      <a:pt x="498" y="881"/>
                      <a:pt x="757" y="909"/>
                    </a:cubicBezTo>
                    <a:lnTo>
                      <a:pt x="757" y="756"/>
                    </a:lnTo>
                    <a:lnTo>
                      <a:pt x="747" y="756"/>
                    </a:lnTo>
                    <a:cubicBezTo>
                      <a:pt x="747" y="383"/>
                      <a:pt x="1015" y="77"/>
                      <a:pt x="1379" y="10"/>
                    </a:cubicBezTo>
                    <a:cubicBezTo>
                      <a:pt x="1341" y="10"/>
                      <a:pt x="1293"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grpSp>
        <p:sp>
          <p:nvSpPr>
            <p:cNvPr id="198" name="Google Shape;1006;p38">
              <a:extLst>
                <a:ext uri="{FF2B5EF4-FFF2-40B4-BE49-F238E27FC236}">
                  <a16:creationId xmlns:a16="http://schemas.microsoft.com/office/drawing/2014/main" id="{A348AE6F-BD53-463B-B2EB-37C732301DD7}"/>
                </a:ext>
              </a:extLst>
            </p:cNvPr>
            <p:cNvSpPr txBox="1">
              <a:spLocks/>
            </p:cNvSpPr>
            <p:nvPr/>
          </p:nvSpPr>
          <p:spPr>
            <a:xfrm>
              <a:off x="4711433" y="4293839"/>
              <a:ext cx="871342"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ctr">
                <a:lnSpc>
                  <a:spcPts val="1000"/>
                </a:lnSpc>
              </a:pPr>
              <a:r>
                <a:rPr lang="en-SG" altLang="zh-CN" sz="1400">
                  <a:latin typeface="Ubuntu"/>
                </a:rPr>
                <a:t>E</a:t>
              </a:r>
              <a:r>
                <a:rPr lang="en-US" altLang="zh-CN" sz="1400">
                  <a:latin typeface="Ubuntu"/>
                </a:rPr>
                <a:t>x</a:t>
              </a:r>
              <a:r>
                <a:rPr lang="en-SG" altLang="zh-CN" sz="1400" err="1">
                  <a:latin typeface="Ubuntu"/>
                </a:rPr>
                <a:t>ternal</a:t>
              </a:r>
              <a:r>
                <a:rPr lang="en-SG" altLang="zh-CN" sz="1400">
                  <a:latin typeface="Ubuntu"/>
                </a:rPr>
                <a:t> users</a:t>
              </a:r>
              <a:endParaRPr lang="en-US" altLang="zh-CN" sz="1050">
                <a:latin typeface="Ubuntu"/>
              </a:endParaRPr>
            </a:p>
          </p:txBody>
        </p:sp>
      </p:grpSp>
      <p:grpSp>
        <p:nvGrpSpPr>
          <p:cNvPr id="7" name="Group 6">
            <a:extLst>
              <a:ext uri="{FF2B5EF4-FFF2-40B4-BE49-F238E27FC236}">
                <a16:creationId xmlns:a16="http://schemas.microsoft.com/office/drawing/2014/main" id="{DCE15E30-0530-4D62-8BCF-6CF20C2589E9}"/>
              </a:ext>
            </a:extLst>
          </p:cNvPr>
          <p:cNvGrpSpPr/>
          <p:nvPr/>
        </p:nvGrpSpPr>
        <p:grpSpPr>
          <a:xfrm>
            <a:off x="2801196" y="1998150"/>
            <a:ext cx="1726681" cy="1657872"/>
            <a:chOff x="3742490" y="2099003"/>
            <a:chExt cx="1726681" cy="1657872"/>
          </a:xfrm>
        </p:grpSpPr>
        <p:sp>
          <p:nvSpPr>
            <p:cNvPr id="5" name="Arrow: Circular 4">
              <a:extLst>
                <a:ext uri="{FF2B5EF4-FFF2-40B4-BE49-F238E27FC236}">
                  <a16:creationId xmlns:a16="http://schemas.microsoft.com/office/drawing/2014/main" id="{13B00973-08DB-4F32-9F27-0D267FCAFC0A}"/>
                </a:ext>
              </a:extLst>
            </p:cNvPr>
            <p:cNvSpPr/>
            <p:nvPr/>
          </p:nvSpPr>
          <p:spPr>
            <a:xfrm>
              <a:off x="3742490" y="2099003"/>
              <a:ext cx="1726681" cy="1657872"/>
            </a:xfrm>
            <a:prstGeom prst="circularArrow">
              <a:avLst>
                <a:gd name="adj1" fmla="val 6218"/>
                <a:gd name="adj2" fmla="val 935544"/>
                <a:gd name="adj3" fmla="val 20412431"/>
                <a:gd name="adj4" fmla="val 1411878"/>
                <a:gd name="adj5" fmla="val 11398"/>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latin typeface="Ubuntu"/>
              </a:endParaRPr>
            </a:p>
          </p:txBody>
        </p:sp>
        <p:sp>
          <p:nvSpPr>
            <p:cNvPr id="6" name="TextBox 5">
              <a:extLst>
                <a:ext uri="{FF2B5EF4-FFF2-40B4-BE49-F238E27FC236}">
                  <a16:creationId xmlns:a16="http://schemas.microsoft.com/office/drawing/2014/main" id="{3A069107-98F1-4D47-8CDF-6654D676E7BA}"/>
                </a:ext>
              </a:extLst>
            </p:cNvPr>
            <p:cNvSpPr txBox="1"/>
            <p:nvPr/>
          </p:nvSpPr>
          <p:spPr>
            <a:xfrm>
              <a:off x="3956216" y="2660126"/>
              <a:ext cx="1255908" cy="584775"/>
            </a:xfrm>
            <a:prstGeom prst="rect">
              <a:avLst/>
            </a:prstGeom>
            <a:noFill/>
          </p:spPr>
          <p:txBody>
            <a:bodyPr wrap="square" rtlCol="0">
              <a:spAutoFit/>
            </a:bodyPr>
            <a:lstStyle/>
            <a:p>
              <a:pPr algn="ctr"/>
              <a:r>
                <a:rPr lang="en-SG" sz="1600">
                  <a:solidFill>
                    <a:schemeClr val="bg1"/>
                  </a:solidFill>
                  <a:effectLst/>
                  <a:latin typeface="Ubuntu"/>
                  <a:ea typeface="等线" panose="02010600030101010101" pitchFamily="2" charset="-122"/>
                </a:rPr>
                <a:t>Continued update </a:t>
              </a:r>
              <a:endParaRPr lang="en-US" sz="1200">
                <a:solidFill>
                  <a:schemeClr val="bg1"/>
                </a:solidFill>
                <a:latin typeface="Ubuntu"/>
              </a:endParaRPr>
            </a:p>
          </p:txBody>
        </p:sp>
      </p:grpSp>
      <p:sp>
        <p:nvSpPr>
          <p:cNvPr id="194" name="Title 1">
            <a:extLst>
              <a:ext uri="{FF2B5EF4-FFF2-40B4-BE49-F238E27FC236}">
                <a16:creationId xmlns:a16="http://schemas.microsoft.com/office/drawing/2014/main" id="{F954263D-1869-4659-BE39-5FDEA0B8F8B1}"/>
              </a:ext>
            </a:extLst>
          </p:cNvPr>
          <p:cNvSpPr txBox="1">
            <a:spLocks/>
          </p:cNvSpPr>
          <p:nvPr/>
        </p:nvSpPr>
        <p:spPr>
          <a:xfrm>
            <a:off x="75271" y="0"/>
            <a:ext cx="77175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r>
              <a:rPr lang="en-US" sz="3600"/>
              <a:t>10 Knowledge Areas – Stakeholder</a:t>
            </a:r>
          </a:p>
        </p:txBody>
      </p:sp>
      <p:sp>
        <p:nvSpPr>
          <p:cNvPr id="195" name="Google Shape;1006;p38">
            <a:extLst>
              <a:ext uri="{FF2B5EF4-FFF2-40B4-BE49-F238E27FC236}">
                <a16:creationId xmlns:a16="http://schemas.microsoft.com/office/drawing/2014/main" id="{157E3BA4-784D-4372-8135-9AC0A344456E}"/>
              </a:ext>
            </a:extLst>
          </p:cNvPr>
          <p:cNvSpPr txBox="1">
            <a:spLocks/>
          </p:cNvSpPr>
          <p:nvPr/>
        </p:nvSpPr>
        <p:spPr>
          <a:xfrm>
            <a:off x="6455546" y="1593719"/>
            <a:ext cx="2368997" cy="21936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r>
              <a:rPr lang="en-US" altLang="zh-CN" sz="1600" dirty="0">
                <a:latin typeface="Ubuntu"/>
              </a:rPr>
              <a:t>To satisfy stakeholders, the project manager suggested providing frequent updates and working in sprints, sharing the project’s incremental feature at the end of each sprint.</a:t>
            </a:r>
          </a:p>
        </p:txBody>
      </p:sp>
    </p:spTree>
    <p:extLst>
      <p:ext uri="{BB962C8B-B14F-4D97-AF65-F5344CB8AC3E}">
        <p14:creationId xmlns:p14="http://schemas.microsoft.com/office/powerpoint/2010/main" val="2233504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oogle Shape;696;p35">
            <a:extLst>
              <a:ext uri="{FF2B5EF4-FFF2-40B4-BE49-F238E27FC236}">
                <a16:creationId xmlns:a16="http://schemas.microsoft.com/office/drawing/2014/main" id="{68EBD1D9-4174-408D-8877-3DE5A30C06B1}"/>
              </a:ext>
            </a:extLst>
          </p:cNvPr>
          <p:cNvGrpSpPr/>
          <p:nvPr/>
        </p:nvGrpSpPr>
        <p:grpSpPr>
          <a:xfrm>
            <a:off x="1720810" y="541156"/>
            <a:ext cx="1367031" cy="807304"/>
            <a:chOff x="1506675" y="1426838"/>
            <a:chExt cx="1097400" cy="644400"/>
          </a:xfrm>
        </p:grpSpPr>
        <p:sp>
          <p:nvSpPr>
            <p:cNvPr id="94" name="Google Shape;697;p35">
              <a:extLst>
                <a:ext uri="{FF2B5EF4-FFF2-40B4-BE49-F238E27FC236}">
                  <a16:creationId xmlns:a16="http://schemas.microsoft.com/office/drawing/2014/main" id="{30389D07-B38D-401B-A490-DED26B2CF4ED}"/>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98;p35">
              <a:extLst>
                <a:ext uri="{FF2B5EF4-FFF2-40B4-BE49-F238E27FC236}">
                  <a16:creationId xmlns:a16="http://schemas.microsoft.com/office/drawing/2014/main" id="{84FF9133-B496-415B-95AA-B31286416DD3}"/>
                </a:ext>
              </a:extLst>
            </p:cNvPr>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699;p35">
            <a:extLst>
              <a:ext uri="{FF2B5EF4-FFF2-40B4-BE49-F238E27FC236}">
                <a16:creationId xmlns:a16="http://schemas.microsoft.com/office/drawing/2014/main" id="{7A437627-7007-4A81-BBF0-2F9C87C72D63}"/>
              </a:ext>
            </a:extLst>
          </p:cNvPr>
          <p:cNvSpPr txBox="1">
            <a:spLocks noGrp="1"/>
          </p:cNvSpPr>
          <p:nvPr>
            <p:ph type="title"/>
          </p:nvPr>
        </p:nvSpPr>
        <p:spPr>
          <a:xfrm>
            <a:off x="1808700" y="596814"/>
            <a:ext cx="1194600" cy="6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97" name="Google Shape;707;p35">
            <a:extLst>
              <a:ext uri="{FF2B5EF4-FFF2-40B4-BE49-F238E27FC236}">
                <a16:creationId xmlns:a16="http://schemas.microsoft.com/office/drawing/2014/main" id="{584A3E4A-CB7B-4044-9B0F-F728B5B42C9C}"/>
              </a:ext>
            </a:extLst>
          </p:cNvPr>
          <p:cNvSpPr txBox="1">
            <a:spLocks noGrp="1"/>
          </p:cNvSpPr>
          <p:nvPr>
            <p:ph type="subTitle" idx="1"/>
          </p:nvPr>
        </p:nvSpPr>
        <p:spPr>
          <a:xfrm>
            <a:off x="1528661" y="2289612"/>
            <a:ext cx="3039000" cy="10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Ubuntu"/>
              </a:rPr>
              <a:t>Conclusion</a:t>
            </a:r>
          </a:p>
        </p:txBody>
      </p:sp>
    </p:spTree>
    <p:extLst>
      <p:ext uri="{BB962C8B-B14F-4D97-AF65-F5344CB8AC3E}">
        <p14:creationId xmlns:p14="http://schemas.microsoft.com/office/powerpoint/2010/main" val="141637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grpSp>
        <p:nvGrpSpPr>
          <p:cNvPr id="667" name="Google Shape;667;p34"/>
          <p:cNvGrpSpPr/>
          <p:nvPr/>
        </p:nvGrpSpPr>
        <p:grpSpPr>
          <a:xfrm>
            <a:off x="346289" y="855612"/>
            <a:ext cx="1104972" cy="650715"/>
            <a:chOff x="1506675" y="1426838"/>
            <a:chExt cx="1097400" cy="644400"/>
          </a:xfrm>
        </p:grpSpPr>
        <p:sp>
          <p:nvSpPr>
            <p:cNvPr id="668" name="Google Shape;668;p34"/>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4"/>
          <p:cNvGrpSpPr/>
          <p:nvPr/>
        </p:nvGrpSpPr>
        <p:grpSpPr>
          <a:xfrm>
            <a:off x="344174" y="1813446"/>
            <a:ext cx="1104972" cy="650715"/>
            <a:chOff x="1506675" y="1426838"/>
            <a:chExt cx="1097400" cy="644400"/>
          </a:xfrm>
        </p:grpSpPr>
        <p:sp>
          <p:nvSpPr>
            <p:cNvPr id="671" name="Google Shape;671;p34"/>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4"/>
          <p:cNvGrpSpPr/>
          <p:nvPr/>
        </p:nvGrpSpPr>
        <p:grpSpPr>
          <a:xfrm>
            <a:off x="339397" y="3553042"/>
            <a:ext cx="1104972" cy="650715"/>
            <a:chOff x="1506675" y="1426838"/>
            <a:chExt cx="1097400" cy="644400"/>
          </a:xfrm>
        </p:grpSpPr>
        <p:sp>
          <p:nvSpPr>
            <p:cNvPr id="674" name="Google Shape;674;p34"/>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4"/>
          <p:cNvGrpSpPr/>
          <p:nvPr/>
        </p:nvGrpSpPr>
        <p:grpSpPr>
          <a:xfrm>
            <a:off x="339397" y="2674246"/>
            <a:ext cx="1104972" cy="650715"/>
            <a:chOff x="1506675" y="1426838"/>
            <a:chExt cx="1097400" cy="644400"/>
          </a:xfrm>
        </p:grpSpPr>
        <p:sp>
          <p:nvSpPr>
            <p:cNvPr id="677" name="Google Shape;677;p34"/>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34"/>
          <p:cNvSpPr txBox="1">
            <a:spLocks noGrp="1"/>
          </p:cNvSpPr>
          <p:nvPr>
            <p:ph type="title"/>
          </p:nvPr>
        </p:nvSpPr>
        <p:spPr>
          <a:xfrm>
            <a:off x="0" y="0"/>
            <a:ext cx="77175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latin typeface="Ubuntu"/>
              </a:rPr>
              <a:t>Contents</a:t>
            </a:r>
          </a:p>
        </p:txBody>
      </p:sp>
      <p:sp>
        <p:nvSpPr>
          <p:cNvPr id="680" name="Google Shape;680;p34"/>
          <p:cNvSpPr txBox="1">
            <a:spLocks noGrp="1"/>
          </p:cNvSpPr>
          <p:nvPr>
            <p:ph type="subTitle" idx="1"/>
          </p:nvPr>
        </p:nvSpPr>
        <p:spPr>
          <a:xfrm>
            <a:off x="1519860" y="861620"/>
            <a:ext cx="6104279"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Ubuntu"/>
              </a:rPr>
              <a:t>Introduction of </a:t>
            </a:r>
            <a:r>
              <a:rPr lang="en-US" sz="2400" dirty="0" err="1">
                <a:latin typeface="Ubuntu"/>
              </a:rPr>
              <a:t>Carro</a:t>
            </a:r>
            <a:endParaRPr lang="en-US" sz="2400" dirty="0">
              <a:latin typeface="Ubuntu"/>
            </a:endParaRPr>
          </a:p>
        </p:txBody>
      </p:sp>
      <p:sp>
        <p:nvSpPr>
          <p:cNvPr id="681" name="Google Shape;681;p34"/>
          <p:cNvSpPr txBox="1">
            <a:spLocks noGrp="1"/>
          </p:cNvSpPr>
          <p:nvPr>
            <p:ph type="subTitle" idx="2"/>
          </p:nvPr>
        </p:nvSpPr>
        <p:spPr>
          <a:xfrm>
            <a:off x="1515933" y="1819454"/>
            <a:ext cx="6104279"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latin typeface="Ubuntu"/>
              </a:rPr>
              <a:t>IT Project Brief</a:t>
            </a:r>
          </a:p>
        </p:txBody>
      </p:sp>
      <p:sp>
        <p:nvSpPr>
          <p:cNvPr id="684" name="Google Shape;684;p34"/>
          <p:cNvSpPr txBox="1">
            <a:spLocks noGrp="1"/>
          </p:cNvSpPr>
          <p:nvPr>
            <p:ph type="subTitle" idx="5"/>
          </p:nvPr>
        </p:nvSpPr>
        <p:spPr>
          <a:xfrm>
            <a:off x="1515933" y="2680253"/>
            <a:ext cx="6104279"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latin typeface="Ubuntu"/>
              </a:rPr>
              <a:t>10 Knowledge Areas </a:t>
            </a:r>
          </a:p>
        </p:txBody>
      </p:sp>
      <p:sp>
        <p:nvSpPr>
          <p:cNvPr id="687" name="Google Shape;687;p34"/>
          <p:cNvSpPr txBox="1">
            <a:spLocks noGrp="1"/>
          </p:cNvSpPr>
          <p:nvPr>
            <p:ph type="subTitle" idx="8"/>
          </p:nvPr>
        </p:nvSpPr>
        <p:spPr>
          <a:xfrm>
            <a:off x="1515178" y="3559049"/>
            <a:ext cx="6104279"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latin typeface="Ubuntu"/>
              </a:rPr>
              <a:t>Summary </a:t>
            </a:r>
          </a:p>
        </p:txBody>
      </p:sp>
      <p:sp>
        <p:nvSpPr>
          <p:cNvPr id="688" name="Google Shape;688;p34"/>
          <p:cNvSpPr txBox="1">
            <a:spLocks noGrp="1"/>
          </p:cNvSpPr>
          <p:nvPr>
            <p:ph type="title" idx="9"/>
          </p:nvPr>
        </p:nvSpPr>
        <p:spPr>
          <a:xfrm>
            <a:off x="344268" y="869961"/>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89" name="Google Shape;689;p34"/>
          <p:cNvSpPr txBox="1">
            <a:spLocks noGrp="1"/>
          </p:cNvSpPr>
          <p:nvPr>
            <p:ph type="title" idx="13"/>
          </p:nvPr>
        </p:nvSpPr>
        <p:spPr>
          <a:xfrm>
            <a:off x="339426" y="2680243"/>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90" name="Google Shape;690;p34"/>
          <p:cNvSpPr txBox="1">
            <a:spLocks noGrp="1"/>
          </p:cNvSpPr>
          <p:nvPr>
            <p:ph type="title" idx="14"/>
          </p:nvPr>
        </p:nvSpPr>
        <p:spPr>
          <a:xfrm>
            <a:off x="344203" y="1819450"/>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91" name="Google Shape;691;p34"/>
          <p:cNvSpPr txBox="1">
            <a:spLocks noGrp="1"/>
          </p:cNvSpPr>
          <p:nvPr>
            <p:ph type="title" idx="15"/>
          </p:nvPr>
        </p:nvSpPr>
        <p:spPr>
          <a:xfrm>
            <a:off x="339426" y="3559039"/>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37F6-2D19-4FBA-AC7C-FD50B991C1BB}"/>
              </a:ext>
            </a:extLst>
          </p:cNvPr>
          <p:cNvSpPr>
            <a:spLocks noGrp="1"/>
          </p:cNvSpPr>
          <p:nvPr>
            <p:ph type="title"/>
          </p:nvPr>
        </p:nvSpPr>
        <p:spPr>
          <a:xfrm>
            <a:off x="75271" y="0"/>
            <a:ext cx="7717500" cy="576000"/>
          </a:xfrm>
        </p:spPr>
        <p:txBody>
          <a:bodyPr/>
          <a:lstStyle/>
          <a:p>
            <a:r>
              <a:rPr lang="en-US" sz="3600"/>
              <a:t>Conclusion</a:t>
            </a:r>
          </a:p>
        </p:txBody>
      </p:sp>
      <p:sp>
        <p:nvSpPr>
          <p:cNvPr id="4" name="Google Shape;932;p37">
            <a:extLst>
              <a:ext uri="{FF2B5EF4-FFF2-40B4-BE49-F238E27FC236}">
                <a16:creationId xmlns:a16="http://schemas.microsoft.com/office/drawing/2014/main" id="{A987F087-A292-4859-AB74-DD847C64D92C}"/>
              </a:ext>
            </a:extLst>
          </p:cNvPr>
          <p:cNvSpPr txBox="1"/>
          <p:nvPr/>
        </p:nvSpPr>
        <p:spPr>
          <a:xfrm>
            <a:off x="739472" y="1048437"/>
            <a:ext cx="2003240" cy="540000"/>
          </a:xfrm>
          <a:prstGeom prst="rect">
            <a:avLst/>
          </a:prstGeom>
          <a:solidFill>
            <a:schemeClr val="accent1"/>
          </a:solidFill>
          <a:ln>
            <a:noFill/>
          </a:ln>
        </p:spPr>
        <p:txBody>
          <a:bodyPr spcFirstLastPara="1" wrap="square" lIns="91425" tIns="91440" rIns="91425" bIns="91425" anchor="t" anchorCtr="0">
            <a:noAutofit/>
          </a:bodyPr>
          <a:lstStyle/>
          <a:p>
            <a:pPr algn="ctr"/>
            <a:r>
              <a:rPr lang="en" sz="1600" b="1">
                <a:solidFill>
                  <a:schemeClr val="accent4"/>
                </a:solidFill>
                <a:latin typeface="Krona One"/>
                <a:sym typeface="Krona One"/>
              </a:rPr>
              <a:t>Project Integration</a:t>
            </a:r>
            <a:endParaRPr lang="en" sz="1600" b="1">
              <a:solidFill>
                <a:schemeClr val="accent4"/>
              </a:solidFill>
              <a:latin typeface="Krona One"/>
            </a:endParaRPr>
          </a:p>
        </p:txBody>
      </p:sp>
      <p:sp>
        <p:nvSpPr>
          <p:cNvPr id="5" name="Google Shape;935;p37">
            <a:extLst>
              <a:ext uri="{FF2B5EF4-FFF2-40B4-BE49-F238E27FC236}">
                <a16:creationId xmlns:a16="http://schemas.microsoft.com/office/drawing/2014/main" id="{93F12C4E-A734-4101-9B34-19A5CC2073A4}"/>
              </a:ext>
            </a:extLst>
          </p:cNvPr>
          <p:cNvSpPr txBox="1"/>
          <p:nvPr/>
        </p:nvSpPr>
        <p:spPr>
          <a:xfrm>
            <a:off x="623778" y="1883766"/>
            <a:ext cx="2367028" cy="2847326"/>
          </a:xfrm>
          <a:prstGeom prst="rect">
            <a:avLst/>
          </a:prstGeom>
          <a:noFill/>
          <a:ln>
            <a:noFill/>
          </a:ln>
        </p:spPr>
        <p:txBody>
          <a:bodyPr spcFirstLastPara="1" wrap="square" lIns="91425" tIns="91425" rIns="91425" bIns="91425" anchor="t" anchorCtr="0">
            <a:noAutofit/>
          </a:bodyPr>
          <a:lstStyle/>
          <a:p>
            <a:pPr>
              <a:spcAft>
                <a:spcPts val="1600"/>
              </a:spcAft>
            </a:pPr>
            <a:r>
              <a:rPr lang="en-US" b="1" dirty="0">
                <a:solidFill>
                  <a:srgbClr val="FFFFFF"/>
                </a:solidFill>
                <a:latin typeface="Ubuntu"/>
                <a:ea typeface="Ubuntu"/>
                <a:cs typeface="Ubuntu"/>
                <a:sym typeface="Ubuntu"/>
              </a:rPr>
              <a:t>Sole Responsibility</a:t>
            </a:r>
            <a:endParaRPr lang="en-US" b="1" dirty="0">
              <a:solidFill>
                <a:srgbClr val="FFFFFF"/>
              </a:solidFill>
              <a:latin typeface="Ubuntu"/>
              <a:ea typeface="Ubuntu"/>
              <a:cs typeface="Ubuntu"/>
            </a:endParaRPr>
          </a:p>
          <a:p>
            <a:pPr>
              <a:spcAft>
                <a:spcPts val="1600"/>
              </a:spcAft>
            </a:pPr>
            <a:r>
              <a:rPr lang="en-US" dirty="0">
                <a:solidFill>
                  <a:srgbClr val="FFFFFF"/>
                </a:solidFill>
                <a:latin typeface="Ubuntu"/>
                <a:ea typeface="Ubuntu"/>
                <a:cs typeface="Ubuntu"/>
                <a:sym typeface="Ubuntu"/>
              </a:rPr>
              <a:t>of the Project Manager and closing off project or phases</a:t>
            </a:r>
            <a:endParaRPr lang="en-US" dirty="0">
              <a:solidFill>
                <a:srgbClr val="FFFFFF"/>
              </a:solidFill>
              <a:latin typeface="Ubuntu"/>
            </a:endParaRPr>
          </a:p>
          <a:p>
            <a:pPr marL="0" lvl="0" indent="0" rtl="0">
              <a:spcBef>
                <a:spcPts val="0"/>
              </a:spcBef>
              <a:spcAft>
                <a:spcPts val="1600"/>
              </a:spcAft>
              <a:buNone/>
            </a:pPr>
            <a:r>
              <a:rPr lang="en-US" b="1" dirty="0">
                <a:solidFill>
                  <a:srgbClr val="FFFFFF"/>
                </a:solidFill>
                <a:latin typeface="Ubuntu"/>
                <a:ea typeface="Ubuntu"/>
                <a:cs typeface="Ubuntu"/>
                <a:sym typeface="Ubuntu"/>
              </a:rPr>
              <a:t>Integration</a:t>
            </a:r>
            <a:endParaRPr lang="en-US" b="1" dirty="0">
              <a:solidFill>
                <a:srgbClr val="FFFFFF"/>
              </a:solidFill>
              <a:latin typeface="Ubuntu"/>
              <a:ea typeface="Ubuntu"/>
              <a:cs typeface="Ubuntu"/>
            </a:endParaRPr>
          </a:p>
          <a:p>
            <a:pPr>
              <a:spcAft>
                <a:spcPts val="1600"/>
              </a:spcAft>
            </a:pPr>
            <a:r>
              <a:rPr lang="en-US" dirty="0">
                <a:solidFill>
                  <a:srgbClr val="FFFFFF"/>
                </a:solidFill>
                <a:latin typeface="Ubuntu"/>
                <a:sym typeface="Ubuntu"/>
              </a:rPr>
              <a:t>of all the processes and knowledge areas, dealing with resource allocation, especially when the company is still at its early growing stages</a:t>
            </a:r>
            <a:endParaRPr lang="en-US" dirty="0">
              <a:solidFill>
                <a:srgbClr val="FFFFFF"/>
              </a:solidFill>
              <a:latin typeface="Ubuntu"/>
            </a:endParaRPr>
          </a:p>
        </p:txBody>
      </p:sp>
      <p:sp>
        <p:nvSpPr>
          <p:cNvPr id="6" name="Google Shape;936;p37">
            <a:extLst>
              <a:ext uri="{FF2B5EF4-FFF2-40B4-BE49-F238E27FC236}">
                <a16:creationId xmlns:a16="http://schemas.microsoft.com/office/drawing/2014/main" id="{82295C43-A007-49F6-A59B-E1733BCA6AD7}"/>
              </a:ext>
            </a:extLst>
          </p:cNvPr>
          <p:cNvSpPr txBox="1"/>
          <p:nvPr/>
        </p:nvSpPr>
        <p:spPr>
          <a:xfrm>
            <a:off x="3492473" y="1066479"/>
            <a:ext cx="2003240" cy="540000"/>
          </a:xfrm>
          <a:prstGeom prst="rect">
            <a:avLst/>
          </a:prstGeom>
          <a:solidFill>
            <a:schemeClr val="accent1"/>
          </a:solidFill>
          <a:ln>
            <a:noFill/>
          </a:ln>
        </p:spPr>
        <p:txBody>
          <a:bodyPr spcFirstLastPara="1" wrap="square" lIns="91425" tIns="91425" rIns="91425" bIns="91425" anchor="t" anchorCtr="0">
            <a:noAutofit/>
          </a:bodyPr>
          <a:lstStyle/>
          <a:p>
            <a:pPr algn="ctr"/>
            <a:r>
              <a:rPr lang="en-US" sz="1600" b="1">
                <a:solidFill>
                  <a:schemeClr val="accent4"/>
                </a:solidFill>
                <a:latin typeface="Krona One"/>
                <a:sym typeface="Krona One"/>
              </a:rPr>
              <a:t>Project Management</a:t>
            </a:r>
            <a:endParaRPr lang="en-US">
              <a:solidFill>
                <a:schemeClr val="accent4"/>
              </a:solidFill>
            </a:endParaRPr>
          </a:p>
        </p:txBody>
      </p:sp>
      <p:sp>
        <p:nvSpPr>
          <p:cNvPr id="8" name="Google Shape;933;p37">
            <a:extLst>
              <a:ext uri="{FF2B5EF4-FFF2-40B4-BE49-F238E27FC236}">
                <a16:creationId xmlns:a16="http://schemas.microsoft.com/office/drawing/2014/main" id="{67828641-6242-4A85-8936-67FBCC789A82}"/>
              </a:ext>
            </a:extLst>
          </p:cNvPr>
          <p:cNvSpPr txBox="1"/>
          <p:nvPr/>
        </p:nvSpPr>
        <p:spPr>
          <a:xfrm>
            <a:off x="6135979" y="1048437"/>
            <a:ext cx="2150327" cy="540000"/>
          </a:xfrm>
          <a:prstGeom prst="rect">
            <a:avLst/>
          </a:prstGeom>
          <a:solidFill>
            <a:schemeClr val="accent1"/>
          </a:solidFill>
          <a:ln>
            <a:noFill/>
          </a:ln>
        </p:spPr>
        <p:txBody>
          <a:bodyPr spcFirstLastPara="1" wrap="square" lIns="91425" tIns="91425" rIns="91425" bIns="91425" anchor="t" anchorCtr="0">
            <a:noAutofit/>
          </a:bodyPr>
          <a:lstStyle/>
          <a:p>
            <a:pPr algn="ctr"/>
            <a:r>
              <a:rPr lang="en" sz="1800" b="1">
                <a:solidFill>
                  <a:schemeClr val="accent4"/>
                </a:solidFill>
                <a:latin typeface="Krona One"/>
                <a:sym typeface="Krona One"/>
              </a:rPr>
              <a:t>Project Sucess</a:t>
            </a:r>
            <a:endParaRPr lang="en-US" sz="1800">
              <a:solidFill>
                <a:schemeClr val="accent4"/>
              </a:solidFill>
            </a:endParaRPr>
          </a:p>
        </p:txBody>
      </p:sp>
      <p:sp>
        <p:nvSpPr>
          <p:cNvPr id="12" name="Google Shape;935;p37">
            <a:extLst>
              <a:ext uri="{FF2B5EF4-FFF2-40B4-BE49-F238E27FC236}">
                <a16:creationId xmlns:a16="http://schemas.microsoft.com/office/drawing/2014/main" id="{2D27030F-AD0E-412C-899E-2F9F8FED6541}"/>
              </a:ext>
            </a:extLst>
          </p:cNvPr>
          <p:cNvSpPr txBox="1"/>
          <p:nvPr/>
        </p:nvSpPr>
        <p:spPr>
          <a:xfrm>
            <a:off x="3428849" y="1883766"/>
            <a:ext cx="2286252" cy="2847326"/>
          </a:xfrm>
          <a:prstGeom prst="rect">
            <a:avLst/>
          </a:prstGeom>
          <a:noFill/>
          <a:ln>
            <a:noFill/>
          </a:ln>
        </p:spPr>
        <p:txBody>
          <a:bodyPr spcFirstLastPara="1" wrap="square" lIns="91425" tIns="91425" rIns="91425" bIns="91425" anchor="t" anchorCtr="0">
            <a:noAutofit/>
          </a:bodyPr>
          <a:lstStyle/>
          <a:p>
            <a:pPr>
              <a:spcAft>
                <a:spcPts val="1600"/>
              </a:spcAft>
            </a:pPr>
            <a:r>
              <a:rPr lang="en-US" b="1" dirty="0">
                <a:solidFill>
                  <a:srgbClr val="FFFFFF"/>
                </a:solidFill>
                <a:latin typeface="Ubuntu"/>
                <a:ea typeface="Ubuntu"/>
                <a:cs typeface="Ubuntu"/>
                <a:sym typeface="Ubuntu"/>
              </a:rPr>
              <a:t>Clear Leadership</a:t>
            </a:r>
          </a:p>
          <a:p>
            <a:pPr>
              <a:spcAft>
                <a:spcPts val="1600"/>
              </a:spcAft>
            </a:pPr>
            <a:r>
              <a:rPr lang="en-US" dirty="0">
                <a:solidFill>
                  <a:srgbClr val="FFFFFF"/>
                </a:solidFill>
                <a:latin typeface="Ubuntu"/>
                <a:sym typeface="Ubuntu"/>
              </a:rPr>
              <a:t>Steers the team, enables all moving parts to come together </a:t>
            </a:r>
            <a:endParaRPr lang="en-US" dirty="0">
              <a:latin typeface="Ubuntu"/>
              <a:sym typeface="Ubuntu"/>
            </a:endParaRPr>
          </a:p>
          <a:p>
            <a:pPr>
              <a:spcAft>
                <a:spcPts val="1600"/>
              </a:spcAft>
            </a:pPr>
            <a:r>
              <a:rPr lang="en-US" b="1" dirty="0">
                <a:solidFill>
                  <a:srgbClr val="FFFFFF"/>
                </a:solidFill>
                <a:latin typeface="Ubuntu"/>
                <a:ea typeface="Ubuntu"/>
                <a:cs typeface="Ubuntu"/>
                <a:sym typeface="Ubuntu"/>
              </a:rPr>
              <a:t>Strong teamwork</a:t>
            </a:r>
            <a:endParaRPr lang="en-US" dirty="0">
              <a:latin typeface="Ubuntu"/>
            </a:endParaRPr>
          </a:p>
          <a:p>
            <a:r>
              <a:rPr lang="en-US" dirty="0">
                <a:solidFill>
                  <a:srgbClr val="FFFFFF"/>
                </a:solidFill>
                <a:latin typeface="Ubuntu"/>
                <a:ea typeface="Ubuntu"/>
              </a:rPr>
              <a:t>Allows for smooth project implementation and final output merging of 2 different systems and business flows into 1</a:t>
            </a:r>
            <a:endParaRPr lang="en-US" dirty="0">
              <a:latin typeface="Ubuntu"/>
              <a:ea typeface="Ubuntu"/>
            </a:endParaRPr>
          </a:p>
          <a:p>
            <a:pPr>
              <a:spcAft>
                <a:spcPts val="1600"/>
              </a:spcAft>
            </a:pPr>
            <a:endParaRPr lang="en-US" dirty="0">
              <a:solidFill>
                <a:srgbClr val="FFFFFF"/>
              </a:solidFill>
              <a:latin typeface="Ubuntu"/>
              <a:ea typeface="Ubuntu"/>
              <a:cs typeface="Ubuntu"/>
            </a:endParaRPr>
          </a:p>
          <a:p>
            <a:pPr marL="0" lvl="0" indent="0" rtl="0">
              <a:spcBef>
                <a:spcPts val="0"/>
              </a:spcBef>
              <a:spcAft>
                <a:spcPts val="1600"/>
              </a:spcAft>
              <a:buNone/>
            </a:pPr>
            <a:endParaRPr lang="en-US" dirty="0">
              <a:solidFill>
                <a:srgbClr val="FFFFFF"/>
              </a:solidFill>
              <a:latin typeface="Ubuntu"/>
              <a:ea typeface="Ubuntu"/>
              <a:cs typeface="Ubuntu"/>
              <a:sym typeface="Ubuntu"/>
            </a:endParaRPr>
          </a:p>
        </p:txBody>
      </p:sp>
      <p:sp>
        <p:nvSpPr>
          <p:cNvPr id="13" name="Google Shape;935;p37">
            <a:extLst>
              <a:ext uri="{FF2B5EF4-FFF2-40B4-BE49-F238E27FC236}">
                <a16:creationId xmlns:a16="http://schemas.microsoft.com/office/drawing/2014/main" id="{8B07C9E5-E024-49D6-8594-0A8B5CC3D1AA}"/>
              </a:ext>
            </a:extLst>
          </p:cNvPr>
          <p:cNvSpPr txBox="1"/>
          <p:nvPr/>
        </p:nvSpPr>
        <p:spPr>
          <a:xfrm>
            <a:off x="5962646" y="1883766"/>
            <a:ext cx="2884682" cy="2847326"/>
          </a:xfrm>
          <a:prstGeom prst="rect">
            <a:avLst/>
          </a:prstGeom>
          <a:noFill/>
          <a:ln>
            <a:noFill/>
          </a:ln>
        </p:spPr>
        <p:txBody>
          <a:bodyPr spcFirstLastPara="1" wrap="square" lIns="91425" tIns="91425" rIns="91425" bIns="91425" anchor="t" anchorCtr="0">
            <a:noAutofit/>
          </a:bodyPr>
          <a:lstStyle/>
          <a:p>
            <a:pPr>
              <a:spcAft>
                <a:spcPts val="1600"/>
              </a:spcAft>
            </a:pPr>
            <a:r>
              <a:rPr lang="en-SG" b="1" dirty="0">
                <a:solidFill>
                  <a:srgbClr val="FFFFFF"/>
                </a:solidFill>
                <a:latin typeface="Ubuntu"/>
                <a:ea typeface="Ubuntu"/>
                <a:cs typeface="Ubuntu"/>
                <a:sym typeface="Ubuntu"/>
              </a:rPr>
              <a:t>Good Organisation Culture </a:t>
            </a:r>
          </a:p>
          <a:p>
            <a:pPr>
              <a:spcAft>
                <a:spcPts val="1600"/>
              </a:spcAft>
            </a:pPr>
            <a:r>
              <a:rPr lang="en-SG" dirty="0">
                <a:solidFill>
                  <a:srgbClr val="FFFFFF"/>
                </a:solidFill>
                <a:latin typeface="Ubuntu"/>
                <a:sym typeface="Ubuntu"/>
              </a:rPr>
              <a:t>Open communication between ground workers and management level helps to bring issues up to the surface fast</a:t>
            </a:r>
            <a:endParaRPr lang="en-SG" dirty="0">
              <a:solidFill>
                <a:srgbClr val="FFFFFF"/>
              </a:solidFill>
              <a:latin typeface="Ubuntu"/>
            </a:endParaRPr>
          </a:p>
          <a:p>
            <a:pPr>
              <a:spcAft>
                <a:spcPts val="1600"/>
              </a:spcAft>
            </a:pPr>
            <a:r>
              <a:rPr lang="en-SG" b="1" dirty="0">
                <a:solidFill>
                  <a:srgbClr val="FFFFFF"/>
                </a:solidFill>
                <a:latin typeface="Ubuntu"/>
              </a:rPr>
              <a:t>Adapt to changes</a:t>
            </a:r>
          </a:p>
          <a:p>
            <a:pPr>
              <a:spcAft>
                <a:spcPts val="1600"/>
              </a:spcAft>
            </a:pPr>
            <a:r>
              <a:rPr lang="en-SG" dirty="0">
                <a:solidFill>
                  <a:srgbClr val="FFFFFF"/>
                </a:solidFill>
                <a:latin typeface="Ubuntu"/>
              </a:rPr>
              <a:t>Reacting fast to unforeseen circumstances helps to mitigate any form of risks detrimental to the business</a:t>
            </a:r>
          </a:p>
        </p:txBody>
      </p:sp>
    </p:spTree>
    <p:extLst>
      <p:ext uri="{BB962C8B-B14F-4D97-AF65-F5344CB8AC3E}">
        <p14:creationId xmlns:p14="http://schemas.microsoft.com/office/powerpoint/2010/main" val="2990778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6" name="Google Shape;1036;p39"/>
          <p:cNvSpPr txBox="1">
            <a:spLocks noGrp="1"/>
          </p:cNvSpPr>
          <p:nvPr>
            <p:ph type="subTitle" idx="1"/>
          </p:nvPr>
        </p:nvSpPr>
        <p:spPr>
          <a:xfrm>
            <a:off x="1976550" y="2077350"/>
            <a:ext cx="5190900" cy="988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SG" sz="48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696" name="Google Shape;696;p35"/>
          <p:cNvGrpSpPr/>
          <p:nvPr/>
        </p:nvGrpSpPr>
        <p:grpSpPr>
          <a:xfrm>
            <a:off x="1739860" y="1764446"/>
            <a:ext cx="1367031" cy="807304"/>
            <a:chOff x="1506675" y="1426838"/>
            <a:chExt cx="1097400" cy="644400"/>
          </a:xfrm>
        </p:grpSpPr>
        <p:sp>
          <p:nvSpPr>
            <p:cNvPr id="697" name="Google Shape;697;p35"/>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5"/>
          <p:cNvSpPr txBox="1">
            <a:spLocks noGrp="1"/>
          </p:cNvSpPr>
          <p:nvPr>
            <p:ph type="title"/>
          </p:nvPr>
        </p:nvSpPr>
        <p:spPr>
          <a:xfrm>
            <a:off x="1827750" y="1820104"/>
            <a:ext cx="1194600" cy="6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01" name="Google Shape;701;p35"/>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txBox="1">
            <a:spLocks noGrp="1"/>
          </p:cNvSpPr>
          <p:nvPr>
            <p:ph type="subTitle" idx="1"/>
          </p:nvPr>
        </p:nvSpPr>
        <p:spPr>
          <a:xfrm>
            <a:off x="0" y="2791875"/>
            <a:ext cx="5197287" cy="704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a:latin typeface="Ubuntu"/>
              </a:rPr>
              <a:t>Introduction o</a:t>
            </a:r>
            <a:r>
              <a:rPr lang="en-US" altLang="zh-CN" sz="4400" dirty="0">
                <a:latin typeface="Ubuntu"/>
              </a:rPr>
              <a:t>f</a:t>
            </a:r>
            <a:r>
              <a:rPr lang="en-US" sz="4400" dirty="0">
                <a:latin typeface="Ubuntu"/>
              </a:rPr>
              <a:t> </a:t>
            </a:r>
            <a:r>
              <a:rPr lang="en-US" sz="4400" dirty="0" err="1">
                <a:latin typeface="Ubuntu"/>
              </a:rPr>
              <a:t>Carro</a:t>
            </a:r>
            <a:endParaRPr lang="en-US" sz="4400" dirty="0">
              <a:latin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grpSp>
        <p:nvGrpSpPr>
          <p:cNvPr id="713" name="Google Shape;713;p36"/>
          <p:cNvGrpSpPr/>
          <p:nvPr/>
        </p:nvGrpSpPr>
        <p:grpSpPr>
          <a:xfrm>
            <a:off x="4536481" y="1125808"/>
            <a:ext cx="5057391" cy="4069026"/>
            <a:chOff x="4116886" y="-147566"/>
            <a:chExt cx="5493455" cy="5645342"/>
          </a:xfrm>
        </p:grpSpPr>
        <p:grpSp>
          <p:nvGrpSpPr>
            <p:cNvPr id="714" name="Google Shape;714;p36"/>
            <p:cNvGrpSpPr/>
            <p:nvPr/>
          </p:nvGrpSpPr>
          <p:grpSpPr>
            <a:xfrm rot="-1799968">
              <a:off x="4928804" y="532822"/>
              <a:ext cx="3869619" cy="4284566"/>
              <a:chOff x="5182500" y="425425"/>
              <a:chExt cx="1763700" cy="1952825"/>
            </a:xfrm>
          </p:grpSpPr>
          <p:sp>
            <p:nvSpPr>
              <p:cNvPr id="715" name="Google Shape;715;p36"/>
              <p:cNvSpPr/>
              <p:nvPr/>
            </p:nvSpPr>
            <p:spPr>
              <a:xfrm>
                <a:off x="5182500" y="1378775"/>
                <a:ext cx="1763700" cy="37975"/>
              </a:xfrm>
              <a:custGeom>
                <a:avLst/>
                <a:gdLst/>
                <a:ahLst/>
                <a:cxnLst/>
                <a:rect l="l" t="t" r="r" b="b"/>
                <a:pathLst>
                  <a:path w="70548" h="1519" extrusionOk="0">
                    <a:moveTo>
                      <a:pt x="0" y="1"/>
                    </a:moveTo>
                    <a:lnTo>
                      <a:pt x="0" y="1519"/>
                    </a:lnTo>
                    <a:lnTo>
                      <a:pt x="70548" y="1519"/>
                    </a:lnTo>
                    <a:lnTo>
                      <a:pt x="70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6368200"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5722425"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5528125" y="1219250"/>
                <a:ext cx="34325" cy="63150"/>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5329175" y="1219250"/>
                <a:ext cx="34325" cy="63150"/>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5602475" y="994525"/>
                <a:ext cx="47500" cy="141275"/>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5602475" y="681200"/>
                <a:ext cx="47500" cy="141175"/>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5241625" y="994525"/>
                <a:ext cx="47525" cy="141275"/>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5241625" y="681200"/>
                <a:ext cx="47525" cy="141175"/>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5257500" y="510200"/>
                <a:ext cx="376725" cy="753425"/>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5310200" y="525525"/>
                <a:ext cx="271200" cy="18787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359025" y="579450"/>
                <a:ext cx="173675" cy="336800"/>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5308100" y="687975"/>
                <a:ext cx="275400" cy="47502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5269025" y="673675"/>
                <a:ext cx="114450" cy="184850"/>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292225" y="1089975"/>
                <a:ext cx="75700" cy="8725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5275800" y="863175"/>
                <a:ext cx="85450" cy="19100"/>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5275800" y="960575"/>
                <a:ext cx="92575" cy="19025"/>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5275800" y="1054900"/>
                <a:ext cx="92575" cy="19000"/>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5508150" y="673675"/>
                <a:ext cx="114525" cy="184850"/>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5523800" y="1089975"/>
                <a:ext cx="75700" cy="8725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5530475" y="863175"/>
                <a:ext cx="85450" cy="19100"/>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5523250" y="960575"/>
                <a:ext cx="92675" cy="19025"/>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5523250" y="1054900"/>
                <a:ext cx="92675" cy="19000"/>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5336600" y="788825"/>
                <a:ext cx="218525" cy="335550"/>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5358450" y="822350"/>
                <a:ext cx="174800" cy="26852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5343700" y="700350"/>
                <a:ext cx="84700" cy="26825"/>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5246400" y="745125"/>
                <a:ext cx="47500" cy="47500"/>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5597825" y="745125"/>
                <a:ext cx="47500" cy="47500"/>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5275250" y="818100"/>
                <a:ext cx="13450" cy="315500"/>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5275800" y="863175"/>
                <a:ext cx="12900" cy="19100"/>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5275800" y="960575"/>
                <a:ext cx="12900" cy="19025"/>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5275800" y="1054900"/>
                <a:ext cx="12900" cy="19000"/>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5602900" y="818100"/>
                <a:ext cx="13475" cy="315500"/>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5602900" y="863175"/>
                <a:ext cx="13025" cy="19100"/>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5602900" y="960575"/>
                <a:ext cx="13025" cy="19025"/>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5602900" y="1054900"/>
                <a:ext cx="13025" cy="19000"/>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5277700" y="510750"/>
                <a:ext cx="71350" cy="56000"/>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5289775" y="523375"/>
                <a:ext cx="39300" cy="30775"/>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5542550" y="510750"/>
                <a:ext cx="71375" cy="56000"/>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5562625" y="523375"/>
                <a:ext cx="39200" cy="30775"/>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6162925" y="2271700"/>
                <a:ext cx="28875" cy="50475"/>
              </a:xfrm>
              <a:custGeom>
                <a:avLst/>
                <a:gdLst/>
                <a:ahLst/>
                <a:cxnLst/>
                <a:rect l="l" t="t" r="r" b="b"/>
                <a:pathLst>
                  <a:path w="1155" h="2019" extrusionOk="0">
                    <a:moveTo>
                      <a:pt x="577" y="0"/>
                    </a:moveTo>
                    <a:cubicBezTo>
                      <a:pt x="258" y="0"/>
                      <a:pt x="1" y="257"/>
                      <a:pt x="1" y="572"/>
                    </a:cubicBezTo>
                    <a:lnTo>
                      <a:pt x="1" y="1442"/>
                    </a:lnTo>
                    <a:cubicBezTo>
                      <a:pt x="1" y="1762"/>
                      <a:pt x="258" y="2019"/>
                      <a:pt x="577" y="2019"/>
                    </a:cubicBezTo>
                    <a:cubicBezTo>
                      <a:pt x="897" y="2019"/>
                      <a:pt x="1154" y="1762"/>
                      <a:pt x="1154" y="1442"/>
                    </a:cubicBezTo>
                    <a:lnTo>
                      <a:pt x="1154" y="572"/>
                    </a:lnTo>
                    <a:cubicBezTo>
                      <a:pt x="1154" y="257"/>
                      <a:pt x="897" y="0"/>
                      <a:pt x="577"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5936900" y="2271700"/>
                <a:ext cx="28750" cy="50475"/>
              </a:xfrm>
              <a:custGeom>
                <a:avLst/>
                <a:gdLst/>
                <a:ahLst/>
                <a:cxnLst/>
                <a:rect l="l" t="t" r="r" b="b"/>
                <a:pathLst>
                  <a:path w="1150" h="2019" extrusionOk="0">
                    <a:moveTo>
                      <a:pt x="573" y="0"/>
                    </a:moveTo>
                    <a:cubicBezTo>
                      <a:pt x="258" y="0"/>
                      <a:pt x="0" y="257"/>
                      <a:pt x="0" y="572"/>
                    </a:cubicBezTo>
                    <a:lnTo>
                      <a:pt x="0" y="1442"/>
                    </a:lnTo>
                    <a:cubicBezTo>
                      <a:pt x="0" y="1762"/>
                      <a:pt x="258" y="2019"/>
                      <a:pt x="573" y="2019"/>
                    </a:cubicBezTo>
                    <a:cubicBezTo>
                      <a:pt x="893" y="2019"/>
                      <a:pt x="1150" y="1762"/>
                      <a:pt x="1150" y="1442"/>
                    </a:cubicBezTo>
                    <a:lnTo>
                      <a:pt x="1150" y="572"/>
                    </a:lnTo>
                    <a:cubicBezTo>
                      <a:pt x="1150" y="257"/>
                      <a:pt x="893" y="0"/>
                      <a:pt x="573"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6229625" y="2039675"/>
                <a:ext cx="39725" cy="147150"/>
              </a:xfrm>
              <a:custGeom>
                <a:avLst/>
                <a:gdLst/>
                <a:ahLst/>
                <a:cxnLst/>
                <a:rect l="l" t="t" r="r" b="b"/>
                <a:pathLst>
                  <a:path w="1589" h="5886" extrusionOk="0">
                    <a:moveTo>
                      <a:pt x="795" y="0"/>
                    </a:moveTo>
                    <a:cubicBezTo>
                      <a:pt x="355" y="0"/>
                      <a:pt x="0" y="355"/>
                      <a:pt x="0" y="795"/>
                    </a:cubicBezTo>
                    <a:lnTo>
                      <a:pt x="0" y="5091"/>
                    </a:lnTo>
                    <a:cubicBezTo>
                      <a:pt x="0" y="5531"/>
                      <a:pt x="355" y="5885"/>
                      <a:pt x="795" y="5885"/>
                    </a:cubicBezTo>
                    <a:cubicBezTo>
                      <a:pt x="1234" y="5885"/>
                      <a:pt x="1588" y="5531"/>
                      <a:pt x="1588" y="5091"/>
                    </a:cubicBezTo>
                    <a:lnTo>
                      <a:pt x="1588" y="795"/>
                    </a:lnTo>
                    <a:cubicBezTo>
                      <a:pt x="1588" y="355"/>
                      <a:pt x="1234"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6229625" y="1654975"/>
                <a:ext cx="39725" cy="147250"/>
              </a:xfrm>
              <a:custGeom>
                <a:avLst/>
                <a:gdLst/>
                <a:ahLst/>
                <a:cxnLst/>
                <a:rect l="l" t="t" r="r" b="b"/>
                <a:pathLst>
                  <a:path w="1589" h="5890" extrusionOk="0">
                    <a:moveTo>
                      <a:pt x="795" y="0"/>
                    </a:moveTo>
                    <a:cubicBezTo>
                      <a:pt x="355" y="0"/>
                      <a:pt x="0" y="360"/>
                      <a:pt x="0" y="799"/>
                    </a:cubicBezTo>
                    <a:lnTo>
                      <a:pt x="0" y="5091"/>
                    </a:lnTo>
                    <a:cubicBezTo>
                      <a:pt x="0" y="5535"/>
                      <a:pt x="355" y="5890"/>
                      <a:pt x="795" y="5890"/>
                    </a:cubicBezTo>
                    <a:cubicBezTo>
                      <a:pt x="1234" y="5890"/>
                      <a:pt x="1588" y="5535"/>
                      <a:pt x="1588" y="5091"/>
                    </a:cubicBezTo>
                    <a:lnTo>
                      <a:pt x="1588" y="799"/>
                    </a:lnTo>
                    <a:cubicBezTo>
                      <a:pt x="1588" y="360"/>
                      <a:pt x="1234"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859225" y="2039675"/>
                <a:ext cx="39850" cy="147150"/>
              </a:xfrm>
              <a:custGeom>
                <a:avLst/>
                <a:gdLst/>
                <a:ahLst/>
                <a:cxnLst/>
                <a:rect l="l" t="t" r="r" b="b"/>
                <a:pathLst>
                  <a:path w="1594" h="5886" extrusionOk="0">
                    <a:moveTo>
                      <a:pt x="795" y="0"/>
                    </a:moveTo>
                    <a:cubicBezTo>
                      <a:pt x="356" y="0"/>
                      <a:pt x="0" y="355"/>
                      <a:pt x="0" y="795"/>
                    </a:cubicBezTo>
                    <a:lnTo>
                      <a:pt x="0" y="5091"/>
                    </a:lnTo>
                    <a:cubicBezTo>
                      <a:pt x="0" y="5531"/>
                      <a:pt x="356" y="5885"/>
                      <a:pt x="795" y="5885"/>
                    </a:cubicBezTo>
                    <a:cubicBezTo>
                      <a:pt x="1235" y="5885"/>
                      <a:pt x="1594" y="5531"/>
                      <a:pt x="1594" y="5091"/>
                    </a:cubicBezTo>
                    <a:lnTo>
                      <a:pt x="1594" y="795"/>
                    </a:lnTo>
                    <a:cubicBezTo>
                      <a:pt x="1594" y="355"/>
                      <a:pt x="1235"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859225" y="1654975"/>
                <a:ext cx="39850" cy="147250"/>
              </a:xfrm>
              <a:custGeom>
                <a:avLst/>
                <a:gdLst/>
                <a:ahLst/>
                <a:cxnLst/>
                <a:rect l="l" t="t" r="r" b="b"/>
                <a:pathLst>
                  <a:path w="1594" h="5890" extrusionOk="0">
                    <a:moveTo>
                      <a:pt x="795" y="0"/>
                    </a:moveTo>
                    <a:cubicBezTo>
                      <a:pt x="356" y="0"/>
                      <a:pt x="0" y="360"/>
                      <a:pt x="0" y="799"/>
                    </a:cubicBezTo>
                    <a:lnTo>
                      <a:pt x="0" y="5091"/>
                    </a:lnTo>
                    <a:cubicBezTo>
                      <a:pt x="0" y="5535"/>
                      <a:pt x="356" y="5890"/>
                      <a:pt x="795" y="5890"/>
                    </a:cubicBezTo>
                    <a:cubicBezTo>
                      <a:pt x="1235" y="5890"/>
                      <a:pt x="1594" y="5535"/>
                      <a:pt x="1594" y="5091"/>
                    </a:cubicBezTo>
                    <a:lnTo>
                      <a:pt x="1594" y="799"/>
                    </a:lnTo>
                    <a:cubicBezTo>
                      <a:pt x="1594" y="360"/>
                      <a:pt x="1235"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872000" y="1481875"/>
                <a:ext cx="384600" cy="823450"/>
              </a:xfrm>
              <a:custGeom>
                <a:avLst/>
                <a:gdLst/>
                <a:ahLst/>
                <a:cxnLst/>
                <a:rect l="l" t="t" r="r" b="b"/>
                <a:pathLst>
                  <a:path w="15384" h="32938" extrusionOk="0">
                    <a:moveTo>
                      <a:pt x="3551" y="0"/>
                    </a:moveTo>
                    <a:cubicBezTo>
                      <a:pt x="1589" y="0"/>
                      <a:pt x="0" y="1448"/>
                      <a:pt x="0" y="3232"/>
                    </a:cubicBezTo>
                    <a:lnTo>
                      <a:pt x="0" y="29707"/>
                    </a:lnTo>
                    <a:cubicBezTo>
                      <a:pt x="0" y="31491"/>
                      <a:pt x="1589" y="32937"/>
                      <a:pt x="3551" y="32937"/>
                    </a:cubicBezTo>
                    <a:lnTo>
                      <a:pt x="11837" y="32937"/>
                    </a:lnTo>
                    <a:cubicBezTo>
                      <a:pt x="13795" y="32937"/>
                      <a:pt x="15383" y="31491"/>
                      <a:pt x="15383" y="29707"/>
                    </a:cubicBezTo>
                    <a:lnTo>
                      <a:pt x="15383" y="3232"/>
                    </a:lnTo>
                    <a:cubicBezTo>
                      <a:pt x="15383" y="1448"/>
                      <a:pt x="13795" y="0"/>
                      <a:pt x="11837"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936325" y="1492750"/>
                <a:ext cx="255925" cy="106975"/>
              </a:xfrm>
              <a:custGeom>
                <a:avLst/>
                <a:gdLst/>
                <a:ahLst/>
                <a:cxnLst/>
                <a:rect l="l" t="t" r="r" b="b"/>
                <a:pathLst>
                  <a:path w="10237" h="4279" extrusionOk="0">
                    <a:moveTo>
                      <a:pt x="2367" y="1"/>
                    </a:moveTo>
                    <a:cubicBezTo>
                      <a:pt x="1062" y="1"/>
                      <a:pt x="1" y="1039"/>
                      <a:pt x="1" y="2326"/>
                    </a:cubicBezTo>
                    <a:lnTo>
                      <a:pt x="1" y="3764"/>
                    </a:lnTo>
                    <a:cubicBezTo>
                      <a:pt x="19" y="3782"/>
                      <a:pt x="32" y="3804"/>
                      <a:pt x="41" y="3830"/>
                    </a:cubicBezTo>
                    <a:lnTo>
                      <a:pt x="272" y="4279"/>
                    </a:lnTo>
                    <a:cubicBezTo>
                      <a:pt x="578" y="4146"/>
                      <a:pt x="924" y="4070"/>
                      <a:pt x="1293" y="4070"/>
                    </a:cubicBezTo>
                    <a:lnTo>
                      <a:pt x="2461" y="4070"/>
                    </a:lnTo>
                    <a:lnTo>
                      <a:pt x="2461" y="1833"/>
                    </a:lnTo>
                    <a:cubicBezTo>
                      <a:pt x="2461" y="1513"/>
                      <a:pt x="2686" y="1257"/>
                      <a:pt x="2966" y="1257"/>
                    </a:cubicBezTo>
                    <a:cubicBezTo>
                      <a:pt x="3241" y="1257"/>
                      <a:pt x="3467" y="1513"/>
                      <a:pt x="3467" y="1833"/>
                    </a:cubicBezTo>
                    <a:lnTo>
                      <a:pt x="3467" y="4070"/>
                    </a:lnTo>
                    <a:lnTo>
                      <a:pt x="6769" y="4070"/>
                    </a:lnTo>
                    <a:lnTo>
                      <a:pt x="6769" y="1833"/>
                    </a:lnTo>
                    <a:cubicBezTo>
                      <a:pt x="6769" y="1513"/>
                      <a:pt x="6996" y="1257"/>
                      <a:pt x="7275" y="1257"/>
                    </a:cubicBezTo>
                    <a:cubicBezTo>
                      <a:pt x="7555" y="1257"/>
                      <a:pt x="7777" y="1513"/>
                      <a:pt x="7777" y="1833"/>
                    </a:cubicBezTo>
                    <a:lnTo>
                      <a:pt x="7777" y="4070"/>
                    </a:lnTo>
                    <a:lnTo>
                      <a:pt x="8944" y="4070"/>
                    </a:lnTo>
                    <a:cubicBezTo>
                      <a:pt x="9313" y="4070"/>
                      <a:pt x="9663" y="4146"/>
                      <a:pt x="9970" y="4279"/>
                    </a:cubicBezTo>
                    <a:lnTo>
                      <a:pt x="10196" y="3830"/>
                    </a:lnTo>
                    <a:cubicBezTo>
                      <a:pt x="10210" y="3804"/>
                      <a:pt x="10223" y="3782"/>
                      <a:pt x="10237" y="3764"/>
                    </a:cubicBezTo>
                    <a:lnTo>
                      <a:pt x="10237" y="2326"/>
                    </a:lnTo>
                    <a:cubicBezTo>
                      <a:pt x="10237" y="1039"/>
                      <a:pt x="9180" y="1"/>
                      <a:pt x="7875" y="1"/>
                    </a:cubicBez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997825" y="1524150"/>
                <a:ext cx="25200" cy="586975"/>
              </a:xfrm>
              <a:custGeom>
                <a:avLst/>
                <a:gdLst/>
                <a:ahLst/>
                <a:cxnLst/>
                <a:rect l="l" t="t" r="r" b="b"/>
                <a:pathLst>
                  <a:path w="1008" h="23479" extrusionOk="0">
                    <a:moveTo>
                      <a:pt x="506" y="1"/>
                    </a:moveTo>
                    <a:cubicBezTo>
                      <a:pt x="226" y="1"/>
                      <a:pt x="1" y="257"/>
                      <a:pt x="1" y="577"/>
                    </a:cubicBezTo>
                    <a:lnTo>
                      <a:pt x="1" y="22903"/>
                    </a:lnTo>
                    <a:cubicBezTo>
                      <a:pt x="1" y="23222"/>
                      <a:pt x="226" y="23479"/>
                      <a:pt x="506" y="23479"/>
                    </a:cubicBezTo>
                    <a:cubicBezTo>
                      <a:pt x="781" y="23479"/>
                      <a:pt x="1007" y="23222"/>
                      <a:pt x="1007" y="22903"/>
                    </a:cubicBezTo>
                    <a:lnTo>
                      <a:pt x="1007" y="577"/>
                    </a:lnTo>
                    <a:cubicBezTo>
                      <a:pt x="1007" y="257"/>
                      <a:pt x="781"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6105550" y="1524150"/>
                <a:ext cx="25200" cy="586975"/>
              </a:xfrm>
              <a:custGeom>
                <a:avLst/>
                <a:gdLst/>
                <a:ahLst/>
                <a:cxnLst/>
                <a:rect l="l" t="t" r="r" b="b"/>
                <a:pathLst>
                  <a:path w="1008" h="23479" extrusionOk="0">
                    <a:moveTo>
                      <a:pt x="506" y="1"/>
                    </a:moveTo>
                    <a:cubicBezTo>
                      <a:pt x="227" y="1"/>
                      <a:pt x="0" y="257"/>
                      <a:pt x="0" y="577"/>
                    </a:cubicBezTo>
                    <a:lnTo>
                      <a:pt x="0" y="22903"/>
                    </a:lnTo>
                    <a:cubicBezTo>
                      <a:pt x="0" y="23222"/>
                      <a:pt x="227" y="23479"/>
                      <a:pt x="506" y="23479"/>
                    </a:cubicBezTo>
                    <a:cubicBezTo>
                      <a:pt x="786" y="23479"/>
                      <a:pt x="1008" y="23222"/>
                      <a:pt x="1008" y="22903"/>
                    </a:cubicBezTo>
                    <a:lnTo>
                      <a:pt x="1008" y="577"/>
                    </a:lnTo>
                    <a:cubicBezTo>
                      <a:pt x="1008" y="257"/>
                      <a:pt x="786"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912925" y="1594475"/>
                <a:ext cx="302850" cy="667125"/>
              </a:xfrm>
              <a:custGeom>
                <a:avLst/>
                <a:gdLst/>
                <a:ahLst/>
                <a:cxnLst/>
                <a:rect l="l" t="t" r="r" b="b"/>
                <a:pathLst>
                  <a:path w="12114" h="26685" extrusionOk="0">
                    <a:moveTo>
                      <a:pt x="2229" y="1"/>
                    </a:moveTo>
                    <a:cubicBezTo>
                      <a:pt x="1000" y="1"/>
                      <a:pt x="1" y="849"/>
                      <a:pt x="1" y="1901"/>
                    </a:cubicBezTo>
                    <a:lnTo>
                      <a:pt x="1" y="24785"/>
                    </a:lnTo>
                    <a:cubicBezTo>
                      <a:pt x="1" y="25832"/>
                      <a:pt x="1000" y="26684"/>
                      <a:pt x="2229" y="26684"/>
                    </a:cubicBezTo>
                    <a:lnTo>
                      <a:pt x="9880" y="26684"/>
                    </a:lnTo>
                    <a:cubicBezTo>
                      <a:pt x="11114" y="26684"/>
                      <a:pt x="12113" y="25832"/>
                      <a:pt x="12113" y="24785"/>
                    </a:cubicBezTo>
                    <a:lnTo>
                      <a:pt x="12113" y="1901"/>
                    </a:lnTo>
                    <a:cubicBezTo>
                      <a:pt x="12113" y="849"/>
                      <a:pt x="11114" y="1"/>
                      <a:pt x="988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5970175" y="1604375"/>
                <a:ext cx="97350" cy="15425"/>
              </a:xfrm>
              <a:custGeom>
                <a:avLst/>
                <a:gdLst/>
                <a:ahLst/>
                <a:cxnLst/>
                <a:rect l="l" t="t" r="r" b="b"/>
                <a:pathLst>
                  <a:path w="3894" h="617" extrusionOk="0">
                    <a:moveTo>
                      <a:pt x="1623" y="1"/>
                    </a:moveTo>
                    <a:cubicBezTo>
                      <a:pt x="1472" y="1"/>
                      <a:pt x="1321" y="8"/>
                      <a:pt x="1173" y="27"/>
                    </a:cubicBezTo>
                    <a:cubicBezTo>
                      <a:pt x="1053" y="36"/>
                      <a:pt x="933" y="63"/>
                      <a:pt x="822" y="84"/>
                    </a:cubicBezTo>
                    <a:cubicBezTo>
                      <a:pt x="711" y="107"/>
                      <a:pt x="609" y="156"/>
                      <a:pt x="511" y="187"/>
                    </a:cubicBezTo>
                    <a:cubicBezTo>
                      <a:pt x="418" y="231"/>
                      <a:pt x="334" y="276"/>
                      <a:pt x="267" y="324"/>
                    </a:cubicBezTo>
                    <a:cubicBezTo>
                      <a:pt x="201" y="373"/>
                      <a:pt x="143" y="418"/>
                      <a:pt x="103" y="467"/>
                    </a:cubicBezTo>
                    <a:cubicBezTo>
                      <a:pt x="27" y="564"/>
                      <a:pt x="1" y="617"/>
                      <a:pt x="1" y="617"/>
                    </a:cubicBezTo>
                    <a:cubicBezTo>
                      <a:pt x="1" y="617"/>
                      <a:pt x="68" y="596"/>
                      <a:pt x="165" y="559"/>
                    </a:cubicBezTo>
                    <a:cubicBezTo>
                      <a:pt x="214" y="547"/>
                      <a:pt x="285" y="542"/>
                      <a:pt x="351" y="524"/>
                    </a:cubicBezTo>
                    <a:cubicBezTo>
                      <a:pt x="423" y="516"/>
                      <a:pt x="503" y="516"/>
                      <a:pt x="587" y="506"/>
                    </a:cubicBezTo>
                    <a:cubicBezTo>
                      <a:pt x="634" y="508"/>
                      <a:pt x="679" y="508"/>
                      <a:pt x="726" y="508"/>
                    </a:cubicBezTo>
                    <a:cubicBezTo>
                      <a:pt x="772" y="508"/>
                      <a:pt x="820" y="508"/>
                      <a:pt x="871" y="510"/>
                    </a:cubicBezTo>
                    <a:cubicBezTo>
                      <a:pt x="973" y="516"/>
                      <a:pt x="1080" y="520"/>
                      <a:pt x="1191" y="528"/>
                    </a:cubicBezTo>
                    <a:cubicBezTo>
                      <a:pt x="1412" y="547"/>
                      <a:pt x="1652" y="564"/>
                      <a:pt x="1892" y="577"/>
                    </a:cubicBezTo>
                    <a:cubicBezTo>
                      <a:pt x="2136" y="596"/>
                      <a:pt x="2379" y="604"/>
                      <a:pt x="2615" y="604"/>
                    </a:cubicBezTo>
                    <a:cubicBezTo>
                      <a:pt x="2850" y="604"/>
                      <a:pt x="3072" y="590"/>
                      <a:pt x="3264" y="569"/>
                    </a:cubicBezTo>
                    <a:cubicBezTo>
                      <a:pt x="3454" y="542"/>
                      <a:pt x="3618" y="502"/>
                      <a:pt x="3729" y="467"/>
                    </a:cubicBezTo>
                    <a:cubicBezTo>
                      <a:pt x="3831" y="426"/>
                      <a:pt x="3893" y="395"/>
                      <a:pt x="3893" y="395"/>
                    </a:cubicBezTo>
                    <a:cubicBezTo>
                      <a:pt x="3893" y="395"/>
                      <a:pt x="3827" y="377"/>
                      <a:pt x="3716" y="356"/>
                    </a:cubicBezTo>
                    <a:cubicBezTo>
                      <a:pt x="3663" y="342"/>
                      <a:pt x="3600" y="320"/>
                      <a:pt x="3530" y="303"/>
                    </a:cubicBezTo>
                    <a:cubicBezTo>
                      <a:pt x="3454" y="285"/>
                      <a:pt x="3370" y="258"/>
                      <a:pt x="3281" y="240"/>
                    </a:cubicBezTo>
                    <a:cubicBezTo>
                      <a:pt x="2922" y="147"/>
                      <a:pt x="2438" y="45"/>
                      <a:pt x="1927" y="10"/>
                    </a:cubicBezTo>
                    <a:cubicBezTo>
                      <a:pt x="1825" y="4"/>
                      <a:pt x="1724" y="1"/>
                      <a:pt x="1623"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5905400" y="1580175"/>
                <a:ext cx="90000" cy="135400"/>
              </a:xfrm>
              <a:custGeom>
                <a:avLst/>
                <a:gdLst/>
                <a:ahLst/>
                <a:cxnLst/>
                <a:rect l="l" t="t" r="r" b="b"/>
                <a:pathLst>
                  <a:path w="3600" h="5416" extrusionOk="0">
                    <a:moveTo>
                      <a:pt x="712" y="1"/>
                    </a:moveTo>
                    <a:cubicBezTo>
                      <a:pt x="624" y="1"/>
                      <a:pt x="534" y="18"/>
                      <a:pt x="449" y="54"/>
                    </a:cubicBezTo>
                    <a:cubicBezTo>
                      <a:pt x="133" y="187"/>
                      <a:pt x="0" y="525"/>
                      <a:pt x="142" y="813"/>
                    </a:cubicBezTo>
                    <a:lnTo>
                      <a:pt x="2317" y="5083"/>
                    </a:lnTo>
                    <a:cubicBezTo>
                      <a:pt x="2424" y="5292"/>
                      <a:pt x="2649" y="5415"/>
                      <a:pt x="2885" y="5415"/>
                    </a:cubicBezTo>
                    <a:cubicBezTo>
                      <a:pt x="2973" y="5415"/>
                      <a:pt x="3063" y="5398"/>
                      <a:pt x="3147" y="5362"/>
                    </a:cubicBezTo>
                    <a:cubicBezTo>
                      <a:pt x="3462" y="5229"/>
                      <a:pt x="3600" y="4892"/>
                      <a:pt x="3453" y="4608"/>
                    </a:cubicBezTo>
                    <a:lnTo>
                      <a:pt x="1278" y="333"/>
                    </a:lnTo>
                    <a:cubicBezTo>
                      <a:pt x="1175" y="124"/>
                      <a:pt x="949" y="1"/>
                      <a:pt x="7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5893975" y="1761825"/>
                <a:ext cx="94000" cy="19000"/>
              </a:xfrm>
              <a:custGeom>
                <a:avLst/>
                <a:gdLst/>
                <a:ahLst/>
                <a:cxnLst/>
                <a:rect l="l" t="t" r="r" b="b"/>
                <a:pathLst>
                  <a:path w="3760" h="760" extrusionOk="0">
                    <a:moveTo>
                      <a:pt x="417" y="1"/>
                    </a:moveTo>
                    <a:cubicBezTo>
                      <a:pt x="187" y="1"/>
                      <a:pt x="0" y="169"/>
                      <a:pt x="0" y="382"/>
                    </a:cubicBezTo>
                    <a:cubicBezTo>
                      <a:pt x="0" y="591"/>
                      <a:pt x="187" y="759"/>
                      <a:pt x="417" y="759"/>
                    </a:cubicBezTo>
                    <a:lnTo>
                      <a:pt x="3342" y="759"/>
                    </a:lnTo>
                    <a:cubicBezTo>
                      <a:pt x="3573" y="759"/>
                      <a:pt x="3759" y="591"/>
                      <a:pt x="3759" y="382"/>
                    </a:cubicBezTo>
                    <a:cubicBezTo>
                      <a:pt x="3759" y="169"/>
                      <a:pt x="3573" y="1"/>
                      <a:pt x="334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913950" y="2167850"/>
                <a:ext cx="88000" cy="107975"/>
              </a:xfrm>
              <a:custGeom>
                <a:avLst/>
                <a:gdLst/>
                <a:ahLst/>
                <a:cxnLst/>
                <a:rect l="l" t="t" r="r" b="b"/>
                <a:pathLst>
                  <a:path w="3520" h="4319" extrusionOk="0">
                    <a:moveTo>
                      <a:pt x="2805" y="0"/>
                    </a:moveTo>
                    <a:cubicBezTo>
                      <a:pt x="2592" y="0"/>
                      <a:pt x="2385" y="98"/>
                      <a:pt x="2268" y="275"/>
                    </a:cubicBezTo>
                    <a:lnTo>
                      <a:pt x="177" y="3456"/>
                    </a:lnTo>
                    <a:cubicBezTo>
                      <a:pt x="0" y="3728"/>
                      <a:pt x="97" y="4079"/>
                      <a:pt x="394" y="4238"/>
                    </a:cubicBezTo>
                    <a:cubicBezTo>
                      <a:pt x="497" y="4296"/>
                      <a:pt x="607" y="4318"/>
                      <a:pt x="714" y="4318"/>
                    </a:cubicBezTo>
                    <a:cubicBezTo>
                      <a:pt x="927" y="4318"/>
                      <a:pt x="1136" y="4220"/>
                      <a:pt x="1256" y="4042"/>
                    </a:cubicBezTo>
                    <a:lnTo>
                      <a:pt x="3342" y="861"/>
                    </a:lnTo>
                    <a:cubicBezTo>
                      <a:pt x="3520" y="590"/>
                      <a:pt x="3422" y="240"/>
                      <a:pt x="3124" y="80"/>
                    </a:cubicBezTo>
                    <a:cubicBezTo>
                      <a:pt x="3024" y="26"/>
                      <a:pt x="2914" y="0"/>
                      <a:pt x="2805"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5893975" y="1862675"/>
                <a:ext cx="109625" cy="19125"/>
              </a:xfrm>
              <a:custGeom>
                <a:avLst/>
                <a:gdLst/>
                <a:ahLst/>
                <a:cxnLst/>
                <a:rect l="l" t="t" r="r" b="b"/>
                <a:pathLst>
                  <a:path w="4385" h="765" extrusionOk="0">
                    <a:moveTo>
                      <a:pt x="417" y="1"/>
                    </a:moveTo>
                    <a:cubicBezTo>
                      <a:pt x="187" y="1"/>
                      <a:pt x="0" y="174"/>
                      <a:pt x="0" y="383"/>
                    </a:cubicBezTo>
                    <a:cubicBezTo>
                      <a:pt x="0" y="591"/>
                      <a:pt x="187" y="764"/>
                      <a:pt x="417" y="764"/>
                    </a:cubicBezTo>
                    <a:lnTo>
                      <a:pt x="3968" y="764"/>
                    </a:lnTo>
                    <a:cubicBezTo>
                      <a:pt x="4198" y="764"/>
                      <a:pt x="4385" y="591"/>
                      <a:pt x="4385" y="383"/>
                    </a:cubicBezTo>
                    <a:cubicBezTo>
                      <a:pt x="4385" y="174"/>
                      <a:pt x="4198" y="1"/>
                      <a:pt x="396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5888750" y="1952125"/>
                <a:ext cx="135825" cy="19100"/>
              </a:xfrm>
              <a:custGeom>
                <a:avLst/>
                <a:gdLst/>
                <a:ahLst/>
                <a:cxnLst/>
                <a:rect l="l" t="t" r="r" b="b"/>
                <a:pathLst>
                  <a:path w="5433" h="764" extrusionOk="0">
                    <a:moveTo>
                      <a:pt x="417" y="1"/>
                    </a:moveTo>
                    <a:cubicBezTo>
                      <a:pt x="187" y="1"/>
                      <a:pt x="0" y="173"/>
                      <a:pt x="0" y="382"/>
                    </a:cubicBezTo>
                    <a:cubicBezTo>
                      <a:pt x="0" y="591"/>
                      <a:pt x="187" y="763"/>
                      <a:pt x="417" y="763"/>
                    </a:cubicBezTo>
                    <a:lnTo>
                      <a:pt x="5011" y="763"/>
                    </a:lnTo>
                    <a:cubicBezTo>
                      <a:pt x="5247" y="763"/>
                      <a:pt x="5433" y="591"/>
                      <a:pt x="5433" y="382"/>
                    </a:cubicBezTo>
                    <a:cubicBezTo>
                      <a:pt x="5433" y="173"/>
                      <a:pt x="5247" y="1"/>
                      <a:pt x="5011"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888750" y="2042000"/>
                <a:ext cx="121400" cy="19000"/>
              </a:xfrm>
              <a:custGeom>
                <a:avLst/>
                <a:gdLst/>
                <a:ahLst/>
                <a:cxnLst/>
                <a:rect l="l" t="t" r="r" b="b"/>
                <a:pathLst>
                  <a:path w="4856" h="760" extrusionOk="0">
                    <a:moveTo>
                      <a:pt x="417" y="1"/>
                    </a:moveTo>
                    <a:cubicBezTo>
                      <a:pt x="187" y="1"/>
                      <a:pt x="0" y="169"/>
                      <a:pt x="0" y="382"/>
                    </a:cubicBezTo>
                    <a:cubicBezTo>
                      <a:pt x="0" y="591"/>
                      <a:pt x="187" y="759"/>
                      <a:pt x="417" y="759"/>
                    </a:cubicBezTo>
                    <a:lnTo>
                      <a:pt x="4438" y="759"/>
                    </a:lnTo>
                    <a:cubicBezTo>
                      <a:pt x="4669" y="759"/>
                      <a:pt x="4856" y="591"/>
                      <a:pt x="4856" y="382"/>
                    </a:cubicBezTo>
                    <a:cubicBezTo>
                      <a:pt x="4856" y="169"/>
                      <a:pt x="4669" y="1"/>
                      <a:pt x="443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5888750" y="2138100"/>
                <a:ext cx="121400" cy="19100"/>
              </a:xfrm>
              <a:custGeom>
                <a:avLst/>
                <a:gdLst/>
                <a:ahLst/>
                <a:cxnLst/>
                <a:rect l="l" t="t" r="r" b="b"/>
                <a:pathLst>
                  <a:path w="4856" h="764" extrusionOk="0">
                    <a:moveTo>
                      <a:pt x="417" y="0"/>
                    </a:moveTo>
                    <a:cubicBezTo>
                      <a:pt x="187" y="0"/>
                      <a:pt x="0" y="173"/>
                      <a:pt x="0" y="381"/>
                    </a:cubicBezTo>
                    <a:cubicBezTo>
                      <a:pt x="0" y="590"/>
                      <a:pt x="187" y="764"/>
                      <a:pt x="417" y="764"/>
                    </a:cubicBezTo>
                    <a:lnTo>
                      <a:pt x="4438" y="764"/>
                    </a:lnTo>
                    <a:cubicBezTo>
                      <a:pt x="4669" y="764"/>
                      <a:pt x="4856" y="590"/>
                      <a:pt x="4856" y="381"/>
                    </a:cubicBezTo>
                    <a:cubicBezTo>
                      <a:pt x="4856" y="173"/>
                      <a:pt x="4669" y="0"/>
                      <a:pt x="4438"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6133300" y="1580175"/>
                <a:ext cx="90000" cy="135400"/>
              </a:xfrm>
              <a:custGeom>
                <a:avLst/>
                <a:gdLst/>
                <a:ahLst/>
                <a:cxnLst/>
                <a:rect l="l" t="t" r="r" b="b"/>
                <a:pathLst>
                  <a:path w="3600" h="5416" extrusionOk="0">
                    <a:moveTo>
                      <a:pt x="2886" y="1"/>
                    </a:moveTo>
                    <a:cubicBezTo>
                      <a:pt x="2651" y="1"/>
                      <a:pt x="2424" y="124"/>
                      <a:pt x="2317" y="333"/>
                    </a:cubicBezTo>
                    <a:lnTo>
                      <a:pt x="142" y="4608"/>
                    </a:lnTo>
                    <a:cubicBezTo>
                      <a:pt x="0" y="4892"/>
                      <a:pt x="133" y="5229"/>
                      <a:pt x="449" y="5362"/>
                    </a:cubicBezTo>
                    <a:cubicBezTo>
                      <a:pt x="533" y="5398"/>
                      <a:pt x="621" y="5415"/>
                      <a:pt x="711" y="5415"/>
                    </a:cubicBezTo>
                    <a:cubicBezTo>
                      <a:pt x="950" y="5415"/>
                      <a:pt x="1176" y="5292"/>
                      <a:pt x="1283" y="5083"/>
                    </a:cubicBezTo>
                    <a:lnTo>
                      <a:pt x="3454" y="813"/>
                    </a:lnTo>
                    <a:cubicBezTo>
                      <a:pt x="3600" y="525"/>
                      <a:pt x="3462" y="187"/>
                      <a:pt x="3147" y="54"/>
                    </a:cubicBezTo>
                    <a:cubicBezTo>
                      <a:pt x="3063" y="18"/>
                      <a:pt x="2974" y="1"/>
                      <a:pt x="288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6140625" y="1761825"/>
                <a:ext cx="94000" cy="19000"/>
              </a:xfrm>
              <a:custGeom>
                <a:avLst/>
                <a:gdLst/>
                <a:ahLst/>
                <a:cxnLst/>
                <a:rect l="l" t="t" r="r" b="b"/>
                <a:pathLst>
                  <a:path w="3760" h="760" extrusionOk="0">
                    <a:moveTo>
                      <a:pt x="418" y="1"/>
                    </a:moveTo>
                    <a:cubicBezTo>
                      <a:pt x="191" y="1"/>
                      <a:pt x="0" y="169"/>
                      <a:pt x="0" y="382"/>
                    </a:cubicBezTo>
                    <a:cubicBezTo>
                      <a:pt x="0" y="591"/>
                      <a:pt x="191" y="759"/>
                      <a:pt x="418" y="759"/>
                    </a:cubicBezTo>
                    <a:lnTo>
                      <a:pt x="3343" y="759"/>
                    </a:lnTo>
                    <a:cubicBezTo>
                      <a:pt x="3573" y="759"/>
                      <a:pt x="3759" y="591"/>
                      <a:pt x="3759" y="382"/>
                    </a:cubicBezTo>
                    <a:cubicBezTo>
                      <a:pt x="3759" y="169"/>
                      <a:pt x="3573" y="1"/>
                      <a:pt x="3343"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6126750" y="2167850"/>
                <a:ext cx="87900" cy="107975"/>
              </a:xfrm>
              <a:custGeom>
                <a:avLst/>
                <a:gdLst/>
                <a:ahLst/>
                <a:cxnLst/>
                <a:rect l="l" t="t" r="r" b="b"/>
                <a:pathLst>
                  <a:path w="3516" h="4319" extrusionOk="0">
                    <a:moveTo>
                      <a:pt x="712" y="0"/>
                    </a:moveTo>
                    <a:cubicBezTo>
                      <a:pt x="602" y="0"/>
                      <a:pt x="492" y="26"/>
                      <a:pt x="391" y="80"/>
                    </a:cubicBezTo>
                    <a:cubicBezTo>
                      <a:pt x="98" y="240"/>
                      <a:pt x="0" y="590"/>
                      <a:pt x="174" y="861"/>
                    </a:cubicBezTo>
                    <a:lnTo>
                      <a:pt x="2264" y="4042"/>
                    </a:lnTo>
                    <a:cubicBezTo>
                      <a:pt x="2380" y="4220"/>
                      <a:pt x="2588" y="4318"/>
                      <a:pt x="2801" y="4318"/>
                    </a:cubicBezTo>
                    <a:cubicBezTo>
                      <a:pt x="2912" y="4318"/>
                      <a:pt x="3023" y="4296"/>
                      <a:pt x="3126" y="4238"/>
                    </a:cubicBezTo>
                    <a:cubicBezTo>
                      <a:pt x="3423" y="4079"/>
                      <a:pt x="3515" y="3728"/>
                      <a:pt x="3339" y="3456"/>
                    </a:cubicBezTo>
                    <a:lnTo>
                      <a:pt x="1252" y="275"/>
                    </a:lnTo>
                    <a:cubicBezTo>
                      <a:pt x="1135" y="98"/>
                      <a:pt x="926" y="0"/>
                      <a:pt x="712"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6124975" y="1862675"/>
                <a:ext cx="109650" cy="19125"/>
              </a:xfrm>
              <a:custGeom>
                <a:avLst/>
                <a:gdLst/>
                <a:ahLst/>
                <a:cxnLst/>
                <a:rect l="l" t="t" r="r" b="b"/>
                <a:pathLst>
                  <a:path w="4386" h="765" extrusionOk="0">
                    <a:moveTo>
                      <a:pt x="417" y="1"/>
                    </a:moveTo>
                    <a:cubicBezTo>
                      <a:pt x="187" y="1"/>
                      <a:pt x="1" y="174"/>
                      <a:pt x="1" y="383"/>
                    </a:cubicBezTo>
                    <a:cubicBezTo>
                      <a:pt x="1" y="591"/>
                      <a:pt x="187" y="764"/>
                      <a:pt x="417" y="764"/>
                    </a:cubicBezTo>
                    <a:lnTo>
                      <a:pt x="3969" y="764"/>
                    </a:lnTo>
                    <a:cubicBezTo>
                      <a:pt x="4199" y="764"/>
                      <a:pt x="4385" y="591"/>
                      <a:pt x="4385" y="383"/>
                    </a:cubicBezTo>
                    <a:cubicBezTo>
                      <a:pt x="4385" y="174"/>
                      <a:pt x="4199" y="1"/>
                      <a:pt x="396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6104100" y="1952125"/>
                <a:ext cx="135750" cy="19100"/>
              </a:xfrm>
              <a:custGeom>
                <a:avLst/>
                <a:gdLst/>
                <a:ahLst/>
                <a:cxnLst/>
                <a:rect l="l" t="t" r="r" b="b"/>
                <a:pathLst>
                  <a:path w="5430" h="764" extrusionOk="0">
                    <a:moveTo>
                      <a:pt x="418" y="1"/>
                    </a:moveTo>
                    <a:cubicBezTo>
                      <a:pt x="187" y="1"/>
                      <a:pt x="1" y="173"/>
                      <a:pt x="1" y="382"/>
                    </a:cubicBezTo>
                    <a:cubicBezTo>
                      <a:pt x="1" y="591"/>
                      <a:pt x="187" y="763"/>
                      <a:pt x="418" y="763"/>
                    </a:cubicBezTo>
                    <a:lnTo>
                      <a:pt x="5012" y="763"/>
                    </a:lnTo>
                    <a:cubicBezTo>
                      <a:pt x="5243" y="763"/>
                      <a:pt x="5429" y="591"/>
                      <a:pt x="5429" y="382"/>
                    </a:cubicBezTo>
                    <a:cubicBezTo>
                      <a:pt x="5429" y="173"/>
                      <a:pt x="5243" y="1"/>
                      <a:pt x="50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6118425" y="2042000"/>
                <a:ext cx="121425" cy="19000"/>
              </a:xfrm>
              <a:custGeom>
                <a:avLst/>
                <a:gdLst/>
                <a:ahLst/>
                <a:cxnLst/>
                <a:rect l="l" t="t" r="r" b="b"/>
                <a:pathLst>
                  <a:path w="4857" h="760" extrusionOk="0">
                    <a:moveTo>
                      <a:pt x="417" y="1"/>
                    </a:moveTo>
                    <a:cubicBezTo>
                      <a:pt x="192" y="1"/>
                      <a:pt x="1" y="169"/>
                      <a:pt x="1" y="382"/>
                    </a:cubicBezTo>
                    <a:cubicBezTo>
                      <a:pt x="1" y="591"/>
                      <a:pt x="192" y="759"/>
                      <a:pt x="417" y="759"/>
                    </a:cubicBezTo>
                    <a:lnTo>
                      <a:pt x="4439" y="759"/>
                    </a:lnTo>
                    <a:cubicBezTo>
                      <a:pt x="4670" y="759"/>
                      <a:pt x="4856" y="591"/>
                      <a:pt x="4856" y="382"/>
                    </a:cubicBezTo>
                    <a:cubicBezTo>
                      <a:pt x="4856" y="169"/>
                      <a:pt x="4670" y="1"/>
                      <a:pt x="443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6118425" y="2138100"/>
                <a:ext cx="121425" cy="19100"/>
              </a:xfrm>
              <a:custGeom>
                <a:avLst/>
                <a:gdLst/>
                <a:ahLst/>
                <a:cxnLst/>
                <a:rect l="l" t="t" r="r" b="b"/>
                <a:pathLst>
                  <a:path w="4857" h="764" extrusionOk="0">
                    <a:moveTo>
                      <a:pt x="417" y="0"/>
                    </a:moveTo>
                    <a:cubicBezTo>
                      <a:pt x="192" y="0"/>
                      <a:pt x="1" y="173"/>
                      <a:pt x="1" y="381"/>
                    </a:cubicBezTo>
                    <a:cubicBezTo>
                      <a:pt x="1" y="590"/>
                      <a:pt x="192" y="764"/>
                      <a:pt x="417" y="764"/>
                    </a:cubicBezTo>
                    <a:lnTo>
                      <a:pt x="4439" y="764"/>
                    </a:lnTo>
                    <a:cubicBezTo>
                      <a:pt x="4670" y="764"/>
                      <a:pt x="4856" y="590"/>
                      <a:pt x="4856" y="381"/>
                    </a:cubicBezTo>
                    <a:cubicBezTo>
                      <a:pt x="4856" y="173"/>
                      <a:pt x="4670" y="0"/>
                      <a:pt x="4439"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5950975" y="1665725"/>
                <a:ext cx="226725" cy="553925"/>
              </a:xfrm>
              <a:custGeom>
                <a:avLst/>
                <a:gdLst/>
                <a:ahLst/>
                <a:cxnLst/>
                <a:rect l="l" t="t" r="r" b="b"/>
                <a:pathLst>
                  <a:path w="9069" h="22157" extrusionOk="0">
                    <a:moveTo>
                      <a:pt x="1" y="0"/>
                    </a:moveTo>
                    <a:lnTo>
                      <a:pt x="1" y="22157"/>
                    </a:lnTo>
                    <a:lnTo>
                      <a:pt x="9069" y="22157"/>
                    </a:lnTo>
                    <a:lnTo>
                      <a:pt x="9069" y="0"/>
                    </a:ln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5970300" y="1686250"/>
                <a:ext cx="188000" cy="512900"/>
              </a:xfrm>
              <a:custGeom>
                <a:avLst/>
                <a:gdLst/>
                <a:ahLst/>
                <a:cxnLst/>
                <a:rect l="l" t="t" r="r" b="b"/>
                <a:pathLst>
                  <a:path w="7520" h="20516" extrusionOk="0">
                    <a:moveTo>
                      <a:pt x="0" y="1"/>
                    </a:moveTo>
                    <a:lnTo>
                      <a:pt x="0" y="20515"/>
                    </a:lnTo>
                    <a:lnTo>
                      <a:pt x="7519" y="20515"/>
                    </a:lnTo>
                    <a:lnTo>
                      <a:pt x="7519" y="1"/>
                    </a:ln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50550" y="1624125"/>
                <a:ext cx="47550" cy="47500"/>
              </a:xfrm>
              <a:custGeom>
                <a:avLst/>
                <a:gdLst/>
                <a:ahLst/>
                <a:cxnLst/>
                <a:rect l="l" t="t" r="r" b="b"/>
                <a:pathLst>
                  <a:path w="1902" h="1900" extrusionOk="0">
                    <a:moveTo>
                      <a:pt x="1901" y="1"/>
                    </a:moveTo>
                    <a:lnTo>
                      <a:pt x="1" y="1385"/>
                    </a:lnTo>
                    <a:lnTo>
                      <a:pt x="1" y="1900"/>
                    </a:lnTo>
                    <a:lnTo>
                      <a:pt x="1901" y="1740"/>
                    </a:lnTo>
                    <a:lnTo>
                      <a:pt x="1901"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6230500" y="1624125"/>
                <a:ext cx="47500" cy="47500"/>
              </a:xfrm>
              <a:custGeom>
                <a:avLst/>
                <a:gdLst/>
                <a:ahLst/>
                <a:cxnLst/>
                <a:rect l="l" t="t" r="r" b="b"/>
                <a:pathLst>
                  <a:path w="1900" h="1900" extrusionOk="0">
                    <a:moveTo>
                      <a:pt x="0" y="1"/>
                    </a:moveTo>
                    <a:lnTo>
                      <a:pt x="0" y="1740"/>
                    </a:lnTo>
                    <a:lnTo>
                      <a:pt x="1900" y="1900"/>
                    </a:lnTo>
                    <a:lnTo>
                      <a:pt x="1900" y="1385"/>
                    </a:lnTo>
                    <a:lnTo>
                      <a:pt x="0"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5887850" y="1682250"/>
                <a:ext cx="11025" cy="533400"/>
              </a:xfrm>
              <a:custGeom>
                <a:avLst/>
                <a:gdLst/>
                <a:ahLst/>
                <a:cxnLst/>
                <a:rect l="l" t="t" r="r" b="b"/>
                <a:pathLst>
                  <a:path w="441" h="21336" extrusionOk="0">
                    <a:moveTo>
                      <a:pt x="223" y="1"/>
                    </a:moveTo>
                    <a:cubicBezTo>
                      <a:pt x="98" y="1"/>
                      <a:pt x="0" y="99"/>
                      <a:pt x="0" y="218"/>
                    </a:cubicBezTo>
                    <a:lnTo>
                      <a:pt x="0" y="21119"/>
                    </a:lnTo>
                    <a:cubicBezTo>
                      <a:pt x="0" y="21239"/>
                      <a:pt x="98" y="21336"/>
                      <a:pt x="223" y="21336"/>
                    </a:cubicBezTo>
                    <a:cubicBezTo>
                      <a:pt x="342" y="21336"/>
                      <a:pt x="440" y="21239"/>
                      <a:pt x="440" y="21119"/>
                    </a:cubicBezTo>
                    <a:lnTo>
                      <a:pt x="440" y="18998"/>
                    </a:lnTo>
                    <a:cubicBezTo>
                      <a:pt x="219" y="18988"/>
                      <a:pt x="36" y="18820"/>
                      <a:pt x="36" y="18615"/>
                    </a:cubicBezTo>
                    <a:cubicBezTo>
                      <a:pt x="36" y="18412"/>
                      <a:pt x="219" y="18243"/>
                      <a:pt x="440" y="18238"/>
                    </a:cubicBezTo>
                    <a:lnTo>
                      <a:pt x="440" y="15149"/>
                    </a:lnTo>
                    <a:cubicBezTo>
                      <a:pt x="219" y="15141"/>
                      <a:pt x="36" y="14977"/>
                      <a:pt x="36" y="14772"/>
                    </a:cubicBezTo>
                    <a:cubicBezTo>
                      <a:pt x="36" y="14563"/>
                      <a:pt x="219" y="14399"/>
                      <a:pt x="440" y="14391"/>
                    </a:cubicBezTo>
                    <a:lnTo>
                      <a:pt x="440" y="11558"/>
                    </a:lnTo>
                    <a:cubicBezTo>
                      <a:pt x="219" y="11550"/>
                      <a:pt x="36" y="11382"/>
                      <a:pt x="36" y="11177"/>
                    </a:cubicBezTo>
                    <a:cubicBezTo>
                      <a:pt x="36" y="10973"/>
                      <a:pt x="219" y="10804"/>
                      <a:pt x="440" y="10796"/>
                    </a:cubicBezTo>
                    <a:lnTo>
                      <a:pt x="440" y="7920"/>
                    </a:lnTo>
                    <a:cubicBezTo>
                      <a:pt x="325" y="7853"/>
                      <a:pt x="245" y="7733"/>
                      <a:pt x="245" y="7600"/>
                    </a:cubicBezTo>
                    <a:cubicBezTo>
                      <a:pt x="245" y="7467"/>
                      <a:pt x="325" y="7347"/>
                      <a:pt x="440" y="7280"/>
                    </a:cubicBezTo>
                    <a:lnTo>
                      <a:pt x="440" y="3885"/>
                    </a:lnTo>
                    <a:cubicBezTo>
                      <a:pt x="325" y="3819"/>
                      <a:pt x="245" y="3698"/>
                      <a:pt x="245" y="3565"/>
                    </a:cubicBezTo>
                    <a:cubicBezTo>
                      <a:pt x="245" y="3428"/>
                      <a:pt x="325" y="3313"/>
                      <a:pt x="440" y="3241"/>
                    </a:cubicBezTo>
                    <a:lnTo>
                      <a:pt x="440" y="218"/>
                    </a:lnTo>
                    <a:cubicBezTo>
                      <a:pt x="440" y="99"/>
                      <a:pt x="342" y="1"/>
                      <a:pt x="223"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5893975" y="1763275"/>
                <a:ext cx="4900" cy="16100"/>
              </a:xfrm>
              <a:custGeom>
                <a:avLst/>
                <a:gdLst/>
                <a:ahLst/>
                <a:cxnLst/>
                <a:rect l="l" t="t" r="r" b="b"/>
                <a:pathLst>
                  <a:path w="196" h="644" extrusionOk="0">
                    <a:moveTo>
                      <a:pt x="195" y="0"/>
                    </a:moveTo>
                    <a:cubicBezTo>
                      <a:pt x="80" y="72"/>
                      <a:pt x="0" y="187"/>
                      <a:pt x="0" y="324"/>
                    </a:cubicBezTo>
                    <a:cubicBezTo>
                      <a:pt x="0" y="457"/>
                      <a:pt x="80" y="578"/>
                      <a:pt x="195" y="644"/>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5893975" y="1864250"/>
                <a:ext cx="4900" cy="16000"/>
              </a:xfrm>
              <a:custGeom>
                <a:avLst/>
                <a:gdLst/>
                <a:ahLst/>
                <a:cxnLst/>
                <a:rect l="l" t="t" r="r" b="b"/>
                <a:pathLst>
                  <a:path w="196" h="640" extrusionOk="0">
                    <a:moveTo>
                      <a:pt x="195" y="0"/>
                    </a:moveTo>
                    <a:cubicBezTo>
                      <a:pt x="80" y="67"/>
                      <a:pt x="0" y="187"/>
                      <a:pt x="0" y="320"/>
                    </a:cubicBezTo>
                    <a:cubicBezTo>
                      <a:pt x="0" y="453"/>
                      <a:pt x="80" y="573"/>
                      <a:pt x="195" y="640"/>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5888750" y="1952125"/>
                <a:ext cx="10125" cy="19100"/>
              </a:xfrm>
              <a:custGeom>
                <a:avLst/>
                <a:gdLst/>
                <a:ahLst/>
                <a:cxnLst/>
                <a:rect l="l" t="t" r="r" b="b"/>
                <a:pathLst>
                  <a:path w="405" h="764" extrusionOk="0">
                    <a:moveTo>
                      <a:pt x="404" y="1"/>
                    </a:moveTo>
                    <a:cubicBezTo>
                      <a:pt x="183" y="9"/>
                      <a:pt x="0" y="178"/>
                      <a:pt x="0" y="382"/>
                    </a:cubicBezTo>
                    <a:cubicBezTo>
                      <a:pt x="0" y="587"/>
                      <a:pt x="183" y="755"/>
                      <a:pt x="404" y="763"/>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5888750" y="2042000"/>
                <a:ext cx="10125" cy="19000"/>
              </a:xfrm>
              <a:custGeom>
                <a:avLst/>
                <a:gdLst/>
                <a:ahLst/>
                <a:cxnLst/>
                <a:rect l="l" t="t" r="r" b="b"/>
                <a:pathLst>
                  <a:path w="405" h="760" extrusionOk="0">
                    <a:moveTo>
                      <a:pt x="404" y="1"/>
                    </a:moveTo>
                    <a:cubicBezTo>
                      <a:pt x="183" y="9"/>
                      <a:pt x="0" y="173"/>
                      <a:pt x="0" y="382"/>
                    </a:cubicBezTo>
                    <a:cubicBezTo>
                      <a:pt x="0" y="587"/>
                      <a:pt x="183" y="751"/>
                      <a:pt x="404" y="759"/>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888750" y="2138200"/>
                <a:ext cx="10125" cy="19000"/>
              </a:xfrm>
              <a:custGeom>
                <a:avLst/>
                <a:gdLst/>
                <a:ahLst/>
                <a:cxnLst/>
                <a:rect l="l" t="t" r="r" b="b"/>
                <a:pathLst>
                  <a:path w="405" h="760" extrusionOk="0">
                    <a:moveTo>
                      <a:pt x="404" y="0"/>
                    </a:moveTo>
                    <a:cubicBezTo>
                      <a:pt x="183" y="5"/>
                      <a:pt x="0" y="174"/>
                      <a:pt x="0" y="377"/>
                    </a:cubicBezTo>
                    <a:cubicBezTo>
                      <a:pt x="0" y="582"/>
                      <a:pt x="183" y="750"/>
                      <a:pt x="404" y="760"/>
                    </a:cubicBezTo>
                    <a:lnTo>
                      <a:pt x="404"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6229725" y="1682250"/>
                <a:ext cx="11000" cy="533400"/>
              </a:xfrm>
              <a:custGeom>
                <a:avLst/>
                <a:gdLst/>
                <a:ahLst/>
                <a:cxnLst/>
                <a:rect l="l" t="t" r="r" b="b"/>
                <a:pathLst>
                  <a:path w="440" h="21336" extrusionOk="0">
                    <a:moveTo>
                      <a:pt x="222" y="1"/>
                    </a:moveTo>
                    <a:cubicBezTo>
                      <a:pt x="103" y="1"/>
                      <a:pt x="0" y="99"/>
                      <a:pt x="0" y="218"/>
                    </a:cubicBezTo>
                    <a:lnTo>
                      <a:pt x="0" y="3241"/>
                    </a:lnTo>
                    <a:cubicBezTo>
                      <a:pt x="120" y="3313"/>
                      <a:pt x="195" y="3428"/>
                      <a:pt x="195" y="3565"/>
                    </a:cubicBezTo>
                    <a:cubicBezTo>
                      <a:pt x="195" y="3698"/>
                      <a:pt x="120" y="3819"/>
                      <a:pt x="0" y="3885"/>
                    </a:cubicBezTo>
                    <a:lnTo>
                      <a:pt x="0" y="7280"/>
                    </a:lnTo>
                    <a:cubicBezTo>
                      <a:pt x="120" y="7347"/>
                      <a:pt x="195" y="7467"/>
                      <a:pt x="195" y="7600"/>
                    </a:cubicBezTo>
                    <a:cubicBezTo>
                      <a:pt x="195" y="7733"/>
                      <a:pt x="120" y="7853"/>
                      <a:pt x="0" y="7920"/>
                    </a:cubicBezTo>
                    <a:lnTo>
                      <a:pt x="0" y="10796"/>
                    </a:lnTo>
                    <a:cubicBezTo>
                      <a:pt x="226" y="10804"/>
                      <a:pt x="404" y="10973"/>
                      <a:pt x="404" y="11177"/>
                    </a:cubicBezTo>
                    <a:cubicBezTo>
                      <a:pt x="404" y="11382"/>
                      <a:pt x="226" y="11550"/>
                      <a:pt x="0" y="11558"/>
                    </a:cubicBezTo>
                    <a:lnTo>
                      <a:pt x="0" y="14391"/>
                    </a:lnTo>
                    <a:cubicBezTo>
                      <a:pt x="226" y="14395"/>
                      <a:pt x="404" y="14563"/>
                      <a:pt x="404" y="14772"/>
                    </a:cubicBezTo>
                    <a:cubicBezTo>
                      <a:pt x="404" y="14977"/>
                      <a:pt x="226" y="15145"/>
                      <a:pt x="0" y="15149"/>
                    </a:cubicBezTo>
                    <a:lnTo>
                      <a:pt x="0" y="18238"/>
                    </a:lnTo>
                    <a:cubicBezTo>
                      <a:pt x="226" y="18243"/>
                      <a:pt x="404" y="18412"/>
                      <a:pt x="404" y="18615"/>
                    </a:cubicBezTo>
                    <a:cubicBezTo>
                      <a:pt x="404" y="18820"/>
                      <a:pt x="226" y="18988"/>
                      <a:pt x="0" y="18998"/>
                    </a:cubicBezTo>
                    <a:lnTo>
                      <a:pt x="0" y="21119"/>
                    </a:lnTo>
                    <a:cubicBezTo>
                      <a:pt x="0" y="21239"/>
                      <a:pt x="103" y="21336"/>
                      <a:pt x="222" y="21336"/>
                    </a:cubicBezTo>
                    <a:cubicBezTo>
                      <a:pt x="342" y="21336"/>
                      <a:pt x="439" y="21239"/>
                      <a:pt x="439" y="21119"/>
                    </a:cubicBezTo>
                    <a:lnTo>
                      <a:pt x="439" y="218"/>
                    </a:lnTo>
                    <a:cubicBezTo>
                      <a:pt x="439" y="99"/>
                      <a:pt x="342" y="1"/>
                      <a:pt x="222"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6229725" y="1763275"/>
                <a:ext cx="4900" cy="16100"/>
              </a:xfrm>
              <a:custGeom>
                <a:avLst/>
                <a:gdLst/>
                <a:ahLst/>
                <a:cxnLst/>
                <a:rect l="l" t="t" r="r" b="b"/>
                <a:pathLst>
                  <a:path w="196" h="644" extrusionOk="0">
                    <a:moveTo>
                      <a:pt x="0" y="0"/>
                    </a:moveTo>
                    <a:lnTo>
                      <a:pt x="0" y="644"/>
                    </a:lnTo>
                    <a:cubicBezTo>
                      <a:pt x="120" y="578"/>
                      <a:pt x="195" y="457"/>
                      <a:pt x="195" y="324"/>
                    </a:cubicBezTo>
                    <a:cubicBezTo>
                      <a:pt x="195" y="187"/>
                      <a:pt x="120" y="72"/>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6229725" y="1864250"/>
                <a:ext cx="4900" cy="16000"/>
              </a:xfrm>
              <a:custGeom>
                <a:avLst/>
                <a:gdLst/>
                <a:ahLst/>
                <a:cxnLst/>
                <a:rect l="l" t="t" r="r" b="b"/>
                <a:pathLst>
                  <a:path w="196" h="640" extrusionOk="0">
                    <a:moveTo>
                      <a:pt x="0" y="0"/>
                    </a:moveTo>
                    <a:lnTo>
                      <a:pt x="0" y="640"/>
                    </a:lnTo>
                    <a:cubicBezTo>
                      <a:pt x="120" y="573"/>
                      <a:pt x="195" y="453"/>
                      <a:pt x="195" y="320"/>
                    </a:cubicBezTo>
                    <a:cubicBezTo>
                      <a:pt x="195" y="187"/>
                      <a:pt x="120" y="67"/>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6229725" y="1952125"/>
                <a:ext cx="10125" cy="19100"/>
              </a:xfrm>
              <a:custGeom>
                <a:avLst/>
                <a:gdLst/>
                <a:ahLst/>
                <a:cxnLst/>
                <a:rect l="l" t="t" r="r" b="b"/>
                <a:pathLst>
                  <a:path w="405" h="764" extrusionOk="0">
                    <a:moveTo>
                      <a:pt x="0" y="1"/>
                    </a:moveTo>
                    <a:lnTo>
                      <a:pt x="0" y="763"/>
                    </a:lnTo>
                    <a:cubicBezTo>
                      <a:pt x="226" y="755"/>
                      <a:pt x="404" y="587"/>
                      <a:pt x="404" y="382"/>
                    </a:cubicBezTo>
                    <a:cubicBezTo>
                      <a:pt x="404" y="178"/>
                      <a:pt x="226" y="9"/>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6229725" y="2042000"/>
                <a:ext cx="10125" cy="19000"/>
              </a:xfrm>
              <a:custGeom>
                <a:avLst/>
                <a:gdLst/>
                <a:ahLst/>
                <a:cxnLst/>
                <a:rect l="l" t="t" r="r" b="b"/>
                <a:pathLst>
                  <a:path w="405" h="760" extrusionOk="0">
                    <a:moveTo>
                      <a:pt x="0" y="1"/>
                    </a:moveTo>
                    <a:lnTo>
                      <a:pt x="0" y="759"/>
                    </a:lnTo>
                    <a:cubicBezTo>
                      <a:pt x="226" y="755"/>
                      <a:pt x="404" y="587"/>
                      <a:pt x="404" y="382"/>
                    </a:cubicBezTo>
                    <a:cubicBezTo>
                      <a:pt x="404" y="173"/>
                      <a:pt x="226" y="5"/>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6229725" y="2138200"/>
                <a:ext cx="10125" cy="19000"/>
              </a:xfrm>
              <a:custGeom>
                <a:avLst/>
                <a:gdLst/>
                <a:ahLst/>
                <a:cxnLst/>
                <a:rect l="l" t="t" r="r" b="b"/>
                <a:pathLst>
                  <a:path w="405" h="760" extrusionOk="0">
                    <a:moveTo>
                      <a:pt x="0" y="0"/>
                    </a:moveTo>
                    <a:lnTo>
                      <a:pt x="0" y="760"/>
                    </a:lnTo>
                    <a:cubicBezTo>
                      <a:pt x="226" y="750"/>
                      <a:pt x="404" y="582"/>
                      <a:pt x="404" y="377"/>
                    </a:cubicBezTo>
                    <a:cubicBezTo>
                      <a:pt x="404" y="174"/>
                      <a:pt x="226" y="5"/>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5875850" y="1481950"/>
                <a:ext cx="71400" cy="55925"/>
              </a:xfrm>
              <a:custGeom>
                <a:avLst/>
                <a:gdLst/>
                <a:ahLst/>
                <a:cxnLst/>
                <a:rect l="l" t="t" r="r" b="b"/>
                <a:pathLst>
                  <a:path w="2856" h="2237" extrusionOk="0">
                    <a:moveTo>
                      <a:pt x="2172" y="0"/>
                    </a:moveTo>
                    <a:cubicBezTo>
                      <a:pt x="1812" y="0"/>
                      <a:pt x="1353" y="346"/>
                      <a:pt x="1058" y="530"/>
                    </a:cubicBezTo>
                    <a:cubicBezTo>
                      <a:pt x="503" y="872"/>
                      <a:pt x="1" y="1373"/>
                      <a:pt x="494" y="1964"/>
                    </a:cubicBezTo>
                    <a:cubicBezTo>
                      <a:pt x="656" y="2158"/>
                      <a:pt x="831" y="2236"/>
                      <a:pt x="1008" y="2236"/>
                    </a:cubicBezTo>
                    <a:cubicBezTo>
                      <a:pt x="1484" y="2236"/>
                      <a:pt x="1975" y="1671"/>
                      <a:pt x="2270" y="1289"/>
                    </a:cubicBezTo>
                    <a:cubicBezTo>
                      <a:pt x="2563" y="916"/>
                      <a:pt x="2856" y="566"/>
                      <a:pt x="2504" y="153"/>
                    </a:cubicBezTo>
                    <a:cubicBezTo>
                      <a:pt x="2414" y="44"/>
                      <a:pt x="2299" y="0"/>
                      <a:pt x="2172"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5887975" y="1494525"/>
                <a:ext cx="39175" cy="30800"/>
              </a:xfrm>
              <a:custGeom>
                <a:avLst/>
                <a:gdLst/>
                <a:ahLst/>
                <a:cxnLst/>
                <a:rect l="l" t="t" r="r" b="b"/>
                <a:pathLst>
                  <a:path w="1567" h="1232" extrusionOk="0">
                    <a:moveTo>
                      <a:pt x="1193" y="0"/>
                    </a:moveTo>
                    <a:cubicBezTo>
                      <a:pt x="995" y="0"/>
                      <a:pt x="742" y="192"/>
                      <a:pt x="581" y="293"/>
                    </a:cubicBezTo>
                    <a:cubicBezTo>
                      <a:pt x="275" y="479"/>
                      <a:pt x="1" y="755"/>
                      <a:pt x="271" y="1079"/>
                    </a:cubicBezTo>
                    <a:cubicBezTo>
                      <a:pt x="360" y="1188"/>
                      <a:pt x="457" y="1232"/>
                      <a:pt x="555" y="1232"/>
                    </a:cubicBezTo>
                    <a:cubicBezTo>
                      <a:pt x="816" y="1232"/>
                      <a:pt x="1086" y="921"/>
                      <a:pt x="1247" y="711"/>
                    </a:cubicBezTo>
                    <a:cubicBezTo>
                      <a:pt x="1407" y="506"/>
                      <a:pt x="1566" y="311"/>
                      <a:pt x="1376" y="84"/>
                    </a:cubicBezTo>
                    <a:cubicBezTo>
                      <a:pt x="1326" y="24"/>
                      <a:pt x="1263" y="0"/>
                      <a:pt x="119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6181450" y="1481950"/>
                <a:ext cx="71250" cy="55925"/>
              </a:xfrm>
              <a:custGeom>
                <a:avLst/>
                <a:gdLst/>
                <a:ahLst/>
                <a:cxnLst/>
                <a:rect l="l" t="t" r="r" b="b"/>
                <a:pathLst>
                  <a:path w="2850" h="2237" extrusionOk="0">
                    <a:moveTo>
                      <a:pt x="679" y="0"/>
                    </a:moveTo>
                    <a:cubicBezTo>
                      <a:pt x="552" y="0"/>
                      <a:pt x="437" y="44"/>
                      <a:pt x="346" y="153"/>
                    </a:cubicBezTo>
                    <a:cubicBezTo>
                      <a:pt x="0" y="566"/>
                      <a:pt x="293" y="916"/>
                      <a:pt x="582" y="1289"/>
                    </a:cubicBezTo>
                    <a:cubicBezTo>
                      <a:pt x="876" y="1671"/>
                      <a:pt x="1366" y="2236"/>
                      <a:pt x="1843" y="2236"/>
                    </a:cubicBezTo>
                    <a:cubicBezTo>
                      <a:pt x="2020" y="2236"/>
                      <a:pt x="2195" y="2158"/>
                      <a:pt x="2357" y="1964"/>
                    </a:cubicBezTo>
                    <a:cubicBezTo>
                      <a:pt x="2850" y="1373"/>
                      <a:pt x="2349" y="872"/>
                      <a:pt x="1794" y="530"/>
                    </a:cubicBezTo>
                    <a:cubicBezTo>
                      <a:pt x="1499" y="346"/>
                      <a:pt x="1039" y="0"/>
                      <a:pt x="67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6201425" y="1494525"/>
                <a:ext cx="39175" cy="30800"/>
              </a:xfrm>
              <a:custGeom>
                <a:avLst/>
                <a:gdLst/>
                <a:ahLst/>
                <a:cxnLst/>
                <a:rect l="l" t="t" r="r" b="b"/>
                <a:pathLst>
                  <a:path w="1567" h="1232" extrusionOk="0">
                    <a:moveTo>
                      <a:pt x="374" y="0"/>
                    </a:moveTo>
                    <a:cubicBezTo>
                      <a:pt x="305" y="0"/>
                      <a:pt x="242" y="24"/>
                      <a:pt x="192" y="84"/>
                    </a:cubicBezTo>
                    <a:cubicBezTo>
                      <a:pt x="0" y="311"/>
                      <a:pt x="160" y="506"/>
                      <a:pt x="320" y="711"/>
                    </a:cubicBezTo>
                    <a:cubicBezTo>
                      <a:pt x="482" y="921"/>
                      <a:pt x="751" y="1232"/>
                      <a:pt x="1013" y="1232"/>
                    </a:cubicBezTo>
                    <a:cubicBezTo>
                      <a:pt x="1110" y="1232"/>
                      <a:pt x="1207" y="1188"/>
                      <a:pt x="1296" y="1079"/>
                    </a:cubicBezTo>
                    <a:cubicBezTo>
                      <a:pt x="1567" y="755"/>
                      <a:pt x="1292" y="479"/>
                      <a:pt x="985" y="293"/>
                    </a:cubicBezTo>
                    <a:cubicBezTo>
                      <a:pt x="825" y="192"/>
                      <a:pt x="572" y="0"/>
                      <a:pt x="37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6773650" y="2232075"/>
                <a:ext cx="31875" cy="53175"/>
              </a:xfrm>
              <a:custGeom>
                <a:avLst/>
                <a:gdLst/>
                <a:ahLst/>
                <a:cxnLst/>
                <a:rect l="l" t="t" r="r" b="b"/>
                <a:pathLst>
                  <a:path w="1275" h="2127" extrusionOk="0">
                    <a:moveTo>
                      <a:pt x="639" y="0"/>
                    </a:moveTo>
                    <a:cubicBezTo>
                      <a:pt x="289" y="0"/>
                      <a:pt x="0" y="285"/>
                      <a:pt x="0" y="639"/>
                    </a:cubicBezTo>
                    <a:lnTo>
                      <a:pt x="0" y="1487"/>
                    </a:lnTo>
                    <a:cubicBezTo>
                      <a:pt x="0" y="1842"/>
                      <a:pt x="289" y="2126"/>
                      <a:pt x="639" y="2126"/>
                    </a:cubicBezTo>
                    <a:cubicBezTo>
                      <a:pt x="990" y="2126"/>
                      <a:pt x="1274" y="1842"/>
                      <a:pt x="1274" y="1487"/>
                    </a:cubicBezTo>
                    <a:lnTo>
                      <a:pt x="1274" y="639"/>
                    </a:lnTo>
                    <a:cubicBezTo>
                      <a:pt x="1274" y="285"/>
                      <a:pt x="990" y="0"/>
                      <a:pt x="63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6583800" y="2232075"/>
                <a:ext cx="31875" cy="53175"/>
              </a:xfrm>
              <a:custGeom>
                <a:avLst/>
                <a:gdLst/>
                <a:ahLst/>
                <a:cxnLst/>
                <a:rect l="l" t="t" r="r" b="b"/>
                <a:pathLst>
                  <a:path w="1275" h="2127" extrusionOk="0">
                    <a:moveTo>
                      <a:pt x="635" y="0"/>
                    </a:moveTo>
                    <a:cubicBezTo>
                      <a:pt x="284" y="0"/>
                      <a:pt x="0" y="285"/>
                      <a:pt x="0" y="639"/>
                    </a:cubicBezTo>
                    <a:lnTo>
                      <a:pt x="0" y="1487"/>
                    </a:lnTo>
                    <a:cubicBezTo>
                      <a:pt x="0" y="1842"/>
                      <a:pt x="284" y="2126"/>
                      <a:pt x="635" y="2126"/>
                    </a:cubicBezTo>
                    <a:cubicBezTo>
                      <a:pt x="986" y="2126"/>
                      <a:pt x="1274" y="1842"/>
                      <a:pt x="1274" y="1487"/>
                    </a:cubicBezTo>
                    <a:lnTo>
                      <a:pt x="1274" y="639"/>
                    </a:lnTo>
                    <a:cubicBezTo>
                      <a:pt x="1274" y="285"/>
                      <a:pt x="986" y="0"/>
                      <a:pt x="63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6838125" y="2012375"/>
                <a:ext cx="41500" cy="137625"/>
              </a:xfrm>
              <a:custGeom>
                <a:avLst/>
                <a:gdLst/>
                <a:ahLst/>
                <a:cxnLst/>
                <a:rect l="l" t="t" r="r" b="b"/>
                <a:pathLst>
                  <a:path w="1660" h="5505" extrusionOk="0">
                    <a:moveTo>
                      <a:pt x="830" y="0"/>
                    </a:moveTo>
                    <a:cubicBezTo>
                      <a:pt x="373" y="0"/>
                      <a:pt x="0" y="369"/>
                      <a:pt x="0" y="830"/>
                    </a:cubicBezTo>
                    <a:lnTo>
                      <a:pt x="0" y="4674"/>
                    </a:lnTo>
                    <a:cubicBezTo>
                      <a:pt x="0" y="5136"/>
                      <a:pt x="373" y="5504"/>
                      <a:pt x="830" y="5504"/>
                    </a:cubicBezTo>
                    <a:cubicBezTo>
                      <a:pt x="1291" y="5504"/>
                      <a:pt x="1660" y="5136"/>
                      <a:pt x="1660" y="4674"/>
                    </a:cubicBezTo>
                    <a:lnTo>
                      <a:pt x="1660" y="830"/>
                    </a:lnTo>
                    <a:cubicBezTo>
                      <a:pt x="1660" y="369"/>
                      <a:pt x="1291" y="0"/>
                      <a:pt x="830"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6840100" y="1665725"/>
                <a:ext cx="41525" cy="137725"/>
              </a:xfrm>
              <a:custGeom>
                <a:avLst/>
                <a:gdLst/>
                <a:ahLst/>
                <a:cxnLst/>
                <a:rect l="l" t="t" r="r" b="b"/>
                <a:pathLst>
                  <a:path w="1661" h="5509" extrusionOk="0">
                    <a:moveTo>
                      <a:pt x="831" y="0"/>
                    </a:moveTo>
                    <a:cubicBezTo>
                      <a:pt x="370" y="0"/>
                      <a:pt x="1" y="369"/>
                      <a:pt x="1" y="831"/>
                    </a:cubicBezTo>
                    <a:lnTo>
                      <a:pt x="1" y="4674"/>
                    </a:lnTo>
                    <a:cubicBezTo>
                      <a:pt x="1" y="5136"/>
                      <a:pt x="370" y="5509"/>
                      <a:pt x="831" y="5509"/>
                    </a:cubicBezTo>
                    <a:cubicBezTo>
                      <a:pt x="1288" y="5509"/>
                      <a:pt x="1661" y="5136"/>
                      <a:pt x="1661" y="4674"/>
                    </a:cubicBezTo>
                    <a:lnTo>
                      <a:pt x="1661" y="831"/>
                    </a:lnTo>
                    <a:cubicBezTo>
                      <a:pt x="1661" y="369"/>
                      <a:pt x="1288" y="0"/>
                      <a:pt x="831"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6509650" y="2012375"/>
                <a:ext cx="41550" cy="137625"/>
              </a:xfrm>
              <a:custGeom>
                <a:avLst/>
                <a:gdLst/>
                <a:ahLst/>
                <a:cxnLst/>
                <a:rect l="l" t="t" r="r" b="b"/>
                <a:pathLst>
                  <a:path w="1662" h="5505" extrusionOk="0">
                    <a:moveTo>
                      <a:pt x="832" y="0"/>
                    </a:moveTo>
                    <a:cubicBezTo>
                      <a:pt x="374" y="0"/>
                      <a:pt x="1" y="369"/>
                      <a:pt x="1" y="830"/>
                    </a:cubicBezTo>
                    <a:lnTo>
                      <a:pt x="1" y="4674"/>
                    </a:lnTo>
                    <a:cubicBezTo>
                      <a:pt x="1" y="5136"/>
                      <a:pt x="374" y="5504"/>
                      <a:pt x="832" y="5504"/>
                    </a:cubicBezTo>
                    <a:cubicBezTo>
                      <a:pt x="1289" y="5504"/>
                      <a:pt x="1661" y="5136"/>
                      <a:pt x="1661" y="4674"/>
                    </a:cubicBezTo>
                    <a:lnTo>
                      <a:pt x="1661" y="830"/>
                    </a:lnTo>
                    <a:cubicBezTo>
                      <a:pt x="1661" y="369"/>
                      <a:pt x="1289" y="0"/>
                      <a:pt x="83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6507650" y="1665725"/>
                <a:ext cx="41550" cy="137725"/>
              </a:xfrm>
              <a:custGeom>
                <a:avLst/>
                <a:gdLst/>
                <a:ahLst/>
                <a:cxnLst/>
                <a:rect l="l" t="t" r="r" b="b"/>
                <a:pathLst>
                  <a:path w="1662" h="5509" extrusionOk="0">
                    <a:moveTo>
                      <a:pt x="832" y="0"/>
                    </a:moveTo>
                    <a:cubicBezTo>
                      <a:pt x="374" y="0"/>
                      <a:pt x="1" y="369"/>
                      <a:pt x="1" y="831"/>
                    </a:cubicBezTo>
                    <a:lnTo>
                      <a:pt x="1" y="4674"/>
                    </a:lnTo>
                    <a:cubicBezTo>
                      <a:pt x="1" y="5136"/>
                      <a:pt x="374" y="5509"/>
                      <a:pt x="832" y="5509"/>
                    </a:cubicBezTo>
                    <a:cubicBezTo>
                      <a:pt x="1293" y="5509"/>
                      <a:pt x="1662" y="5136"/>
                      <a:pt x="1662" y="4674"/>
                    </a:cubicBezTo>
                    <a:lnTo>
                      <a:pt x="1662" y="831"/>
                    </a:lnTo>
                    <a:cubicBezTo>
                      <a:pt x="1662" y="369"/>
                      <a:pt x="1293" y="0"/>
                      <a:pt x="83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6520550" y="1511400"/>
                <a:ext cx="348525" cy="764425"/>
              </a:xfrm>
              <a:custGeom>
                <a:avLst/>
                <a:gdLst/>
                <a:ahLst/>
                <a:cxnLst/>
                <a:rect l="l" t="t" r="r" b="b"/>
                <a:pathLst>
                  <a:path w="13941" h="30577" extrusionOk="0">
                    <a:moveTo>
                      <a:pt x="4749" y="0"/>
                    </a:moveTo>
                    <a:cubicBezTo>
                      <a:pt x="3698" y="0"/>
                      <a:pt x="0" y="1176"/>
                      <a:pt x="0" y="4368"/>
                    </a:cubicBezTo>
                    <a:lnTo>
                      <a:pt x="191" y="26967"/>
                    </a:lnTo>
                    <a:cubicBezTo>
                      <a:pt x="191" y="28020"/>
                      <a:pt x="2938" y="30576"/>
                      <a:pt x="3991" y="30576"/>
                    </a:cubicBezTo>
                    <a:lnTo>
                      <a:pt x="9942" y="30576"/>
                    </a:lnTo>
                    <a:cubicBezTo>
                      <a:pt x="10989" y="30576"/>
                      <a:pt x="13737" y="28020"/>
                      <a:pt x="13737" y="26967"/>
                    </a:cubicBezTo>
                    <a:lnTo>
                      <a:pt x="13928" y="4368"/>
                    </a:lnTo>
                    <a:cubicBezTo>
                      <a:pt x="13941" y="1273"/>
                      <a:pt x="10231" y="0"/>
                      <a:pt x="9178"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6569250" y="1528150"/>
                <a:ext cx="251025" cy="232475"/>
              </a:xfrm>
              <a:custGeom>
                <a:avLst/>
                <a:gdLst/>
                <a:ahLst/>
                <a:cxnLst/>
                <a:rect l="l" t="t" r="r" b="b"/>
                <a:pathLst>
                  <a:path w="10041" h="9299" extrusionOk="0">
                    <a:moveTo>
                      <a:pt x="3422" y="0"/>
                    </a:moveTo>
                    <a:cubicBezTo>
                      <a:pt x="2664" y="0"/>
                      <a:pt x="1" y="853"/>
                      <a:pt x="1" y="3147"/>
                    </a:cubicBezTo>
                    <a:lnTo>
                      <a:pt x="54" y="9299"/>
                    </a:lnTo>
                    <a:cubicBezTo>
                      <a:pt x="386" y="8752"/>
                      <a:pt x="990" y="8385"/>
                      <a:pt x="1678" y="8385"/>
                    </a:cubicBezTo>
                    <a:lnTo>
                      <a:pt x="2650" y="8385"/>
                    </a:lnTo>
                    <a:lnTo>
                      <a:pt x="2650" y="4284"/>
                    </a:lnTo>
                    <a:cubicBezTo>
                      <a:pt x="2650" y="3236"/>
                      <a:pt x="3498" y="2383"/>
                      <a:pt x="4550" y="2383"/>
                    </a:cubicBezTo>
                    <a:lnTo>
                      <a:pt x="5300" y="2383"/>
                    </a:lnTo>
                    <a:cubicBezTo>
                      <a:pt x="6352" y="2383"/>
                      <a:pt x="7199" y="3236"/>
                      <a:pt x="7199" y="4284"/>
                    </a:cubicBezTo>
                    <a:lnTo>
                      <a:pt x="7199" y="8385"/>
                    </a:lnTo>
                    <a:lnTo>
                      <a:pt x="8354" y="8385"/>
                    </a:lnTo>
                    <a:cubicBezTo>
                      <a:pt x="9041" y="8385"/>
                      <a:pt x="9645" y="8752"/>
                      <a:pt x="9979" y="9299"/>
                    </a:cubicBezTo>
                    <a:lnTo>
                      <a:pt x="10032" y="3147"/>
                    </a:lnTo>
                    <a:cubicBezTo>
                      <a:pt x="10040" y="919"/>
                      <a:pt x="7369" y="0"/>
                      <a:pt x="6614" y="0"/>
                    </a:cubicBez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6635475" y="1587725"/>
                <a:ext cx="113775" cy="386600"/>
              </a:xfrm>
              <a:custGeom>
                <a:avLst/>
                <a:gdLst/>
                <a:ahLst/>
                <a:cxnLst/>
                <a:rect l="l" t="t" r="r" b="b"/>
                <a:pathLst>
                  <a:path w="4551" h="15464" extrusionOk="0">
                    <a:moveTo>
                      <a:pt x="1901" y="0"/>
                    </a:moveTo>
                    <a:cubicBezTo>
                      <a:pt x="849" y="0"/>
                      <a:pt x="1" y="853"/>
                      <a:pt x="1" y="1901"/>
                    </a:cubicBezTo>
                    <a:lnTo>
                      <a:pt x="1" y="13565"/>
                    </a:lnTo>
                    <a:cubicBezTo>
                      <a:pt x="1" y="14616"/>
                      <a:pt x="849" y="15464"/>
                      <a:pt x="1901" y="15464"/>
                    </a:cubicBezTo>
                    <a:lnTo>
                      <a:pt x="2651" y="15464"/>
                    </a:lnTo>
                    <a:cubicBezTo>
                      <a:pt x="3703" y="15464"/>
                      <a:pt x="4550" y="14616"/>
                      <a:pt x="4550" y="13565"/>
                    </a:cubicBezTo>
                    <a:lnTo>
                      <a:pt x="4550" y="1901"/>
                    </a:lnTo>
                    <a:cubicBezTo>
                      <a:pt x="4550" y="853"/>
                      <a:pt x="3703" y="0"/>
                      <a:pt x="2651"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6563725" y="1737750"/>
                <a:ext cx="261875" cy="420225"/>
              </a:xfrm>
              <a:custGeom>
                <a:avLst/>
                <a:gdLst/>
                <a:ahLst/>
                <a:cxnLst/>
                <a:rect l="l" t="t" r="r" b="b"/>
                <a:pathLst>
                  <a:path w="10475" h="16809" extrusionOk="0">
                    <a:moveTo>
                      <a:pt x="1899" y="1"/>
                    </a:moveTo>
                    <a:cubicBezTo>
                      <a:pt x="852" y="1"/>
                      <a:pt x="0" y="853"/>
                      <a:pt x="0" y="1900"/>
                    </a:cubicBezTo>
                    <a:lnTo>
                      <a:pt x="0" y="14908"/>
                    </a:lnTo>
                    <a:cubicBezTo>
                      <a:pt x="0" y="15957"/>
                      <a:pt x="852" y="16809"/>
                      <a:pt x="1899" y="16809"/>
                    </a:cubicBezTo>
                    <a:lnTo>
                      <a:pt x="8575" y="16809"/>
                    </a:lnTo>
                    <a:cubicBezTo>
                      <a:pt x="9622" y="16809"/>
                      <a:pt x="10474" y="15957"/>
                      <a:pt x="10474" y="14908"/>
                    </a:cubicBezTo>
                    <a:lnTo>
                      <a:pt x="10474" y="1900"/>
                    </a:lnTo>
                    <a:cubicBezTo>
                      <a:pt x="10474" y="853"/>
                      <a:pt x="9622" y="1"/>
                      <a:pt x="8575"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6533750" y="1765375"/>
                <a:ext cx="108200" cy="130625"/>
              </a:xfrm>
              <a:custGeom>
                <a:avLst/>
                <a:gdLst/>
                <a:ahLst/>
                <a:cxnLst/>
                <a:rect l="l" t="t" r="r" b="b"/>
                <a:pathLst>
                  <a:path w="4328" h="5225" extrusionOk="0">
                    <a:moveTo>
                      <a:pt x="643" y="1"/>
                    </a:moveTo>
                    <a:cubicBezTo>
                      <a:pt x="524" y="1"/>
                      <a:pt x="405" y="38"/>
                      <a:pt x="302" y="115"/>
                    </a:cubicBezTo>
                    <a:cubicBezTo>
                      <a:pt x="49" y="302"/>
                      <a:pt x="1" y="658"/>
                      <a:pt x="187" y="910"/>
                    </a:cubicBezTo>
                    <a:lnTo>
                      <a:pt x="3227" y="4994"/>
                    </a:lnTo>
                    <a:cubicBezTo>
                      <a:pt x="3338" y="5144"/>
                      <a:pt x="3506" y="5224"/>
                      <a:pt x="3684" y="5224"/>
                    </a:cubicBezTo>
                    <a:cubicBezTo>
                      <a:pt x="3799" y="5224"/>
                      <a:pt x="3920" y="5189"/>
                      <a:pt x="4022" y="5113"/>
                    </a:cubicBezTo>
                    <a:cubicBezTo>
                      <a:pt x="4274" y="4923"/>
                      <a:pt x="4328" y="4568"/>
                      <a:pt x="4137" y="4314"/>
                    </a:cubicBezTo>
                    <a:lnTo>
                      <a:pt x="1101" y="232"/>
                    </a:lnTo>
                    <a:cubicBezTo>
                      <a:pt x="988" y="81"/>
                      <a:pt x="816" y="1"/>
                      <a:pt x="643"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6547275" y="2052675"/>
                <a:ext cx="81050" cy="110400"/>
              </a:xfrm>
              <a:custGeom>
                <a:avLst/>
                <a:gdLst/>
                <a:ahLst/>
                <a:cxnLst/>
                <a:rect l="l" t="t" r="r" b="b"/>
                <a:pathLst>
                  <a:path w="3242" h="4416" extrusionOk="0">
                    <a:moveTo>
                      <a:pt x="2812" y="1"/>
                    </a:moveTo>
                    <a:cubicBezTo>
                      <a:pt x="2688" y="1"/>
                      <a:pt x="2565" y="62"/>
                      <a:pt x="2490" y="172"/>
                    </a:cubicBezTo>
                    <a:lnTo>
                      <a:pt x="116" y="3829"/>
                    </a:lnTo>
                    <a:cubicBezTo>
                      <a:pt x="1" y="4007"/>
                      <a:pt x="50" y="4243"/>
                      <a:pt x="227" y="4353"/>
                    </a:cubicBezTo>
                    <a:cubicBezTo>
                      <a:pt x="294" y="4398"/>
                      <a:pt x="365" y="4415"/>
                      <a:pt x="436" y="4415"/>
                    </a:cubicBezTo>
                    <a:cubicBezTo>
                      <a:pt x="560" y="4415"/>
                      <a:pt x="680" y="4353"/>
                      <a:pt x="755" y="4243"/>
                    </a:cubicBezTo>
                    <a:lnTo>
                      <a:pt x="3125" y="586"/>
                    </a:lnTo>
                    <a:cubicBezTo>
                      <a:pt x="3241" y="412"/>
                      <a:pt x="3192" y="177"/>
                      <a:pt x="3014" y="62"/>
                    </a:cubicBezTo>
                    <a:cubicBezTo>
                      <a:pt x="2952" y="20"/>
                      <a:pt x="2882" y="1"/>
                      <a:pt x="2812"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6540275" y="1974300"/>
                <a:ext cx="86725" cy="19000"/>
              </a:xfrm>
              <a:custGeom>
                <a:avLst/>
                <a:gdLst/>
                <a:ahLst/>
                <a:cxnLst/>
                <a:rect l="l" t="t" r="r" b="b"/>
                <a:pathLst>
                  <a:path w="3469" h="760" extrusionOk="0">
                    <a:moveTo>
                      <a:pt x="383" y="1"/>
                    </a:moveTo>
                    <a:cubicBezTo>
                      <a:pt x="174" y="1"/>
                      <a:pt x="1" y="169"/>
                      <a:pt x="1" y="382"/>
                    </a:cubicBezTo>
                    <a:cubicBezTo>
                      <a:pt x="1" y="591"/>
                      <a:pt x="174" y="759"/>
                      <a:pt x="383" y="759"/>
                    </a:cubicBezTo>
                    <a:lnTo>
                      <a:pt x="3090" y="759"/>
                    </a:lnTo>
                    <a:cubicBezTo>
                      <a:pt x="3299" y="759"/>
                      <a:pt x="3468" y="591"/>
                      <a:pt x="3468" y="382"/>
                    </a:cubicBezTo>
                    <a:cubicBezTo>
                      <a:pt x="3468" y="169"/>
                      <a:pt x="3299" y="1"/>
                      <a:pt x="309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6747325" y="1765375"/>
                <a:ext cx="108325" cy="130625"/>
              </a:xfrm>
              <a:custGeom>
                <a:avLst/>
                <a:gdLst/>
                <a:ahLst/>
                <a:cxnLst/>
                <a:rect l="l" t="t" r="r" b="b"/>
                <a:pathLst>
                  <a:path w="4333" h="5225" extrusionOk="0">
                    <a:moveTo>
                      <a:pt x="3687" y="1"/>
                    </a:moveTo>
                    <a:cubicBezTo>
                      <a:pt x="3513" y="1"/>
                      <a:pt x="3342" y="81"/>
                      <a:pt x="3228" y="232"/>
                    </a:cubicBezTo>
                    <a:lnTo>
                      <a:pt x="193" y="4314"/>
                    </a:lnTo>
                    <a:cubicBezTo>
                      <a:pt x="1" y="4568"/>
                      <a:pt x="54" y="4923"/>
                      <a:pt x="308" y="5113"/>
                    </a:cubicBezTo>
                    <a:cubicBezTo>
                      <a:pt x="410" y="5189"/>
                      <a:pt x="529" y="5224"/>
                      <a:pt x="645" y="5224"/>
                    </a:cubicBezTo>
                    <a:cubicBezTo>
                      <a:pt x="822" y="5224"/>
                      <a:pt x="991" y="5144"/>
                      <a:pt x="1106" y="4994"/>
                    </a:cubicBezTo>
                    <a:lnTo>
                      <a:pt x="4142" y="910"/>
                    </a:lnTo>
                    <a:cubicBezTo>
                      <a:pt x="4333" y="658"/>
                      <a:pt x="4280" y="302"/>
                      <a:pt x="4027" y="115"/>
                    </a:cubicBezTo>
                    <a:cubicBezTo>
                      <a:pt x="3924" y="38"/>
                      <a:pt x="3805" y="1"/>
                      <a:pt x="3687"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6761000" y="2052675"/>
                <a:ext cx="81025" cy="110400"/>
              </a:xfrm>
              <a:custGeom>
                <a:avLst/>
                <a:gdLst/>
                <a:ahLst/>
                <a:cxnLst/>
                <a:rect l="l" t="t" r="r" b="b"/>
                <a:pathLst>
                  <a:path w="3241" h="4416" extrusionOk="0">
                    <a:moveTo>
                      <a:pt x="430" y="1"/>
                    </a:moveTo>
                    <a:cubicBezTo>
                      <a:pt x="359" y="1"/>
                      <a:pt x="289" y="20"/>
                      <a:pt x="226" y="62"/>
                    </a:cubicBezTo>
                    <a:cubicBezTo>
                      <a:pt x="49" y="177"/>
                      <a:pt x="0" y="412"/>
                      <a:pt x="115" y="586"/>
                    </a:cubicBezTo>
                    <a:lnTo>
                      <a:pt x="2490" y="4243"/>
                    </a:lnTo>
                    <a:cubicBezTo>
                      <a:pt x="2561" y="4353"/>
                      <a:pt x="2681" y="4415"/>
                      <a:pt x="2805" y="4415"/>
                    </a:cubicBezTo>
                    <a:cubicBezTo>
                      <a:pt x="2876" y="4415"/>
                      <a:pt x="2952" y="4398"/>
                      <a:pt x="3014" y="4353"/>
                    </a:cubicBezTo>
                    <a:cubicBezTo>
                      <a:pt x="3192" y="4243"/>
                      <a:pt x="3241" y="4007"/>
                      <a:pt x="3125" y="3829"/>
                    </a:cubicBezTo>
                    <a:lnTo>
                      <a:pt x="750" y="172"/>
                    </a:lnTo>
                    <a:cubicBezTo>
                      <a:pt x="677" y="62"/>
                      <a:pt x="554" y="1"/>
                      <a:pt x="43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6762325" y="1974300"/>
                <a:ext cx="86675" cy="19000"/>
              </a:xfrm>
              <a:custGeom>
                <a:avLst/>
                <a:gdLst/>
                <a:ahLst/>
                <a:cxnLst/>
                <a:rect l="l" t="t" r="r" b="b"/>
                <a:pathLst>
                  <a:path w="3467" h="760" extrusionOk="0">
                    <a:moveTo>
                      <a:pt x="378" y="1"/>
                    </a:moveTo>
                    <a:cubicBezTo>
                      <a:pt x="169" y="1"/>
                      <a:pt x="1" y="169"/>
                      <a:pt x="1" y="382"/>
                    </a:cubicBezTo>
                    <a:cubicBezTo>
                      <a:pt x="1" y="591"/>
                      <a:pt x="169" y="759"/>
                      <a:pt x="378" y="759"/>
                    </a:cubicBezTo>
                    <a:lnTo>
                      <a:pt x="3085" y="759"/>
                    </a:lnTo>
                    <a:cubicBezTo>
                      <a:pt x="3298" y="759"/>
                      <a:pt x="3467" y="591"/>
                      <a:pt x="3467" y="382"/>
                    </a:cubicBezTo>
                    <a:cubicBezTo>
                      <a:pt x="3467" y="169"/>
                      <a:pt x="3298" y="1"/>
                      <a:pt x="3085"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6595775" y="1844500"/>
                <a:ext cx="197875" cy="250125"/>
              </a:xfrm>
              <a:custGeom>
                <a:avLst/>
                <a:gdLst/>
                <a:ahLst/>
                <a:cxnLst/>
                <a:rect l="l" t="t" r="r" b="b"/>
                <a:pathLst>
                  <a:path w="7915" h="10005" extrusionOk="0">
                    <a:moveTo>
                      <a:pt x="1" y="0"/>
                    </a:moveTo>
                    <a:lnTo>
                      <a:pt x="1" y="10005"/>
                    </a:lnTo>
                    <a:lnTo>
                      <a:pt x="7914" y="10005"/>
                    </a:lnTo>
                    <a:lnTo>
                      <a:pt x="7914" y="0"/>
                    </a:ln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6615525" y="1869575"/>
                <a:ext cx="158250" cy="200075"/>
              </a:xfrm>
              <a:custGeom>
                <a:avLst/>
                <a:gdLst/>
                <a:ahLst/>
                <a:cxnLst/>
                <a:rect l="l" t="t" r="r" b="b"/>
                <a:pathLst>
                  <a:path w="6330" h="8003" extrusionOk="0">
                    <a:moveTo>
                      <a:pt x="0" y="1"/>
                    </a:moveTo>
                    <a:lnTo>
                      <a:pt x="0" y="8002"/>
                    </a:lnTo>
                    <a:lnTo>
                      <a:pt x="6329" y="8002"/>
                    </a:lnTo>
                    <a:lnTo>
                      <a:pt x="6329" y="1"/>
                    </a:ln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6589175" y="1753475"/>
                <a:ext cx="80175" cy="17450"/>
              </a:xfrm>
              <a:custGeom>
                <a:avLst/>
                <a:gdLst/>
                <a:ahLst/>
                <a:cxnLst/>
                <a:rect l="l" t="t" r="r" b="b"/>
                <a:pathLst>
                  <a:path w="3207" h="698" extrusionOk="0">
                    <a:moveTo>
                      <a:pt x="1475" y="1"/>
                    </a:moveTo>
                    <a:cubicBezTo>
                      <a:pt x="1071" y="1"/>
                      <a:pt x="655" y="69"/>
                      <a:pt x="357" y="237"/>
                    </a:cubicBezTo>
                    <a:cubicBezTo>
                      <a:pt x="277" y="277"/>
                      <a:pt x="211" y="330"/>
                      <a:pt x="158" y="384"/>
                    </a:cubicBezTo>
                    <a:cubicBezTo>
                      <a:pt x="101" y="432"/>
                      <a:pt x="64" y="494"/>
                      <a:pt x="42" y="538"/>
                    </a:cubicBezTo>
                    <a:cubicBezTo>
                      <a:pt x="0" y="636"/>
                      <a:pt x="10" y="693"/>
                      <a:pt x="7" y="698"/>
                    </a:cubicBezTo>
                    <a:lnTo>
                      <a:pt x="7" y="698"/>
                    </a:lnTo>
                    <a:cubicBezTo>
                      <a:pt x="10" y="696"/>
                      <a:pt x="23" y="688"/>
                      <a:pt x="38" y="671"/>
                    </a:cubicBezTo>
                    <a:cubicBezTo>
                      <a:pt x="56" y="654"/>
                      <a:pt x="91" y="636"/>
                      <a:pt x="127" y="614"/>
                    </a:cubicBezTo>
                    <a:cubicBezTo>
                      <a:pt x="167" y="597"/>
                      <a:pt x="211" y="583"/>
                      <a:pt x="269" y="570"/>
                    </a:cubicBezTo>
                    <a:cubicBezTo>
                      <a:pt x="322" y="561"/>
                      <a:pt x="388" y="552"/>
                      <a:pt x="460" y="552"/>
                    </a:cubicBezTo>
                    <a:cubicBezTo>
                      <a:pt x="516" y="549"/>
                      <a:pt x="578" y="548"/>
                      <a:pt x="643" y="548"/>
                    </a:cubicBezTo>
                    <a:cubicBezTo>
                      <a:pt x="900" y="548"/>
                      <a:pt x="1216" y="566"/>
                      <a:pt x="1539" y="570"/>
                    </a:cubicBezTo>
                    <a:cubicBezTo>
                      <a:pt x="1576" y="570"/>
                      <a:pt x="1613" y="571"/>
                      <a:pt x="1650" y="571"/>
                    </a:cubicBezTo>
                    <a:cubicBezTo>
                      <a:pt x="2019" y="571"/>
                      <a:pt x="2393" y="551"/>
                      <a:pt x="2678" y="494"/>
                    </a:cubicBezTo>
                    <a:cubicBezTo>
                      <a:pt x="2838" y="464"/>
                      <a:pt x="2977" y="423"/>
                      <a:pt x="3065" y="388"/>
                    </a:cubicBezTo>
                    <a:cubicBezTo>
                      <a:pt x="3163" y="352"/>
                      <a:pt x="3207" y="321"/>
                      <a:pt x="3207" y="321"/>
                    </a:cubicBezTo>
                    <a:cubicBezTo>
                      <a:pt x="3207" y="321"/>
                      <a:pt x="3149" y="304"/>
                      <a:pt x="3061" y="277"/>
                    </a:cubicBezTo>
                    <a:cubicBezTo>
                      <a:pt x="2971" y="245"/>
                      <a:pt x="2848" y="206"/>
                      <a:pt x="2692" y="165"/>
                    </a:cubicBezTo>
                    <a:cubicBezTo>
                      <a:pt x="2386" y="81"/>
                      <a:pt x="1973" y="6"/>
                      <a:pt x="1547" y="1"/>
                    </a:cubicBezTo>
                    <a:cubicBezTo>
                      <a:pt x="1523" y="1"/>
                      <a:pt x="1499" y="1"/>
                      <a:pt x="1475" y="1"/>
                    </a:cubicBezTo>
                    <a:close/>
                    <a:moveTo>
                      <a:pt x="7" y="698"/>
                    </a:moveTo>
                    <a:lnTo>
                      <a:pt x="7" y="698"/>
                    </a:lnTo>
                    <a:cubicBezTo>
                      <a:pt x="7" y="698"/>
                      <a:pt x="7" y="698"/>
                      <a:pt x="7" y="698"/>
                    </a:cubicBezTo>
                    <a:cubicBezTo>
                      <a:pt x="7" y="698"/>
                      <a:pt x="7" y="698"/>
                      <a:pt x="7" y="69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6502325" y="1795125"/>
                <a:ext cx="47550" cy="47500"/>
              </a:xfrm>
              <a:custGeom>
                <a:avLst/>
                <a:gdLst/>
                <a:ahLst/>
                <a:cxnLst/>
                <a:rect l="l" t="t" r="r" b="b"/>
                <a:pathLst>
                  <a:path w="1902" h="1900" extrusionOk="0">
                    <a:moveTo>
                      <a:pt x="1901" y="0"/>
                    </a:moveTo>
                    <a:lnTo>
                      <a:pt x="1" y="1385"/>
                    </a:lnTo>
                    <a:lnTo>
                      <a:pt x="1" y="1899"/>
                    </a:lnTo>
                    <a:lnTo>
                      <a:pt x="1901" y="1735"/>
                    </a:lnTo>
                    <a:lnTo>
                      <a:pt x="1901"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6839450" y="1795125"/>
                <a:ext cx="47500" cy="47500"/>
              </a:xfrm>
              <a:custGeom>
                <a:avLst/>
                <a:gdLst/>
                <a:ahLst/>
                <a:cxnLst/>
                <a:rect l="l" t="t" r="r" b="b"/>
                <a:pathLst>
                  <a:path w="1900" h="1900" extrusionOk="0">
                    <a:moveTo>
                      <a:pt x="0" y="0"/>
                    </a:moveTo>
                    <a:lnTo>
                      <a:pt x="0" y="1735"/>
                    </a:lnTo>
                    <a:lnTo>
                      <a:pt x="1900" y="1899"/>
                    </a:lnTo>
                    <a:lnTo>
                      <a:pt x="1900" y="1385"/>
                    </a:lnTo>
                    <a:lnTo>
                      <a:pt x="0"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6537200" y="1854800"/>
                <a:ext cx="15750" cy="315825"/>
              </a:xfrm>
              <a:custGeom>
                <a:avLst/>
                <a:gdLst/>
                <a:ahLst/>
                <a:cxnLst/>
                <a:rect l="l" t="t" r="r" b="b"/>
                <a:pathLst>
                  <a:path w="630" h="12633" extrusionOk="0">
                    <a:moveTo>
                      <a:pt x="218" y="0"/>
                    </a:moveTo>
                    <a:cubicBezTo>
                      <a:pt x="97" y="6"/>
                      <a:pt x="0" y="103"/>
                      <a:pt x="5" y="223"/>
                    </a:cubicBezTo>
                    <a:lnTo>
                      <a:pt x="191" y="12420"/>
                    </a:lnTo>
                    <a:cubicBezTo>
                      <a:pt x="195" y="12535"/>
                      <a:pt x="293" y="12633"/>
                      <a:pt x="408" y="12633"/>
                    </a:cubicBezTo>
                    <a:lnTo>
                      <a:pt x="412" y="12633"/>
                    </a:lnTo>
                    <a:cubicBezTo>
                      <a:pt x="533" y="12628"/>
                      <a:pt x="630" y="12530"/>
                      <a:pt x="626" y="12410"/>
                    </a:cubicBezTo>
                    <a:lnTo>
                      <a:pt x="626" y="12264"/>
                    </a:lnTo>
                    <a:cubicBezTo>
                      <a:pt x="453" y="12149"/>
                      <a:pt x="408" y="11918"/>
                      <a:pt x="519" y="11744"/>
                    </a:cubicBezTo>
                    <a:lnTo>
                      <a:pt x="613" y="11598"/>
                    </a:lnTo>
                    <a:lnTo>
                      <a:pt x="519" y="5539"/>
                    </a:lnTo>
                    <a:lnTo>
                      <a:pt x="506" y="5539"/>
                    </a:lnTo>
                    <a:cubicBezTo>
                      <a:pt x="297" y="5539"/>
                      <a:pt x="124" y="5371"/>
                      <a:pt x="124" y="5162"/>
                    </a:cubicBezTo>
                    <a:cubicBezTo>
                      <a:pt x="124" y="4949"/>
                      <a:pt x="297" y="4781"/>
                      <a:pt x="506" y="4781"/>
                    </a:cubicBezTo>
                    <a:lnTo>
                      <a:pt x="510" y="4781"/>
                    </a:lnTo>
                    <a:lnTo>
                      <a:pt x="439" y="213"/>
                    </a:lnTo>
                    <a:cubicBezTo>
                      <a:pt x="435" y="98"/>
                      <a:pt x="342" y="0"/>
                      <a:pt x="222"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6547400" y="2144750"/>
                <a:ext cx="5450" cy="16675"/>
              </a:xfrm>
              <a:custGeom>
                <a:avLst/>
                <a:gdLst/>
                <a:ahLst/>
                <a:cxnLst/>
                <a:rect l="l" t="t" r="r" b="b"/>
                <a:pathLst>
                  <a:path w="218" h="667" extrusionOk="0">
                    <a:moveTo>
                      <a:pt x="205" y="0"/>
                    </a:moveTo>
                    <a:lnTo>
                      <a:pt x="111" y="146"/>
                    </a:lnTo>
                    <a:cubicBezTo>
                      <a:pt x="0" y="320"/>
                      <a:pt x="45" y="551"/>
                      <a:pt x="218" y="666"/>
                    </a:cubicBezTo>
                    <a:lnTo>
                      <a:pt x="20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6540275" y="1974300"/>
                <a:ext cx="9900" cy="19000"/>
              </a:xfrm>
              <a:custGeom>
                <a:avLst/>
                <a:gdLst/>
                <a:ahLst/>
                <a:cxnLst/>
                <a:rect l="l" t="t" r="r" b="b"/>
                <a:pathLst>
                  <a:path w="396" h="760" extrusionOk="0">
                    <a:moveTo>
                      <a:pt x="383" y="1"/>
                    </a:moveTo>
                    <a:cubicBezTo>
                      <a:pt x="174" y="1"/>
                      <a:pt x="1" y="169"/>
                      <a:pt x="1" y="382"/>
                    </a:cubicBezTo>
                    <a:cubicBezTo>
                      <a:pt x="1" y="591"/>
                      <a:pt x="174" y="759"/>
                      <a:pt x="383" y="759"/>
                    </a:cubicBezTo>
                    <a:lnTo>
                      <a:pt x="396" y="759"/>
                    </a:lnTo>
                    <a:lnTo>
                      <a:pt x="387" y="1"/>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6836325" y="1854800"/>
                <a:ext cx="15800" cy="315825"/>
              </a:xfrm>
              <a:custGeom>
                <a:avLst/>
                <a:gdLst/>
                <a:ahLst/>
                <a:cxnLst/>
                <a:rect l="l" t="t" r="r" b="b"/>
                <a:pathLst>
                  <a:path w="632" h="12633" extrusionOk="0">
                    <a:moveTo>
                      <a:pt x="409" y="0"/>
                    </a:moveTo>
                    <a:cubicBezTo>
                      <a:pt x="289" y="0"/>
                      <a:pt x="196" y="98"/>
                      <a:pt x="191" y="213"/>
                    </a:cubicBezTo>
                    <a:lnTo>
                      <a:pt x="121" y="4781"/>
                    </a:lnTo>
                    <a:lnTo>
                      <a:pt x="125" y="4781"/>
                    </a:lnTo>
                    <a:cubicBezTo>
                      <a:pt x="338" y="4781"/>
                      <a:pt x="507" y="4949"/>
                      <a:pt x="507" y="5162"/>
                    </a:cubicBezTo>
                    <a:cubicBezTo>
                      <a:pt x="507" y="5371"/>
                      <a:pt x="338" y="5539"/>
                      <a:pt x="125" y="5539"/>
                    </a:cubicBezTo>
                    <a:lnTo>
                      <a:pt x="112" y="5539"/>
                    </a:lnTo>
                    <a:lnTo>
                      <a:pt x="19" y="11598"/>
                    </a:lnTo>
                    <a:lnTo>
                      <a:pt x="112" y="11744"/>
                    </a:lnTo>
                    <a:cubicBezTo>
                      <a:pt x="228" y="11918"/>
                      <a:pt x="179" y="12149"/>
                      <a:pt x="5" y="12264"/>
                    </a:cubicBezTo>
                    <a:lnTo>
                      <a:pt x="5" y="12410"/>
                    </a:lnTo>
                    <a:cubicBezTo>
                      <a:pt x="1" y="12530"/>
                      <a:pt x="99" y="12628"/>
                      <a:pt x="218" y="12633"/>
                    </a:cubicBezTo>
                    <a:lnTo>
                      <a:pt x="222" y="12633"/>
                    </a:lnTo>
                    <a:cubicBezTo>
                      <a:pt x="338" y="12633"/>
                      <a:pt x="435" y="12535"/>
                      <a:pt x="441" y="12420"/>
                    </a:cubicBezTo>
                    <a:lnTo>
                      <a:pt x="627" y="223"/>
                    </a:lnTo>
                    <a:cubicBezTo>
                      <a:pt x="631" y="103"/>
                      <a:pt x="533" y="6"/>
                      <a:pt x="414"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6836425" y="2144750"/>
                <a:ext cx="5600" cy="16675"/>
              </a:xfrm>
              <a:custGeom>
                <a:avLst/>
                <a:gdLst/>
                <a:ahLst/>
                <a:cxnLst/>
                <a:rect l="l" t="t" r="r" b="b"/>
                <a:pathLst>
                  <a:path w="224" h="667" extrusionOk="0">
                    <a:moveTo>
                      <a:pt x="15" y="0"/>
                    </a:moveTo>
                    <a:lnTo>
                      <a:pt x="1" y="666"/>
                    </a:lnTo>
                    <a:cubicBezTo>
                      <a:pt x="175" y="551"/>
                      <a:pt x="224" y="320"/>
                      <a:pt x="108" y="146"/>
                    </a:cubicBezTo>
                    <a:lnTo>
                      <a:pt x="1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6839100" y="1974300"/>
                <a:ext cx="9900" cy="19000"/>
              </a:xfrm>
              <a:custGeom>
                <a:avLst/>
                <a:gdLst/>
                <a:ahLst/>
                <a:cxnLst/>
                <a:rect l="l" t="t" r="r" b="b"/>
                <a:pathLst>
                  <a:path w="396" h="760" extrusionOk="0">
                    <a:moveTo>
                      <a:pt x="10" y="1"/>
                    </a:moveTo>
                    <a:lnTo>
                      <a:pt x="1" y="759"/>
                    </a:lnTo>
                    <a:lnTo>
                      <a:pt x="14" y="759"/>
                    </a:lnTo>
                    <a:cubicBezTo>
                      <a:pt x="227" y="759"/>
                      <a:pt x="396" y="591"/>
                      <a:pt x="396" y="382"/>
                    </a:cubicBezTo>
                    <a:cubicBezTo>
                      <a:pt x="396" y="169"/>
                      <a:pt x="227" y="1"/>
                      <a:pt x="14" y="1"/>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6532175" y="1527600"/>
                <a:ext cx="60300" cy="50875"/>
              </a:xfrm>
              <a:custGeom>
                <a:avLst/>
                <a:gdLst/>
                <a:ahLst/>
                <a:cxnLst/>
                <a:rect l="l" t="t" r="r" b="b"/>
                <a:pathLst>
                  <a:path w="2412" h="2035" extrusionOk="0">
                    <a:moveTo>
                      <a:pt x="1890" y="0"/>
                    </a:moveTo>
                    <a:cubicBezTo>
                      <a:pt x="1574" y="0"/>
                      <a:pt x="1152" y="383"/>
                      <a:pt x="889" y="586"/>
                    </a:cubicBezTo>
                    <a:cubicBezTo>
                      <a:pt x="423" y="941"/>
                      <a:pt x="1" y="1420"/>
                      <a:pt x="431" y="1860"/>
                    </a:cubicBezTo>
                    <a:cubicBezTo>
                      <a:pt x="551" y="1983"/>
                      <a:pt x="677" y="2035"/>
                      <a:pt x="804" y="2035"/>
                    </a:cubicBezTo>
                    <a:cubicBezTo>
                      <a:pt x="1231" y="2035"/>
                      <a:pt x="1671" y="1459"/>
                      <a:pt x="1928" y="1083"/>
                    </a:cubicBezTo>
                    <a:cubicBezTo>
                      <a:pt x="2172" y="732"/>
                      <a:pt x="2412" y="404"/>
                      <a:pt x="2114" y="93"/>
                    </a:cubicBezTo>
                    <a:cubicBezTo>
                      <a:pt x="2051" y="27"/>
                      <a:pt x="1974" y="0"/>
                      <a:pt x="1890"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6541750" y="1539100"/>
                <a:ext cx="33175" cy="27975"/>
              </a:xfrm>
              <a:custGeom>
                <a:avLst/>
                <a:gdLst/>
                <a:ahLst/>
                <a:cxnLst/>
                <a:rect l="l" t="t" r="r" b="b"/>
                <a:pathLst>
                  <a:path w="1327" h="1119" extrusionOk="0">
                    <a:moveTo>
                      <a:pt x="1039" y="0"/>
                    </a:moveTo>
                    <a:cubicBezTo>
                      <a:pt x="864" y="0"/>
                      <a:pt x="632" y="209"/>
                      <a:pt x="488" y="321"/>
                    </a:cubicBezTo>
                    <a:cubicBezTo>
                      <a:pt x="230" y="517"/>
                      <a:pt x="0" y="778"/>
                      <a:pt x="235" y="1023"/>
                    </a:cubicBezTo>
                    <a:cubicBezTo>
                      <a:pt x="301" y="1090"/>
                      <a:pt x="370" y="1118"/>
                      <a:pt x="440" y="1118"/>
                    </a:cubicBezTo>
                    <a:cubicBezTo>
                      <a:pt x="676" y="1118"/>
                      <a:pt x="917" y="802"/>
                      <a:pt x="1060" y="597"/>
                    </a:cubicBezTo>
                    <a:cubicBezTo>
                      <a:pt x="1193" y="401"/>
                      <a:pt x="1327" y="219"/>
                      <a:pt x="1163" y="50"/>
                    </a:cubicBezTo>
                    <a:cubicBezTo>
                      <a:pt x="1127" y="15"/>
                      <a:pt x="1085" y="0"/>
                      <a:pt x="1039"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6796725" y="1527600"/>
                <a:ext cx="60275" cy="50875"/>
              </a:xfrm>
              <a:custGeom>
                <a:avLst/>
                <a:gdLst/>
                <a:ahLst/>
                <a:cxnLst/>
                <a:rect l="l" t="t" r="r" b="b"/>
                <a:pathLst>
                  <a:path w="2411" h="2035" extrusionOk="0">
                    <a:moveTo>
                      <a:pt x="526" y="0"/>
                    </a:moveTo>
                    <a:cubicBezTo>
                      <a:pt x="442" y="0"/>
                      <a:pt x="366" y="27"/>
                      <a:pt x="302" y="93"/>
                    </a:cubicBezTo>
                    <a:cubicBezTo>
                      <a:pt x="1" y="404"/>
                      <a:pt x="245" y="732"/>
                      <a:pt x="484" y="1083"/>
                    </a:cubicBezTo>
                    <a:cubicBezTo>
                      <a:pt x="744" y="1459"/>
                      <a:pt x="1182" y="2035"/>
                      <a:pt x="1609" y="2035"/>
                    </a:cubicBezTo>
                    <a:cubicBezTo>
                      <a:pt x="1737" y="2035"/>
                      <a:pt x="1864" y="1983"/>
                      <a:pt x="1984" y="1860"/>
                    </a:cubicBezTo>
                    <a:cubicBezTo>
                      <a:pt x="2410" y="1420"/>
                      <a:pt x="1993" y="941"/>
                      <a:pt x="1527" y="586"/>
                    </a:cubicBezTo>
                    <a:cubicBezTo>
                      <a:pt x="1264" y="383"/>
                      <a:pt x="841" y="0"/>
                      <a:pt x="52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6814350" y="1539100"/>
                <a:ext cx="33100" cy="27975"/>
              </a:xfrm>
              <a:custGeom>
                <a:avLst/>
                <a:gdLst/>
                <a:ahLst/>
                <a:cxnLst/>
                <a:rect l="l" t="t" r="r" b="b"/>
                <a:pathLst>
                  <a:path w="1324" h="1119" extrusionOk="0">
                    <a:moveTo>
                      <a:pt x="287" y="0"/>
                    </a:moveTo>
                    <a:cubicBezTo>
                      <a:pt x="241" y="0"/>
                      <a:pt x="199" y="15"/>
                      <a:pt x="165" y="50"/>
                    </a:cubicBezTo>
                    <a:cubicBezTo>
                      <a:pt x="1" y="219"/>
                      <a:pt x="134" y="401"/>
                      <a:pt x="267" y="597"/>
                    </a:cubicBezTo>
                    <a:cubicBezTo>
                      <a:pt x="408" y="802"/>
                      <a:pt x="651" y="1118"/>
                      <a:pt x="885" y="1118"/>
                    </a:cubicBezTo>
                    <a:cubicBezTo>
                      <a:pt x="954" y="1118"/>
                      <a:pt x="1023" y="1090"/>
                      <a:pt x="1089" y="1023"/>
                    </a:cubicBezTo>
                    <a:cubicBezTo>
                      <a:pt x="1324" y="778"/>
                      <a:pt x="1093" y="517"/>
                      <a:pt x="840" y="321"/>
                    </a:cubicBezTo>
                    <a:cubicBezTo>
                      <a:pt x="693" y="209"/>
                      <a:pt x="460" y="0"/>
                      <a:pt x="287"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6775850" y="1246850"/>
                <a:ext cx="27575" cy="50300"/>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6585900" y="1246850"/>
                <a:ext cx="27650" cy="50300"/>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6824250" y="1008100"/>
                <a:ext cx="44725" cy="153125"/>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6824250" y="661450"/>
                <a:ext cx="49500" cy="153150"/>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6520300" y="1008100"/>
                <a:ext cx="44775" cy="153125"/>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6515550" y="661450"/>
                <a:ext cx="49525" cy="153150"/>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6529525" y="491450"/>
                <a:ext cx="330350" cy="79105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6575700" y="530950"/>
                <a:ext cx="237925" cy="712050"/>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6618525" y="624625"/>
                <a:ext cx="28850" cy="586975"/>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6741900" y="624625"/>
                <a:ext cx="28900" cy="586975"/>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6567150" y="774625"/>
                <a:ext cx="255000" cy="329225"/>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6552400" y="775350"/>
                <a:ext cx="84900" cy="178175"/>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6548825" y="1013950"/>
                <a:ext cx="83925" cy="10412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6544075" y="964150"/>
                <a:ext cx="81900" cy="18975"/>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6752000" y="775350"/>
                <a:ext cx="84925" cy="178175"/>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6756650" y="1013950"/>
                <a:ext cx="83800" cy="10412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6763300" y="964150"/>
                <a:ext cx="81925" cy="18975"/>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6598875" y="883800"/>
                <a:ext cx="191550" cy="167800"/>
              </a:xfrm>
              <a:custGeom>
                <a:avLst/>
                <a:gdLst/>
                <a:ahLst/>
                <a:cxnLst/>
                <a:rect l="l" t="t" r="r" b="b"/>
                <a:pathLst>
                  <a:path w="7662" h="6712" extrusionOk="0">
                    <a:moveTo>
                      <a:pt x="0" y="1"/>
                    </a:moveTo>
                    <a:lnTo>
                      <a:pt x="0" y="6712"/>
                    </a:lnTo>
                    <a:lnTo>
                      <a:pt x="7661" y="6712"/>
                    </a:lnTo>
                    <a:lnTo>
                      <a:pt x="7661" y="1"/>
                    </a:ln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6618075" y="900550"/>
                <a:ext cx="153150" cy="134300"/>
              </a:xfrm>
              <a:custGeom>
                <a:avLst/>
                <a:gdLst/>
                <a:ahLst/>
                <a:cxnLst/>
                <a:rect l="l" t="t" r="r" b="b"/>
                <a:pathLst>
                  <a:path w="6126" h="5372" extrusionOk="0">
                    <a:moveTo>
                      <a:pt x="0" y="1"/>
                    </a:moveTo>
                    <a:lnTo>
                      <a:pt x="0" y="5371"/>
                    </a:lnTo>
                    <a:lnTo>
                      <a:pt x="6125" y="5371"/>
                    </a:lnTo>
                    <a:lnTo>
                      <a:pt x="6125" y="1"/>
                    </a:ln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6605700" y="787600"/>
                <a:ext cx="77075" cy="20225"/>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6507125" y="831525"/>
                <a:ext cx="47500" cy="47550"/>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6834675" y="831525"/>
                <a:ext cx="47500" cy="47550"/>
              </a:xfrm>
              <a:custGeom>
                <a:avLst/>
                <a:gdLst/>
                <a:ahLst/>
                <a:cxnLst/>
                <a:rect l="l" t="t" r="r" b="b"/>
                <a:pathLst>
                  <a:path w="1900" h="1902" extrusionOk="0">
                    <a:moveTo>
                      <a:pt x="1" y="1"/>
                    </a:moveTo>
                    <a:lnTo>
                      <a:pt x="1" y="1741"/>
                    </a:lnTo>
                    <a:lnTo>
                      <a:pt x="1900" y="1901"/>
                    </a:lnTo>
                    <a:lnTo>
                      <a:pt x="1900" y="1385"/>
                    </a:lnTo>
                    <a:lnTo>
                      <a:pt x="1"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6543850" y="899675"/>
                <a:ext cx="16675" cy="30150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6548825" y="1088500"/>
                <a:ext cx="10025" cy="28125"/>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6545300" y="964150"/>
                <a:ext cx="10775" cy="18975"/>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6828800" y="899675"/>
                <a:ext cx="16650" cy="30150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6830450" y="1088500"/>
                <a:ext cx="10000" cy="28125"/>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6833225" y="964150"/>
                <a:ext cx="10800" cy="18975"/>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6521775" y="488250"/>
                <a:ext cx="58600" cy="53075"/>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6530850" y="500125"/>
                <a:ext cx="32325" cy="29250"/>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6808925" y="488250"/>
                <a:ext cx="58625" cy="53075"/>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6826125" y="500125"/>
                <a:ext cx="32300" cy="29250"/>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6166475" y="1268275"/>
                <a:ext cx="26300" cy="46975"/>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935900" y="1268275"/>
                <a:ext cx="26225" cy="46975"/>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6216525" y="1063100"/>
                <a:ext cx="44825" cy="153925"/>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6216525" y="668975"/>
                <a:ext cx="44825" cy="153925"/>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5867200" y="1063100"/>
                <a:ext cx="44875" cy="153925"/>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5867200" y="668975"/>
                <a:ext cx="44875" cy="153925"/>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5881175" y="461725"/>
                <a:ext cx="366325" cy="850500"/>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5932450" y="485800"/>
                <a:ext cx="263650" cy="114300"/>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5909950" y="592100"/>
                <a:ext cx="308700" cy="188075"/>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5900275" y="577925"/>
                <a:ext cx="91800" cy="171325"/>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5891625" y="731800"/>
                <a:ext cx="87800" cy="19100"/>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6136525" y="577925"/>
                <a:ext cx="91775" cy="171325"/>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6149175" y="731800"/>
                <a:ext cx="87900" cy="19100"/>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5950325" y="676400"/>
                <a:ext cx="227950" cy="568050"/>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5973200" y="699950"/>
                <a:ext cx="182300" cy="532850"/>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5962975" y="603275"/>
                <a:ext cx="89475" cy="16250"/>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5909950" y="813350"/>
                <a:ext cx="40400" cy="419450"/>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6178250" y="810225"/>
                <a:ext cx="40400" cy="422575"/>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5968650" y="1254625"/>
                <a:ext cx="191300" cy="2965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6057175" y="1239100"/>
                <a:ext cx="14225" cy="67375"/>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5850550" y="639800"/>
                <a:ext cx="47550" cy="4752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6230500" y="639800"/>
                <a:ext cx="47500" cy="4752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5924250" y="828450"/>
                <a:ext cx="10450" cy="389375"/>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6193875" y="828450"/>
                <a:ext cx="10575" cy="389375"/>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5895300" y="488900"/>
                <a:ext cx="68475" cy="59225"/>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5906725" y="502200"/>
                <a:ext cx="37725" cy="32625"/>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6164800" y="488900"/>
                <a:ext cx="68500" cy="59225"/>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6184100" y="502200"/>
                <a:ext cx="37775" cy="32625"/>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5555425" y="2206100"/>
                <a:ext cx="29525" cy="62150"/>
              </a:xfrm>
              <a:custGeom>
                <a:avLst/>
                <a:gdLst/>
                <a:ahLst/>
                <a:cxnLst/>
                <a:rect l="l" t="t" r="r" b="b"/>
                <a:pathLst>
                  <a:path w="1181" h="2486" extrusionOk="0">
                    <a:moveTo>
                      <a:pt x="590" y="1"/>
                    </a:moveTo>
                    <a:cubicBezTo>
                      <a:pt x="267" y="1"/>
                      <a:pt x="0" y="263"/>
                      <a:pt x="0" y="591"/>
                    </a:cubicBezTo>
                    <a:lnTo>
                      <a:pt x="0" y="1896"/>
                    </a:lnTo>
                    <a:cubicBezTo>
                      <a:pt x="0" y="2225"/>
                      <a:pt x="267" y="2486"/>
                      <a:pt x="590" y="2486"/>
                    </a:cubicBezTo>
                    <a:cubicBezTo>
                      <a:pt x="914" y="2486"/>
                      <a:pt x="1180" y="2225"/>
                      <a:pt x="1180" y="1896"/>
                    </a:cubicBezTo>
                    <a:lnTo>
                      <a:pt x="1180" y="591"/>
                    </a:lnTo>
                    <a:cubicBezTo>
                      <a:pt x="1180" y="263"/>
                      <a:pt x="914" y="1"/>
                      <a:pt x="590"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5306650" y="2206100"/>
                <a:ext cx="29550" cy="62150"/>
              </a:xfrm>
              <a:custGeom>
                <a:avLst/>
                <a:gdLst/>
                <a:ahLst/>
                <a:cxnLst/>
                <a:rect l="l" t="t" r="r" b="b"/>
                <a:pathLst>
                  <a:path w="1182" h="2486" extrusionOk="0">
                    <a:moveTo>
                      <a:pt x="591" y="1"/>
                    </a:moveTo>
                    <a:cubicBezTo>
                      <a:pt x="266" y="1"/>
                      <a:pt x="0" y="263"/>
                      <a:pt x="0" y="591"/>
                    </a:cubicBezTo>
                    <a:lnTo>
                      <a:pt x="0" y="1896"/>
                    </a:lnTo>
                    <a:cubicBezTo>
                      <a:pt x="0" y="2225"/>
                      <a:pt x="266" y="2486"/>
                      <a:pt x="591" y="2486"/>
                    </a:cubicBezTo>
                    <a:cubicBezTo>
                      <a:pt x="919" y="2486"/>
                      <a:pt x="1181" y="2225"/>
                      <a:pt x="1181" y="1896"/>
                    </a:cubicBezTo>
                    <a:lnTo>
                      <a:pt x="1181" y="591"/>
                    </a:lnTo>
                    <a:cubicBezTo>
                      <a:pt x="1181" y="263"/>
                      <a:pt x="919" y="1"/>
                      <a:pt x="59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5607550" y="2052650"/>
                <a:ext cx="37450" cy="140150"/>
              </a:xfrm>
              <a:custGeom>
                <a:avLst/>
                <a:gdLst/>
                <a:ahLst/>
                <a:cxnLst/>
                <a:rect l="l" t="t" r="r" b="b"/>
                <a:pathLst>
                  <a:path w="1498" h="5606" extrusionOk="0">
                    <a:moveTo>
                      <a:pt x="747" y="1"/>
                    </a:moveTo>
                    <a:cubicBezTo>
                      <a:pt x="334" y="1"/>
                      <a:pt x="1" y="337"/>
                      <a:pt x="1" y="751"/>
                    </a:cubicBezTo>
                    <a:lnTo>
                      <a:pt x="1" y="4856"/>
                    </a:lnTo>
                    <a:cubicBezTo>
                      <a:pt x="1" y="5268"/>
                      <a:pt x="334" y="5606"/>
                      <a:pt x="747" y="5606"/>
                    </a:cubicBezTo>
                    <a:cubicBezTo>
                      <a:pt x="1160" y="5606"/>
                      <a:pt x="1498" y="5268"/>
                      <a:pt x="1498" y="4856"/>
                    </a:cubicBezTo>
                    <a:lnTo>
                      <a:pt x="1498" y="751"/>
                    </a:lnTo>
                    <a:cubicBezTo>
                      <a:pt x="1498" y="337"/>
                      <a:pt x="1160" y="1"/>
                      <a:pt x="74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5607550" y="1687025"/>
                <a:ext cx="37450" cy="140175"/>
              </a:xfrm>
              <a:custGeom>
                <a:avLst/>
                <a:gdLst/>
                <a:ahLst/>
                <a:cxnLst/>
                <a:rect l="l" t="t" r="r" b="b"/>
                <a:pathLst>
                  <a:path w="1498" h="5607" extrusionOk="0">
                    <a:moveTo>
                      <a:pt x="747" y="1"/>
                    </a:moveTo>
                    <a:cubicBezTo>
                      <a:pt x="334" y="1"/>
                      <a:pt x="1" y="338"/>
                      <a:pt x="1" y="751"/>
                    </a:cubicBezTo>
                    <a:lnTo>
                      <a:pt x="1" y="4857"/>
                    </a:lnTo>
                    <a:cubicBezTo>
                      <a:pt x="1" y="5269"/>
                      <a:pt x="334" y="5607"/>
                      <a:pt x="747" y="5607"/>
                    </a:cubicBezTo>
                    <a:cubicBezTo>
                      <a:pt x="1160" y="5607"/>
                      <a:pt x="1498" y="5269"/>
                      <a:pt x="1498" y="4857"/>
                    </a:cubicBezTo>
                    <a:lnTo>
                      <a:pt x="1498" y="751"/>
                    </a:lnTo>
                    <a:cubicBezTo>
                      <a:pt x="1498" y="338"/>
                      <a:pt x="1160" y="1"/>
                      <a:pt x="74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5246725" y="2052650"/>
                <a:ext cx="37300" cy="140150"/>
              </a:xfrm>
              <a:custGeom>
                <a:avLst/>
                <a:gdLst/>
                <a:ahLst/>
                <a:cxnLst/>
                <a:rect l="l" t="t" r="r" b="b"/>
                <a:pathLst>
                  <a:path w="1492" h="5606" extrusionOk="0">
                    <a:moveTo>
                      <a:pt x="746" y="1"/>
                    </a:moveTo>
                    <a:cubicBezTo>
                      <a:pt x="334" y="1"/>
                      <a:pt x="0" y="337"/>
                      <a:pt x="0" y="751"/>
                    </a:cubicBezTo>
                    <a:lnTo>
                      <a:pt x="0" y="4856"/>
                    </a:lnTo>
                    <a:cubicBezTo>
                      <a:pt x="0" y="5268"/>
                      <a:pt x="334" y="5606"/>
                      <a:pt x="746" y="5606"/>
                    </a:cubicBezTo>
                    <a:cubicBezTo>
                      <a:pt x="1159" y="5606"/>
                      <a:pt x="1492" y="5268"/>
                      <a:pt x="1492" y="4856"/>
                    </a:cubicBezTo>
                    <a:lnTo>
                      <a:pt x="1492" y="751"/>
                    </a:lnTo>
                    <a:cubicBezTo>
                      <a:pt x="1492" y="337"/>
                      <a:pt x="1159" y="1"/>
                      <a:pt x="746"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5246725" y="1687025"/>
                <a:ext cx="37300" cy="140175"/>
              </a:xfrm>
              <a:custGeom>
                <a:avLst/>
                <a:gdLst/>
                <a:ahLst/>
                <a:cxnLst/>
                <a:rect l="l" t="t" r="r" b="b"/>
                <a:pathLst>
                  <a:path w="1492" h="5607" extrusionOk="0">
                    <a:moveTo>
                      <a:pt x="746" y="1"/>
                    </a:moveTo>
                    <a:cubicBezTo>
                      <a:pt x="334" y="1"/>
                      <a:pt x="0" y="338"/>
                      <a:pt x="0" y="751"/>
                    </a:cubicBezTo>
                    <a:lnTo>
                      <a:pt x="0" y="4857"/>
                    </a:lnTo>
                    <a:cubicBezTo>
                      <a:pt x="0" y="5269"/>
                      <a:pt x="334" y="5607"/>
                      <a:pt x="746" y="5607"/>
                    </a:cubicBezTo>
                    <a:cubicBezTo>
                      <a:pt x="1159" y="5607"/>
                      <a:pt x="1492" y="5269"/>
                      <a:pt x="1492" y="4857"/>
                    </a:cubicBezTo>
                    <a:lnTo>
                      <a:pt x="1492" y="751"/>
                    </a:lnTo>
                    <a:cubicBezTo>
                      <a:pt x="1492" y="338"/>
                      <a:pt x="1159" y="1"/>
                      <a:pt x="746"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5258500" y="1537475"/>
                <a:ext cx="374625" cy="712275"/>
              </a:xfrm>
              <a:custGeom>
                <a:avLst/>
                <a:gdLst/>
                <a:ahLst/>
                <a:cxnLst/>
                <a:rect l="l" t="t" r="r" b="b"/>
                <a:pathLst>
                  <a:path w="14985" h="28491" extrusionOk="0">
                    <a:moveTo>
                      <a:pt x="3684" y="0"/>
                    </a:moveTo>
                    <a:cubicBezTo>
                      <a:pt x="1651" y="0"/>
                      <a:pt x="0" y="1283"/>
                      <a:pt x="0" y="3315"/>
                    </a:cubicBezTo>
                    <a:lnTo>
                      <a:pt x="0" y="28490"/>
                    </a:lnTo>
                    <a:lnTo>
                      <a:pt x="14984" y="28490"/>
                    </a:lnTo>
                    <a:lnTo>
                      <a:pt x="14984" y="3315"/>
                    </a:lnTo>
                    <a:cubicBezTo>
                      <a:pt x="14984" y="1283"/>
                      <a:pt x="13338" y="0"/>
                      <a:pt x="11300"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5315175" y="1547000"/>
                <a:ext cx="261250" cy="110225"/>
              </a:xfrm>
              <a:custGeom>
                <a:avLst/>
                <a:gdLst/>
                <a:ahLst/>
                <a:cxnLst/>
                <a:rect l="l" t="t" r="r" b="b"/>
                <a:pathLst>
                  <a:path w="10450" h="4409" extrusionOk="0">
                    <a:moveTo>
                      <a:pt x="2571" y="1"/>
                    </a:moveTo>
                    <a:cubicBezTo>
                      <a:pt x="1156" y="1"/>
                      <a:pt x="1" y="920"/>
                      <a:pt x="1" y="2385"/>
                    </a:cubicBezTo>
                    <a:lnTo>
                      <a:pt x="1" y="3423"/>
                    </a:lnTo>
                    <a:cubicBezTo>
                      <a:pt x="64" y="3481"/>
                      <a:pt x="117" y="3551"/>
                      <a:pt x="148" y="3636"/>
                    </a:cubicBezTo>
                    <a:lnTo>
                      <a:pt x="458" y="4408"/>
                    </a:lnTo>
                    <a:cubicBezTo>
                      <a:pt x="730" y="4204"/>
                      <a:pt x="1058" y="4071"/>
                      <a:pt x="1412" y="4040"/>
                    </a:cubicBezTo>
                    <a:lnTo>
                      <a:pt x="1412" y="3063"/>
                    </a:lnTo>
                    <a:cubicBezTo>
                      <a:pt x="1412" y="1994"/>
                      <a:pt x="2252" y="1324"/>
                      <a:pt x="3290" y="1324"/>
                    </a:cubicBezTo>
                    <a:lnTo>
                      <a:pt x="7165" y="1324"/>
                    </a:lnTo>
                    <a:cubicBezTo>
                      <a:pt x="8199" y="1324"/>
                      <a:pt x="9038" y="1994"/>
                      <a:pt x="9038" y="3063"/>
                    </a:cubicBezTo>
                    <a:lnTo>
                      <a:pt x="9038" y="4040"/>
                    </a:lnTo>
                    <a:cubicBezTo>
                      <a:pt x="9397" y="4071"/>
                      <a:pt x="9721" y="4204"/>
                      <a:pt x="9997" y="4408"/>
                    </a:cubicBezTo>
                    <a:lnTo>
                      <a:pt x="10303" y="3636"/>
                    </a:lnTo>
                    <a:cubicBezTo>
                      <a:pt x="10338" y="3551"/>
                      <a:pt x="10387" y="3481"/>
                      <a:pt x="10450" y="3423"/>
                    </a:cubicBezTo>
                    <a:lnTo>
                      <a:pt x="10450" y="2385"/>
                    </a:lnTo>
                    <a:cubicBezTo>
                      <a:pt x="10450" y="920"/>
                      <a:pt x="9299" y="1"/>
                      <a:pt x="7879" y="1"/>
                    </a:cubicBez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5350475" y="1580075"/>
                <a:ext cx="190675" cy="204525"/>
              </a:xfrm>
              <a:custGeom>
                <a:avLst/>
                <a:gdLst/>
                <a:ahLst/>
                <a:cxnLst/>
                <a:rect l="l" t="t" r="r" b="b"/>
                <a:pathLst>
                  <a:path w="7627" h="8181" extrusionOk="0">
                    <a:moveTo>
                      <a:pt x="1878" y="1"/>
                    </a:moveTo>
                    <a:cubicBezTo>
                      <a:pt x="840" y="1"/>
                      <a:pt x="0" y="671"/>
                      <a:pt x="0" y="1740"/>
                    </a:cubicBezTo>
                    <a:lnTo>
                      <a:pt x="0" y="8180"/>
                    </a:lnTo>
                    <a:lnTo>
                      <a:pt x="7626" y="8180"/>
                    </a:lnTo>
                    <a:lnTo>
                      <a:pt x="7626" y="1740"/>
                    </a:lnTo>
                    <a:cubicBezTo>
                      <a:pt x="7626" y="671"/>
                      <a:pt x="6787" y="1"/>
                      <a:pt x="5753" y="1"/>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5306525" y="2037675"/>
                <a:ext cx="277650" cy="191550"/>
              </a:xfrm>
              <a:custGeom>
                <a:avLst/>
                <a:gdLst/>
                <a:ahLst/>
                <a:cxnLst/>
                <a:rect l="l" t="t" r="r" b="b"/>
                <a:pathLst>
                  <a:path w="11106" h="7662" extrusionOk="0">
                    <a:moveTo>
                      <a:pt x="383" y="0"/>
                    </a:moveTo>
                    <a:cubicBezTo>
                      <a:pt x="170" y="0"/>
                      <a:pt x="1" y="168"/>
                      <a:pt x="1" y="377"/>
                    </a:cubicBezTo>
                    <a:lnTo>
                      <a:pt x="1" y="7279"/>
                    </a:lnTo>
                    <a:cubicBezTo>
                      <a:pt x="1" y="7487"/>
                      <a:pt x="170" y="7661"/>
                      <a:pt x="383" y="7661"/>
                    </a:cubicBezTo>
                    <a:lnTo>
                      <a:pt x="10729" y="7661"/>
                    </a:lnTo>
                    <a:cubicBezTo>
                      <a:pt x="10937" y="7661"/>
                      <a:pt x="11106" y="7487"/>
                      <a:pt x="11106" y="7279"/>
                    </a:cubicBezTo>
                    <a:lnTo>
                      <a:pt x="11106" y="377"/>
                    </a:lnTo>
                    <a:cubicBezTo>
                      <a:pt x="11106" y="168"/>
                      <a:pt x="10937" y="0"/>
                      <a:pt x="10729"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5436350" y="2167825"/>
                <a:ext cx="19025" cy="81925"/>
              </a:xfrm>
              <a:custGeom>
                <a:avLst/>
                <a:gdLst/>
                <a:ahLst/>
                <a:cxnLst/>
                <a:rect l="l" t="t" r="r" b="b"/>
                <a:pathLst>
                  <a:path w="761" h="3277" extrusionOk="0">
                    <a:moveTo>
                      <a:pt x="1" y="1"/>
                    </a:moveTo>
                    <a:lnTo>
                      <a:pt x="1" y="3276"/>
                    </a:lnTo>
                    <a:lnTo>
                      <a:pt x="760" y="3276"/>
                    </a:lnTo>
                    <a:lnTo>
                      <a:pt x="76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5307450" y="1647750"/>
                <a:ext cx="276725" cy="184125"/>
              </a:xfrm>
              <a:custGeom>
                <a:avLst/>
                <a:gdLst/>
                <a:ahLst/>
                <a:cxnLst/>
                <a:rect l="l" t="t" r="r" b="b"/>
                <a:pathLst>
                  <a:path w="11069" h="7365" extrusionOk="0">
                    <a:moveTo>
                      <a:pt x="1899" y="0"/>
                    </a:moveTo>
                    <a:cubicBezTo>
                      <a:pt x="852" y="0"/>
                      <a:pt x="0" y="853"/>
                      <a:pt x="0" y="1901"/>
                    </a:cubicBezTo>
                    <a:lnTo>
                      <a:pt x="0" y="7364"/>
                    </a:lnTo>
                    <a:lnTo>
                      <a:pt x="11069" y="7364"/>
                    </a:lnTo>
                    <a:lnTo>
                      <a:pt x="11069" y="1901"/>
                    </a:lnTo>
                    <a:cubicBezTo>
                      <a:pt x="11069" y="853"/>
                      <a:pt x="10221" y="0"/>
                      <a:pt x="9169"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5289575" y="1628900"/>
                <a:ext cx="86325" cy="163800"/>
              </a:xfrm>
              <a:custGeom>
                <a:avLst/>
                <a:gdLst/>
                <a:ahLst/>
                <a:cxnLst/>
                <a:rect l="l" t="t" r="r" b="b"/>
                <a:pathLst>
                  <a:path w="3453" h="6552" extrusionOk="0">
                    <a:moveTo>
                      <a:pt x="641" y="0"/>
                    </a:moveTo>
                    <a:cubicBezTo>
                      <a:pt x="571" y="0"/>
                      <a:pt x="500" y="13"/>
                      <a:pt x="431" y="41"/>
                    </a:cubicBezTo>
                    <a:cubicBezTo>
                      <a:pt x="142" y="156"/>
                      <a:pt x="0" y="488"/>
                      <a:pt x="115" y="781"/>
                    </a:cubicBezTo>
                    <a:lnTo>
                      <a:pt x="2277" y="6196"/>
                    </a:lnTo>
                    <a:cubicBezTo>
                      <a:pt x="2366" y="6418"/>
                      <a:pt x="2583" y="6551"/>
                      <a:pt x="2809" y="6551"/>
                    </a:cubicBezTo>
                    <a:cubicBezTo>
                      <a:pt x="2876" y="6551"/>
                      <a:pt x="2952" y="6538"/>
                      <a:pt x="3018" y="6512"/>
                    </a:cubicBezTo>
                    <a:cubicBezTo>
                      <a:pt x="3311" y="6396"/>
                      <a:pt x="3453" y="6063"/>
                      <a:pt x="3338" y="5770"/>
                    </a:cubicBezTo>
                    <a:lnTo>
                      <a:pt x="1172" y="360"/>
                    </a:lnTo>
                    <a:cubicBezTo>
                      <a:pt x="1083" y="136"/>
                      <a:pt x="868" y="0"/>
                      <a:pt x="641"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5280250" y="1783250"/>
                <a:ext cx="89000" cy="18975"/>
              </a:xfrm>
              <a:custGeom>
                <a:avLst/>
                <a:gdLst/>
                <a:ahLst/>
                <a:cxnLst/>
                <a:rect l="l" t="t" r="r" b="b"/>
                <a:pathLst>
                  <a:path w="3560" h="759" extrusionOk="0">
                    <a:moveTo>
                      <a:pt x="378" y="0"/>
                    </a:moveTo>
                    <a:cubicBezTo>
                      <a:pt x="169" y="0"/>
                      <a:pt x="0" y="168"/>
                      <a:pt x="0" y="377"/>
                    </a:cubicBezTo>
                    <a:cubicBezTo>
                      <a:pt x="0" y="590"/>
                      <a:pt x="169" y="759"/>
                      <a:pt x="378" y="759"/>
                    </a:cubicBezTo>
                    <a:lnTo>
                      <a:pt x="3182" y="759"/>
                    </a:lnTo>
                    <a:cubicBezTo>
                      <a:pt x="3391" y="759"/>
                      <a:pt x="3559" y="590"/>
                      <a:pt x="3559" y="377"/>
                    </a:cubicBezTo>
                    <a:cubicBezTo>
                      <a:pt x="3559" y="168"/>
                      <a:pt x="3391" y="0"/>
                      <a:pt x="3182"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5515675" y="1628900"/>
                <a:ext cx="86475" cy="163800"/>
              </a:xfrm>
              <a:custGeom>
                <a:avLst/>
                <a:gdLst/>
                <a:ahLst/>
                <a:cxnLst/>
                <a:rect l="l" t="t" r="r" b="b"/>
                <a:pathLst>
                  <a:path w="3459" h="6552" extrusionOk="0">
                    <a:moveTo>
                      <a:pt x="2814" y="0"/>
                    </a:moveTo>
                    <a:cubicBezTo>
                      <a:pt x="2588" y="0"/>
                      <a:pt x="2375" y="136"/>
                      <a:pt x="2283" y="360"/>
                    </a:cubicBezTo>
                    <a:lnTo>
                      <a:pt x="121" y="5770"/>
                    </a:lnTo>
                    <a:cubicBezTo>
                      <a:pt x="1" y="6063"/>
                      <a:pt x="144" y="6396"/>
                      <a:pt x="437" y="6512"/>
                    </a:cubicBezTo>
                    <a:cubicBezTo>
                      <a:pt x="507" y="6538"/>
                      <a:pt x="578" y="6551"/>
                      <a:pt x="650" y="6551"/>
                    </a:cubicBezTo>
                    <a:cubicBezTo>
                      <a:pt x="875" y="6551"/>
                      <a:pt x="1089" y="6418"/>
                      <a:pt x="1178" y="6196"/>
                    </a:cubicBezTo>
                    <a:lnTo>
                      <a:pt x="3344" y="781"/>
                    </a:lnTo>
                    <a:cubicBezTo>
                      <a:pt x="3459" y="488"/>
                      <a:pt x="3317" y="156"/>
                      <a:pt x="3024" y="41"/>
                    </a:cubicBezTo>
                    <a:cubicBezTo>
                      <a:pt x="2955" y="13"/>
                      <a:pt x="2884" y="0"/>
                      <a:pt x="2814"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5522350" y="1783250"/>
                <a:ext cx="89125" cy="18975"/>
              </a:xfrm>
              <a:custGeom>
                <a:avLst/>
                <a:gdLst/>
                <a:ahLst/>
                <a:cxnLst/>
                <a:rect l="l" t="t" r="r" b="b"/>
                <a:pathLst>
                  <a:path w="3565" h="759" extrusionOk="0">
                    <a:moveTo>
                      <a:pt x="383" y="0"/>
                    </a:moveTo>
                    <a:cubicBezTo>
                      <a:pt x="174" y="0"/>
                      <a:pt x="0" y="168"/>
                      <a:pt x="0" y="377"/>
                    </a:cubicBezTo>
                    <a:cubicBezTo>
                      <a:pt x="0" y="590"/>
                      <a:pt x="174" y="759"/>
                      <a:pt x="383" y="759"/>
                    </a:cubicBezTo>
                    <a:lnTo>
                      <a:pt x="3183" y="759"/>
                    </a:lnTo>
                    <a:cubicBezTo>
                      <a:pt x="3392" y="759"/>
                      <a:pt x="3564" y="590"/>
                      <a:pt x="3564" y="377"/>
                    </a:cubicBezTo>
                    <a:cubicBezTo>
                      <a:pt x="3564" y="168"/>
                      <a:pt x="3392" y="0"/>
                      <a:pt x="3183"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5336600" y="1721100"/>
                <a:ext cx="218525" cy="110775"/>
              </a:xfrm>
              <a:custGeom>
                <a:avLst/>
                <a:gdLst/>
                <a:ahLst/>
                <a:cxnLst/>
                <a:rect l="l" t="t" r="r" b="b"/>
                <a:pathLst>
                  <a:path w="8741" h="4431" extrusionOk="0">
                    <a:moveTo>
                      <a:pt x="0" y="1"/>
                    </a:moveTo>
                    <a:lnTo>
                      <a:pt x="0" y="4430"/>
                    </a:lnTo>
                    <a:lnTo>
                      <a:pt x="8740" y="4430"/>
                    </a:lnTo>
                    <a:lnTo>
                      <a:pt x="874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5358450" y="1745400"/>
                <a:ext cx="174800" cy="81800"/>
              </a:xfrm>
              <a:custGeom>
                <a:avLst/>
                <a:gdLst/>
                <a:ahLst/>
                <a:cxnLst/>
                <a:rect l="l" t="t" r="r" b="b"/>
                <a:pathLst>
                  <a:path w="6992" h="3272" extrusionOk="0">
                    <a:moveTo>
                      <a:pt x="1" y="0"/>
                    </a:moveTo>
                    <a:lnTo>
                      <a:pt x="1" y="3272"/>
                    </a:lnTo>
                    <a:lnTo>
                      <a:pt x="6992" y="3272"/>
                    </a:lnTo>
                    <a:lnTo>
                      <a:pt x="6992" y="0"/>
                    </a:ln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5347700" y="1656625"/>
                <a:ext cx="76025" cy="19350"/>
              </a:xfrm>
              <a:custGeom>
                <a:avLst/>
                <a:gdLst/>
                <a:ahLst/>
                <a:cxnLst/>
                <a:rect l="l" t="t" r="r" b="b"/>
                <a:pathLst>
                  <a:path w="3041" h="774" extrusionOk="0">
                    <a:moveTo>
                      <a:pt x="1478" y="1"/>
                    </a:moveTo>
                    <a:cubicBezTo>
                      <a:pt x="1467" y="1"/>
                      <a:pt x="1457" y="1"/>
                      <a:pt x="1447" y="1"/>
                    </a:cubicBezTo>
                    <a:cubicBezTo>
                      <a:pt x="1341" y="1"/>
                      <a:pt x="1239" y="5"/>
                      <a:pt x="1133" y="18"/>
                    </a:cubicBezTo>
                    <a:cubicBezTo>
                      <a:pt x="1031" y="32"/>
                      <a:pt x="928" y="45"/>
                      <a:pt x="826" y="77"/>
                    </a:cubicBezTo>
                    <a:cubicBezTo>
                      <a:pt x="728" y="98"/>
                      <a:pt x="635" y="134"/>
                      <a:pt x="547" y="169"/>
                    </a:cubicBezTo>
                    <a:cubicBezTo>
                      <a:pt x="458" y="210"/>
                      <a:pt x="378" y="263"/>
                      <a:pt x="307" y="307"/>
                    </a:cubicBezTo>
                    <a:cubicBezTo>
                      <a:pt x="236" y="364"/>
                      <a:pt x="178" y="413"/>
                      <a:pt x="134" y="471"/>
                    </a:cubicBezTo>
                    <a:cubicBezTo>
                      <a:pt x="94" y="534"/>
                      <a:pt x="58" y="577"/>
                      <a:pt x="41" y="626"/>
                    </a:cubicBezTo>
                    <a:cubicBezTo>
                      <a:pt x="5" y="724"/>
                      <a:pt x="1" y="773"/>
                      <a:pt x="1" y="773"/>
                    </a:cubicBezTo>
                    <a:cubicBezTo>
                      <a:pt x="1" y="773"/>
                      <a:pt x="54" y="747"/>
                      <a:pt x="125" y="702"/>
                    </a:cubicBezTo>
                    <a:cubicBezTo>
                      <a:pt x="160" y="680"/>
                      <a:pt x="218" y="671"/>
                      <a:pt x="263" y="649"/>
                    </a:cubicBezTo>
                    <a:cubicBezTo>
                      <a:pt x="316" y="626"/>
                      <a:pt x="382" y="626"/>
                      <a:pt x="445" y="609"/>
                    </a:cubicBezTo>
                    <a:cubicBezTo>
                      <a:pt x="511" y="600"/>
                      <a:pt x="582" y="587"/>
                      <a:pt x="658" y="587"/>
                    </a:cubicBezTo>
                    <a:cubicBezTo>
                      <a:pt x="738" y="583"/>
                      <a:pt x="818" y="573"/>
                      <a:pt x="902" y="573"/>
                    </a:cubicBezTo>
                    <a:cubicBezTo>
                      <a:pt x="944" y="571"/>
                      <a:pt x="988" y="571"/>
                      <a:pt x="1033" y="571"/>
                    </a:cubicBezTo>
                    <a:cubicBezTo>
                      <a:pt x="1078" y="571"/>
                      <a:pt x="1124" y="571"/>
                      <a:pt x="1168" y="569"/>
                    </a:cubicBezTo>
                    <a:lnTo>
                      <a:pt x="1452" y="569"/>
                    </a:lnTo>
                    <a:cubicBezTo>
                      <a:pt x="1830" y="569"/>
                      <a:pt x="2225" y="551"/>
                      <a:pt x="2530" y="503"/>
                    </a:cubicBezTo>
                    <a:cubicBezTo>
                      <a:pt x="2682" y="476"/>
                      <a:pt x="2815" y="444"/>
                      <a:pt x="2899" y="413"/>
                    </a:cubicBezTo>
                    <a:cubicBezTo>
                      <a:pt x="2987" y="387"/>
                      <a:pt x="3041" y="364"/>
                      <a:pt x="3041" y="364"/>
                    </a:cubicBezTo>
                    <a:cubicBezTo>
                      <a:pt x="3041" y="364"/>
                      <a:pt x="2987" y="338"/>
                      <a:pt x="2903" y="303"/>
                    </a:cubicBezTo>
                    <a:cubicBezTo>
                      <a:pt x="2819" y="267"/>
                      <a:pt x="2699" y="223"/>
                      <a:pt x="2553" y="174"/>
                    </a:cubicBezTo>
                    <a:cubicBezTo>
                      <a:pt x="2271" y="83"/>
                      <a:pt x="1884" y="1"/>
                      <a:pt x="1478"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5253375" y="1711900"/>
                <a:ext cx="44625" cy="44625"/>
              </a:xfrm>
              <a:custGeom>
                <a:avLst/>
                <a:gdLst/>
                <a:ahLst/>
                <a:cxnLst/>
                <a:rect l="l" t="t" r="r" b="b"/>
                <a:pathLst>
                  <a:path w="1785" h="1785" extrusionOk="0">
                    <a:moveTo>
                      <a:pt x="1785" y="0"/>
                    </a:moveTo>
                    <a:lnTo>
                      <a:pt x="1" y="1301"/>
                    </a:lnTo>
                    <a:lnTo>
                      <a:pt x="1" y="1785"/>
                    </a:lnTo>
                    <a:lnTo>
                      <a:pt x="1785" y="1633"/>
                    </a:lnTo>
                    <a:lnTo>
                      <a:pt x="1785"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5593575" y="1711900"/>
                <a:ext cx="44775" cy="44625"/>
              </a:xfrm>
              <a:custGeom>
                <a:avLst/>
                <a:gdLst/>
                <a:ahLst/>
                <a:cxnLst/>
                <a:rect l="l" t="t" r="r" b="b"/>
                <a:pathLst>
                  <a:path w="1791" h="1785" extrusionOk="0">
                    <a:moveTo>
                      <a:pt x="1" y="0"/>
                    </a:moveTo>
                    <a:lnTo>
                      <a:pt x="1" y="1633"/>
                    </a:lnTo>
                    <a:lnTo>
                      <a:pt x="1790" y="1785"/>
                    </a:lnTo>
                    <a:lnTo>
                      <a:pt x="1790" y="1301"/>
                    </a:lnTo>
                    <a:lnTo>
                      <a:pt x="1"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5276350" y="1601600"/>
                <a:ext cx="11250" cy="109200"/>
              </a:xfrm>
              <a:custGeom>
                <a:avLst/>
                <a:gdLst/>
                <a:ahLst/>
                <a:cxnLst/>
                <a:rect l="l" t="t" r="r" b="b"/>
                <a:pathLst>
                  <a:path w="450" h="4368" extrusionOk="0">
                    <a:moveTo>
                      <a:pt x="227" y="0"/>
                    </a:moveTo>
                    <a:cubicBezTo>
                      <a:pt x="103" y="0"/>
                      <a:pt x="1" y="98"/>
                      <a:pt x="1" y="222"/>
                    </a:cubicBezTo>
                    <a:lnTo>
                      <a:pt x="1" y="4146"/>
                    </a:lnTo>
                    <a:cubicBezTo>
                      <a:pt x="1" y="4265"/>
                      <a:pt x="103" y="4368"/>
                      <a:pt x="227" y="4368"/>
                    </a:cubicBezTo>
                    <a:cubicBezTo>
                      <a:pt x="351" y="4368"/>
                      <a:pt x="449" y="4265"/>
                      <a:pt x="449" y="4146"/>
                    </a:cubicBezTo>
                    <a:lnTo>
                      <a:pt x="449" y="222"/>
                    </a:lnTo>
                    <a:cubicBezTo>
                      <a:pt x="449" y="98"/>
                      <a:pt x="351"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5604025" y="1601600"/>
                <a:ext cx="11225" cy="109200"/>
              </a:xfrm>
              <a:custGeom>
                <a:avLst/>
                <a:gdLst/>
                <a:ahLst/>
                <a:cxnLst/>
                <a:rect l="l" t="t" r="r" b="b"/>
                <a:pathLst>
                  <a:path w="449" h="4368" extrusionOk="0">
                    <a:moveTo>
                      <a:pt x="227" y="0"/>
                    </a:moveTo>
                    <a:cubicBezTo>
                      <a:pt x="102" y="0"/>
                      <a:pt x="0" y="98"/>
                      <a:pt x="0" y="222"/>
                    </a:cubicBezTo>
                    <a:lnTo>
                      <a:pt x="0" y="4146"/>
                    </a:lnTo>
                    <a:cubicBezTo>
                      <a:pt x="0" y="4265"/>
                      <a:pt x="102" y="4368"/>
                      <a:pt x="227" y="4368"/>
                    </a:cubicBezTo>
                    <a:cubicBezTo>
                      <a:pt x="346" y="4368"/>
                      <a:pt x="449" y="4265"/>
                      <a:pt x="449" y="4146"/>
                    </a:cubicBezTo>
                    <a:lnTo>
                      <a:pt x="449" y="222"/>
                    </a:lnTo>
                    <a:cubicBezTo>
                      <a:pt x="449" y="98"/>
                      <a:pt x="346"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5274150" y="1534475"/>
                <a:ext cx="65700" cy="44375"/>
              </a:xfrm>
              <a:custGeom>
                <a:avLst/>
                <a:gdLst/>
                <a:ahLst/>
                <a:cxnLst/>
                <a:rect l="l" t="t" r="r" b="b"/>
                <a:pathLst>
                  <a:path w="2628" h="1775" extrusionOk="0">
                    <a:moveTo>
                      <a:pt x="2045" y="1"/>
                    </a:moveTo>
                    <a:cubicBezTo>
                      <a:pt x="1738" y="1"/>
                      <a:pt x="1332" y="204"/>
                      <a:pt x="1070" y="311"/>
                    </a:cubicBezTo>
                    <a:cubicBezTo>
                      <a:pt x="524" y="528"/>
                      <a:pt x="1" y="888"/>
                      <a:pt x="324" y="1465"/>
                    </a:cubicBezTo>
                    <a:cubicBezTo>
                      <a:pt x="452" y="1689"/>
                      <a:pt x="624" y="1775"/>
                      <a:pt x="813" y="1775"/>
                    </a:cubicBezTo>
                    <a:cubicBezTo>
                      <a:pt x="1212" y="1775"/>
                      <a:pt x="1688" y="1395"/>
                      <a:pt x="1988" y="1128"/>
                    </a:cubicBezTo>
                    <a:cubicBezTo>
                      <a:pt x="2308" y="848"/>
                      <a:pt x="2627" y="586"/>
                      <a:pt x="2397" y="182"/>
                    </a:cubicBezTo>
                    <a:cubicBezTo>
                      <a:pt x="2323" y="49"/>
                      <a:pt x="2196" y="1"/>
                      <a:pt x="2045"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5284800" y="1544500"/>
                <a:ext cx="36200" cy="24400"/>
              </a:xfrm>
              <a:custGeom>
                <a:avLst/>
                <a:gdLst/>
                <a:ahLst/>
                <a:cxnLst/>
                <a:rect l="l" t="t" r="r" b="b"/>
                <a:pathLst>
                  <a:path w="1448" h="976" extrusionOk="0">
                    <a:moveTo>
                      <a:pt x="1124" y="1"/>
                    </a:moveTo>
                    <a:cubicBezTo>
                      <a:pt x="955" y="1"/>
                      <a:pt x="733" y="111"/>
                      <a:pt x="591" y="168"/>
                    </a:cubicBezTo>
                    <a:cubicBezTo>
                      <a:pt x="288" y="291"/>
                      <a:pt x="1" y="487"/>
                      <a:pt x="177" y="807"/>
                    </a:cubicBezTo>
                    <a:cubicBezTo>
                      <a:pt x="247" y="929"/>
                      <a:pt x="341" y="976"/>
                      <a:pt x="444" y="976"/>
                    </a:cubicBezTo>
                    <a:cubicBezTo>
                      <a:pt x="664" y="976"/>
                      <a:pt x="927" y="765"/>
                      <a:pt x="1097" y="620"/>
                    </a:cubicBezTo>
                    <a:cubicBezTo>
                      <a:pt x="1269" y="465"/>
                      <a:pt x="1447" y="322"/>
                      <a:pt x="1318" y="101"/>
                    </a:cubicBezTo>
                    <a:cubicBezTo>
                      <a:pt x="1277" y="27"/>
                      <a:pt x="1207" y="1"/>
                      <a:pt x="112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5551875" y="1534475"/>
                <a:ext cx="65700" cy="44375"/>
              </a:xfrm>
              <a:custGeom>
                <a:avLst/>
                <a:gdLst/>
                <a:ahLst/>
                <a:cxnLst/>
                <a:rect l="l" t="t" r="r" b="b"/>
                <a:pathLst>
                  <a:path w="2628" h="1775" extrusionOk="0">
                    <a:moveTo>
                      <a:pt x="581" y="1"/>
                    </a:moveTo>
                    <a:cubicBezTo>
                      <a:pt x="430" y="1"/>
                      <a:pt x="302" y="49"/>
                      <a:pt x="226" y="182"/>
                    </a:cubicBezTo>
                    <a:cubicBezTo>
                      <a:pt x="1" y="586"/>
                      <a:pt x="316" y="848"/>
                      <a:pt x="635" y="1128"/>
                    </a:cubicBezTo>
                    <a:cubicBezTo>
                      <a:pt x="939" y="1395"/>
                      <a:pt x="1416" y="1775"/>
                      <a:pt x="1815" y="1775"/>
                    </a:cubicBezTo>
                    <a:cubicBezTo>
                      <a:pt x="2004" y="1775"/>
                      <a:pt x="2176" y="1689"/>
                      <a:pt x="2304" y="1465"/>
                    </a:cubicBezTo>
                    <a:cubicBezTo>
                      <a:pt x="2627" y="888"/>
                      <a:pt x="2100" y="528"/>
                      <a:pt x="1554" y="311"/>
                    </a:cubicBezTo>
                    <a:cubicBezTo>
                      <a:pt x="1295" y="204"/>
                      <a:pt x="890" y="1"/>
                      <a:pt x="581"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5570725" y="1544500"/>
                <a:ext cx="36200" cy="24400"/>
              </a:xfrm>
              <a:custGeom>
                <a:avLst/>
                <a:gdLst/>
                <a:ahLst/>
                <a:cxnLst/>
                <a:rect l="l" t="t" r="r" b="b"/>
                <a:pathLst>
                  <a:path w="1448" h="976" extrusionOk="0">
                    <a:moveTo>
                      <a:pt x="320" y="1"/>
                    </a:moveTo>
                    <a:cubicBezTo>
                      <a:pt x="236" y="1"/>
                      <a:pt x="166" y="27"/>
                      <a:pt x="125" y="101"/>
                    </a:cubicBezTo>
                    <a:cubicBezTo>
                      <a:pt x="1" y="322"/>
                      <a:pt x="174" y="465"/>
                      <a:pt x="351" y="620"/>
                    </a:cubicBezTo>
                    <a:cubicBezTo>
                      <a:pt x="517" y="765"/>
                      <a:pt x="779" y="976"/>
                      <a:pt x="999" y="976"/>
                    </a:cubicBezTo>
                    <a:cubicBezTo>
                      <a:pt x="1102" y="976"/>
                      <a:pt x="1196" y="929"/>
                      <a:pt x="1266" y="807"/>
                    </a:cubicBezTo>
                    <a:cubicBezTo>
                      <a:pt x="1447" y="487"/>
                      <a:pt x="1154" y="291"/>
                      <a:pt x="857" y="168"/>
                    </a:cubicBezTo>
                    <a:cubicBezTo>
                      <a:pt x="712" y="111"/>
                      <a:pt x="488" y="1"/>
                      <a:pt x="320"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5271700" y="1827175"/>
                <a:ext cx="348225" cy="359325"/>
              </a:xfrm>
              <a:custGeom>
                <a:avLst/>
                <a:gdLst/>
                <a:ahLst/>
                <a:cxnLst/>
                <a:rect l="l" t="t" r="r" b="b"/>
                <a:pathLst>
                  <a:path w="13929" h="14373" extrusionOk="0">
                    <a:moveTo>
                      <a:pt x="1" y="1"/>
                    </a:moveTo>
                    <a:lnTo>
                      <a:pt x="1" y="14373"/>
                    </a:lnTo>
                    <a:lnTo>
                      <a:pt x="13928" y="14373"/>
                    </a:lnTo>
                    <a:lnTo>
                      <a:pt x="13928" y="1"/>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5306525" y="1863025"/>
                <a:ext cx="278675" cy="287525"/>
              </a:xfrm>
              <a:custGeom>
                <a:avLst/>
                <a:gdLst/>
                <a:ahLst/>
                <a:cxnLst/>
                <a:rect l="l" t="t" r="r" b="b"/>
                <a:pathLst>
                  <a:path w="11147" h="11501" extrusionOk="0">
                    <a:moveTo>
                      <a:pt x="1" y="0"/>
                    </a:moveTo>
                    <a:lnTo>
                      <a:pt x="1" y="11500"/>
                    </a:lnTo>
                    <a:lnTo>
                      <a:pt x="11146" y="11500"/>
                    </a:lnTo>
                    <a:lnTo>
                      <a:pt x="11146" y="0"/>
                    </a:lnTo>
                    <a:close/>
                  </a:path>
                </a:pathLst>
              </a:custGeom>
              <a:solidFill>
                <a:srgbClr val="627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36"/>
            <p:cNvGrpSpPr/>
            <p:nvPr/>
          </p:nvGrpSpPr>
          <p:grpSpPr>
            <a:xfrm rot="-1799968">
              <a:off x="4850261" y="756299"/>
              <a:ext cx="1854398" cy="83318"/>
              <a:chOff x="5641750" y="2340275"/>
              <a:chExt cx="845200" cy="37975"/>
            </a:xfrm>
          </p:grpSpPr>
          <p:sp>
            <p:nvSpPr>
              <p:cNvPr id="924" name="Google Shape;924;p36"/>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1" name="Google Shape;707;p35">
            <a:extLst>
              <a:ext uri="{FF2B5EF4-FFF2-40B4-BE49-F238E27FC236}">
                <a16:creationId xmlns:a16="http://schemas.microsoft.com/office/drawing/2014/main" id="{AC526D06-D084-47DD-9E88-4735115CAA54}"/>
              </a:ext>
            </a:extLst>
          </p:cNvPr>
          <p:cNvSpPr txBox="1">
            <a:spLocks noGrp="1"/>
          </p:cNvSpPr>
          <p:nvPr>
            <p:ph type="subTitle" idx="1"/>
          </p:nvPr>
        </p:nvSpPr>
        <p:spPr>
          <a:xfrm>
            <a:off x="164717" y="1555656"/>
            <a:ext cx="4797676" cy="3172088"/>
          </a:xfrm>
          <a:prstGeom prst="rect">
            <a:avLst/>
          </a:prstGeom>
        </p:spPr>
        <p:txBody>
          <a:bodyPr spcFirstLastPara="1" wrap="square" lIns="91425" tIns="91425" rIns="91425" bIns="91425" anchor="t" anchorCtr="0">
            <a:noAutofit/>
          </a:bodyPr>
          <a:lstStyle/>
          <a:p>
            <a:pPr marL="0" indent="0" algn="l">
              <a:lnSpc>
                <a:spcPct val="114999"/>
              </a:lnSpc>
            </a:pPr>
            <a:r>
              <a:rPr lang="en-US" sz="2400" dirty="0"/>
              <a:t>An online used car marketplace, </a:t>
            </a:r>
            <a:r>
              <a:rPr lang="en-GB" sz="2400" dirty="0"/>
              <a:t>that offers full-stack service for all aspects of car ownership, including financing, after-sales services, and on-demand roadside recovery platform.</a:t>
            </a:r>
            <a:endParaRPr lang="en-US" sz="2400" dirty="0"/>
          </a:p>
        </p:txBody>
      </p:sp>
      <p:pic>
        <p:nvPicPr>
          <p:cNvPr id="2" name="Picture 2" descr="Logo&#10;&#10;Description automatically generated">
            <a:extLst>
              <a:ext uri="{FF2B5EF4-FFF2-40B4-BE49-F238E27FC236}">
                <a16:creationId xmlns:a16="http://schemas.microsoft.com/office/drawing/2014/main" id="{8962282B-285E-48E0-88D6-20B979108B6C}"/>
              </a:ext>
            </a:extLst>
          </p:cNvPr>
          <p:cNvPicPr>
            <a:picLocks noChangeAspect="1"/>
          </p:cNvPicPr>
          <p:nvPr/>
        </p:nvPicPr>
        <p:blipFill>
          <a:blip r:embed="rId3"/>
          <a:stretch>
            <a:fillRect/>
          </a:stretch>
        </p:blipFill>
        <p:spPr>
          <a:xfrm>
            <a:off x="893728" y="434694"/>
            <a:ext cx="2743200" cy="9869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cxnSp>
        <p:nvCxnSpPr>
          <p:cNvPr id="931" name="Google Shape;931;p37"/>
          <p:cNvCxnSpPr>
            <a:stCxn id="932" idx="3"/>
            <a:endCxn id="933" idx="1"/>
          </p:cNvCxnSpPr>
          <p:nvPr/>
        </p:nvCxnSpPr>
        <p:spPr>
          <a:xfrm>
            <a:off x="2402126" y="1604270"/>
            <a:ext cx="4042800" cy="0"/>
          </a:xfrm>
          <a:prstGeom prst="straightConnector1">
            <a:avLst/>
          </a:prstGeom>
          <a:noFill/>
          <a:ln w="38100" cap="flat" cmpd="sng">
            <a:solidFill>
              <a:schemeClr val="accent1"/>
            </a:solidFill>
            <a:prstDash val="solid"/>
            <a:round/>
            <a:headEnd type="none" w="med" len="med"/>
            <a:tailEnd type="none" w="med" len="med"/>
          </a:ln>
        </p:spPr>
      </p:cxnSp>
      <p:sp>
        <p:nvSpPr>
          <p:cNvPr id="934" name="Google Shape;934;p37"/>
          <p:cNvSpPr txBox="1">
            <a:spLocks noGrp="1"/>
          </p:cNvSpPr>
          <p:nvPr>
            <p:ph type="title"/>
          </p:nvPr>
        </p:nvSpPr>
        <p:spPr>
          <a:xfrm>
            <a:off x="0" y="17476"/>
            <a:ext cx="7717500" cy="572700"/>
          </a:xfrm>
          <a:prstGeom prst="rect">
            <a:avLst/>
          </a:prstGeom>
        </p:spPr>
        <p:txBody>
          <a:bodyPr spcFirstLastPara="1" wrap="square" lIns="91425" tIns="91425" rIns="91425" bIns="91425" anchor="t" anchorCtr="0">
            <a:noAutofit/>
          </a:bodyPr>
          <a:lstStyle/>
          <a:p>
            <a:r>
              <a:rPr lang="en-US" sz="4400" dirty="0" err="1">
                <a:latin typeface="Ubuntu"/>
              </a:rPr>
              <a:t>Carro's</a:t>
            </a:r>
            <a:r>
              <a:rPr lang="en-US" sz="4400" dirty="0">
                <a:latin typeface="Ubuntu"/>
              </a:rPr>
              <a:t> Story</a:t>
            </a:r>
          </a:p>
          <a:p>
            <a:pPr marL="0" lvl="0" indent="0" algn="l" rtl="0">
              <a:spcBef>
                <a:spcPts val="0"/>
              </a:spcBef>
              <a:spcAft>
                <a:spcPts val="0"/>
              </a:spcAft>
              <a:buNone/>
            </a:pPr>
            <a:endParaRPr lang="en-US" sz="4400" dirty="0">
              <a:latin typeface="Ubuntu"/>
            </a:endParaRPr>
          </a:p>
        </p:txBody>
      </p:sp>
      <p:sp>
        <p:nvSpPr>
          <p:cNvPr id="932" name="Google Shape;932;p37"/>
          <p:cNvSpPr txBox="1"/>
          <p:nvPr/>
        </p:nvSpPr>
        <p:spPr>
          <a:xfrm>
            <a:off x="892526" y="1421420"/>
            <a:ext cx="1509600" cy="3657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4"/>
                </a:solidFill>
                <a:latin typeface="Ubuntu"/>
                <a:ea typeface="Krona One"/>
                <a:cs typeface="Krona One"/>
                <a:sym typeface="Krona One"/>
              </a:rPr>
              <a:t>2015</a:t>
            </a:r>
          </a:p>
        </p:txBody>
      </p:sp>
      <p:sp>
        <p:nvSpPr>
          <p:cNvPr id="935" name="Google Shape;935;p37"/>
          <p:cNvSpPr txBox="1"/>
          <p:nvPr/>
        </p:nvSpPr>
        <p:spPr>
          <a:xfrm>
            <a:off x="594661" y="1897401"/>
            <a:ext cx="2103000" cy="548700"/>
          </a:xfrm>
          <a:prstGeom prst="rect">
            <a:avLst/>
          </a:prstGeom>
          <a:noFill/>
          <a:ln>
            <a:noFill/>
          </a:ln>
        </p:spPr>
        <p:txBody>
          <a:bodyPr spcFirstLastPara="1" wrap="square" lIns="91425" tIns="91425" rIns="91425" bIns="91425" anchor="t" anchorCtr="0">
            <a:noAutofit/>
          </a:bodyPr>
          <a:lstStyle/>
          <a:p>
            <a:pPr algn="ctr">
              <a:spcAft>
                <a:spcPts val="1600"/>
              </a:spcAft>
            </a:pPr>
            <a:r>
              <a:rPr lang="en" dirty="0">
                <a:solidFill>
                  <a:srgbClr val="FFFFFF"/>
                </a:solidFill>
                <a:latin typeface="Ubuntu"/>
                <a:ea typeface="Ubuntu"/>
                <a:cs typeface="Ubuntu"/>
              </a:rPr>
              <a:t>Startup of Carro Singapore</a:t>
            </a:r>
          </a:p>
        </p:txBody>
      </p:sp>
      <p:sp>
        <p:nvSpPr>
          <p:cNvPr id="936" name="Google Shape;936;p37"/>
          <p:cNvSpPr txBox="1"/>
          <p:nvPr/>
        </p:nvSpPr>
        <p:spPr>
          <a:xfrm>
            <a:off x="3751851" y="1421420"/>
            <a:ext cx="1626599" cy="3657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4"/>
                </a:solidFill>
                <a:latin typeface="Ubuntu"/>
                <a:ea typeface="Krona One"/>
                <a:cs typeface="Krona One"/>
                <a:sym typeface="Krona One"/>
              </a:rPr>
              <a:t>2019</a:t>
            </a:r>
          </a:p>
        </p:txBody>
      </p:sp>
      <p:sp>
        <p:nvSpPr>
          <p:cNvPr id="937" name="Google Shape;937;p37"/>
          <p:cNvSpPr txBox="1"/>
          <p:nvPr/>
        </p:nvSpPr>
        <p:spPr>
          <a:xfrm>
            <a:off x="3657221" y="1883301"/>
            <a:ext cx="2103000" cy="1045259"/>
          </a:xfrm>
          <a:prstGeom prst="rect">
            <a:avLst/>
          </a:prstGeom>
          <a:noFill/>
          <a:ln>
            <a:noFill/>
          </a:ln>
        </p:spPr>
        <p:txBody>
          <a:bodyPr spcFirstLastPara="1" wrap="square" lIns="91425" tIns="91425" rIns="91425" bIns="91425" anchor="t" anchorCtr="0">
            <a:noAutofit/>
          </a:bodyPr>
          <a:lstStyle/>
          <a:p>
            <a:r>
              <a:rPr lang="en" dirty="0">
                <a:solidFill>
                  <a:srgbClr val="FFFFFF"/>
                </a:solidFill>
                <a:latin typeface="Ubuntu"/>
                <a:ea typeface="Ubuntu"/>
                <a:cs typeface="Ubuntu"/>
              </a:rPr>
              <a:t>Joint Venture with MyTukar, </a:t>
            </a:r>
            <a:r>
              <a:rPr lang="en" dirty="0">
                <a:solidFill>
                  <a:srgbClr val="FFFFFF"/>
                </a:solidFill>
                <a:latin typeface="Ubuntu"/>
                <a:ea typeface="Ubuntu"/>
              </a:rPr>
              <a:t>Malaysia's </a:t>
            </a:r>
            <a:r>
              <a:rPr lang="en" dirty="0">
                <a:solidFill>
                  <a:srgbClr val="FFFFFF"/>
                </a:solidFill>
                <a:latin typeface="Ubuntu"/>
                <a:ea typeface="Ubuntu"/>
                <a:cs typeface="Ubuntu"/>
              </a:rPr>
              <a:t> popular online car bidding platform</a:t>
            </a:r>
          </a:p>
          <a:p>
            <a:pPr marL="0" lvl="0" indent="0" rtl="0">
              <a:spcBef>
                <a:spcPts val="1600"/>
              </a:spcBef>
              <a:spcAft>
                <a:spcPts val="0"/>
              </a:spcAft>
              <a:buNone/>
            </a:pPr>
            <a:endParaRPr lang="en-US" dirty="0">
              <a:solidFill>
                <a:srgbClr val="FFFFFF"/>
              </a:solidFill>
              <a:latin typeface="Ubuntu"/>
              <a:ea typeface="Ubuntu"/>
              <a:cs typeface="Ubuntu"/>
              <a:sym typeface="Ubuntu"/>
            </a:endParaRPr>
          </a:p>
          <a:p>
            <a:pPr marL="0" lvl="0" indent="0" rtl="0">
              <a:spcBef>
                <a:spcPts val="1600"/>
              </a:spcBef>
              <a:spcAft>
                <a:spcPts val="1600"/>
              </a:spcAft>
              <a:buNone/>
            </a:pPr>
            <a:endParaRPr lang="en-US" dirty="0">
              <a:solidFill>
                <a:srgbClr val="FFFFFF"/>
              </a:solidFill>
              <a:latin typeface="Ubuntu"/>
              <a:ea typeface="Ubuntu"/>
              <a:cs typeface="Ubuntu"/>
              <a:sym typeface="Ubuntu"/>
            </a:endParaRPr>
          </a:p>
        </p:txBody>
      </p:sp>
      <p:sp>
        <p:nvSpPr>
          <p:cNvPr id="933" name="Google Shape;933;p37"/>
          <p:cNvSpPr txBox="1"/>
          <p:nvPr/>
        </p:nvSpPr>
        <p:spPr>
          <a:xfrm>
            <a:off x="6444978" y="1421420"/>
            <a:ext cx="1626600" cy="3657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4"/>
                </a:solidFill>
                <a:latin typeface="Ubuntu"/>
                <a:ea typeface="Krona One"/>
                <a:cs typeface="Krona One"/>
                <a:sym typeface="Krona One"/>
              </a:rPr>
              <a:t>2021</a:t>
            </a:r>
          </a:p>
        </p:txBody>
      </p:sp>
      <p:sp>
        <p:nvSpPr>
          <p:cNvPr id="938" name="Google Shape;938;p37"/>
          <p:cNvSpPr txBox="1"/>
          <p:nvPr/>
        </p:nvSpPr>
        <p:spPr>
          <a:xfrm>
            <a:off x="6204539" y="1897401"/>
            <a:ext cx="2103000" cy="548700"/>
          </a:xfrm>
          <a:prstGeom prst="rect">
            <a:avLst/>
          </a:prstGeom>
          <a:noFill/>
          <a:ln>
            <a:noFill/>
          </a:ln>
        </p:spPr>
        <p:txBody>
          <a:bodyPr spcFirstLastPara="1" wrap="square" lIns="91425" tIns="91425" rIns="91425" bIns="91425" anchor="t" anchorCtr="0">
            <a:noAutofit/>
          </a:bodyPr>
          <a:lstStyle/>
          <a:p>
            <a:pPr algn="ctr">
              <a:spcAft>
                <a:spcPts val="1600"/>
              </a:spcAft>
            </a:pPr>
            <a:r>
              <a:rPr lang="en">
                <a:solidFill>
                  <a:srgbClr val="FFFFFF"/>
                </a:solidFill>
                <a:latin typeface="Ubuntu"/>
                <a:sym typeface="Ubuntu"/>
              </a:rPr>
              <a:t>Top on the list as "Singapore's Fastest Growing Companies"</a:t>
            </a:r>
            <a:endParaRPr lang="en">
              <a:solidFill>
                <a:srgbClr val="FFFFFF"/>
              </a:solidFill>
              <a:latin typeface="Ubuntu"/>
            </a:endParaRPr>
          </a:p>
        </p:txBody>
      </p:sp>
      <p:grpSp>
        <p:nvGrpSpPr>
          <p:cNvPr id="939" name="Google Shape;939;p37"/>
          <p:cNvGrpSpPr/>
          <p:nvPr/>
        </p:nvGrpSpPr>
        <p:grpSpPr>
          <a:xfrm>
            <a:off x="3988264" y="3049796"/>
            <a:ext cx="927735" cy="1123702"/>
            <a:chOff x="5393564" y="872537"/>
            <a:chExt cx="2437559" cy="2952450"/>
          </a:xfrm>
        </p:grpSpPr>
        <p:sp>
          <p:nvSpPr>
            <p:cNvPr id="940" name="Google Shape;940;p37"/>
            <p:cNvSpPr/>
            <p:nvPr/>
          </p:nvSpPr>
          <p:spPr>
            <a:xfrm>
              <a:off x="5393564" y="872537"/>
              <a:ext cx="1425715" cy="2917212"/>
            </a:xfrm>
            <a:custGeom>
              <a:avLst/>
              <a:gdLst/>
              <a:ahLst/>
              <a:cxnLst/>
              <a:rect l="l" t="t" r="r" b="b"/>
              <a:pathLst>
                <a:path w="3965" h="8113" extrusionOk="0">
                  <a:moveTo>
                    <a:pt x="3223" y="0"/>
                  </a:moveTo>
                  <a:cubicBezTo>
                    <a:pt x="2966" y="0"/>
                    <a:pt x="2739" y="173"/>
                    <a:pt x="2677" y="422"/>
                  </a:cubicBezTo>
                  <a:lnTo>
                    <a:pt x="2286" y="1904"/>
                  </a:lnTo>
                  <a:lnTo>
                    <a:pt x="2096" y="2632"/>
                  </a:lnTo>
                  <a:lnTo>
                    <a:pt x="1936" y="3239"/>
                  </a:lnTo>
                  <a:lnTo>
                    <a:pt x="1745" y="3964"/>
                  </a:lnTo>
                  <a:lnTo>
                    <a:pt x="924" y="7101"/>
                  </a:lnTo>
                  <a:lnTo>
                    <a:pt x="272" y="7101"/>
                  </a:lnTo>
                  <a:cubicBezTo>
                    <a:pt x="121" y="7101"/>
                    <a:pt x="0" y="7221"/>
                    <a:pt x="0" y="7372"/>
                  </a:cubicBezTo>
                  <a:lnTo>
                    <a:pt x="0" y="7914"/>
                  </a:lnTo>
                  <a:cubicBezTo>
                    <a:pt x="0" y="7993"/>
                    <a:pt x="37" y="8065"/>
                    <a:pt x="86" y="8113"/>
                  </a:cubicBezTo>
                  <a:cubicBezTo>
                    <a:pt x="54" y="8078"/>
                    <a:pt x="27" y="8029"/>
                    <a:pt x="19" y="7980"/>
                  </a:cubicBezTo>
                  <a:cubicBezTo>
                    <a:pt x="14" y="7963"/>
                    <a:pt x="14" y="7944"/>
                    <a:pt x="14" y="7926"/>
                  </a:cubicBezTo>
                  <a:lnTo>
                    <a:pt x="14" y="7500"/>
                  </a:lnTo>
                  <a:lnTo>
                    <a:pt x="14" y="7381"/>
                  </a:lnTo>
                  <a:cubicBezTo>
                    <a:pt x="14" y="7297"/>
                    <a:pt x="59" y="7217"/>
                    <a:pt x="121" y="7168"/>
                  </a:cubicBezTo>
                  <a:cubicBezTo>
                    <a:pt x="170" y="7133"/>
                    <a:pt x="223" y="7115"/>
                    <a:pt x="285" y="7115"/>
                  </a:cubicBezTo>
                  <a:lnTo>
                    <a:pt x="938" y="7115"/>
                  </a:lnTo>
                  <a:lnTo>
                    <a:pt x="1758" y="3977"/>
                  </a:lnTo>
                  <a:lnTo>
                    <a:pt x="1950" y="3253"/>
                  </a:lnTo>
                  <a:lnTo>
                    <a:pt x="2110" y="2641"/>
                  </a:lnTo>
                  <a:lnTo>
                    <a:pt x="2300" y="1918"/>
                  </a:lnTo>
                  <a:lnTo>
                    <a:pt x="2602" y="768"/>
                  </a:lnTo>
                  <a:lnTo>
                    <a:pt x="2690" y="435"/>
                  </a:lnTo>
                  <a:cubicBezTo>
                    <a:pt x="2735" y="266"/>
                    <a:pt x="2850" y="133"/>
                    <a:pt x="3001" y="62"/>
                  </a:cubicBezTo>
                  <a:cubicBezTo>
                    <a:pt x="3072" y="31"/>
                    <a:pt x="3152" y="9"/>
                    <a:pt x="3237" y="9"/>
                  </a:cubicBezTo>
                  <a:lnTo>
                    <a:pt x="3569" y="9"/>
                  </a:lnTo>
                  <a:cubicBezTo>
                    <a:pt x="3720" y="13"/>
                    <a:pt x="3858" y="70"/>
                    <a:pt x="3964" y="173"/>
                  </a:cubicBezTo>
                  <a:cubicBezTo>
                    <a:pt x="3858" y="62"/>
                    <a:pt x="3712" y="0"/>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41" name="Google Shape;941;p37"/>
            <p:cNvSpPr/>
            <p:nvPr/>
          </p:nvSpPr>
          <p:spPr>
            <a:xfrm>
              <a:off x="5398598" y="875414"/>
              <a:ext cx="1423917" cy="2917931"/>
            </a:xfrm>
            <a:custGeom>
              <a:avLst/>
              <a:gdLst/>
              <a:ahLst/>
              <a:cxnLst/>
              <a:rect l="l" t="t" r="r" b="b"/>
              <a:pathLst>
                <a:path w="3960" h="8115" extrusionOk="0">
                  <a:moveTo>
                    <a:pt x="3957" y="176"/>
                  </a:moveTo>
                  <a:lnTo>
                    <a:pt x="3957" y="176"/>
                  </a:lnTo>
                  <a:cubicBezTo>
                    <a:pt x="3958" y="177"/>
                    <a:pt x="3959" y="178"/>
                    <a:pt x="3960" y="179"/>
                  </a:cubicBezTo>
                  <a:cubicBezTo>
                    <a:pt x="3959" y="178"/>
                    <a:pt x="3958" y="177"/>
                    <a:pt x="3957" y="176"/>
                  </a:cubicBezTo>
                  <a:close/>
                  <a:moveTo>
                    <a:pt x="3223" y="1"/>
                  </a:moveTo>
                  <a:cubicBezTo>
                    <a:pt x="3138" y="1"/>
                    <a:pt x="3058" y="23"/>
                    <a:pt x="2987" y="54"/>
                  </a:cubicBezTo>
                  <a:cubicBezTo>
                    <a:pt x="2836" y="125"/>
                    <a:pt x="2721" y="258"/>
                    <a:pt x="2676" y="427"/>
                  </a:cubicBezTo>
                  <a:lnTo>
                    <a:pt x="2588" y="760"/>
                  </a:lnTo>
                  <a:lnTo>
                    <a:pt x="2286" y="1910"/>
                  </a:lnTo>
                  <a:lnTo>
                    <a:pt x="2096" y="2633"/>
                  </a:lnTo>
                  <a:lnTo>
                    <a:pt x="1936" y="3245"/>
                  </a:lnTo>
                  <a:lnTo>
                    <a:pt x="1744" y="3969"/>
                  </a:lnTo>
                  <a:lnTo>
                    <a:pt x="924" y="7107"/>
                  </a:lnTo>
                  <a:lnTo>
                    <a:pt x="271" y="7107"/>
                  </a:lnTo>
                  <a:cubicBezTo>
                    <a:pt x="209" y="7107"/>
                    <a:pt x="156" y="7125"/>
                    <a:pt x="107" y="7160"/>
                  </a:cubicBezTo>
                  <a:cubicBezTo>
                    <a:pt x="45" y="7209"/>
                    <a:pt x="0" y="7289"/>
                    <a:pt x="0" y="7373"/>
                  </a:cubicBezTo>
                  <a:lnTo>
                    <a:pt x="0" y="7492"/>
                  </a:lnTo>
                  <a:lnTo>
                    <a:pt x="0" y="7918"/>
                  </a:lnTo>
                  <a:cubicBezTo>
                    <a:pt x="0" y="7936"/>
                    <a:pt x="0" y="7955"/>
                    <a:pt x="5" y="7972"/>
                  </a:cubicBezTo>
                  <a:cubicBezTo>
                    <a:pt x="13" y="8021"/>
                    <a:pt x="40" y="8070"/>
                    <a:pt x="72" y="8105"/>
                  </a:cubicBezTo>
                  <a:cubicBezTo>
                    <a:pt x="76" y="8110"/>
                    <a:pt x="80" y="8114"/>
                    <a:pt x="84" y="8114"/>
                  </a:cubicBezTo>
                  <a:cubicBezTo>
                    <a:pt x="54" y="8078"/>
                    <a:pt x="27" y="8034"/>
                    <a:pt x="18" y="7985"/>
                  </a:cubicBezTo>
                  <a:cubicBezTo>
                    <a:pt x="13" y="7967"/>
                    <a:pt x="13" y="7950"/>
                    <a:pt x="13" y="7932"/>
                  </a:cubicBezTo>
                  <a:lnTo>
                    <a:pt x="13" y="7506"/>
                  </a:lnTo>
                  <a:lnTo>
                    <a:pt x="13" y="7386"/>
                  </a:lnTo>
                  <a:cubicBezTo>
                    <a:pt x="13" y="7297"/>
                    <a:pt x="58" y="7222"/>
                    <a:pt x="120" y="7173"/>
                  </a:cubicBezTo>
                  <a:cubicBezTo>
                    <a:pt x="164" y="7138"/>
                    <a:pt x="222" y="7119"/>
                    <a:pt x="285" y="7119"/>
                  </a:cubicBezTo>
                  <a:lnTo>
                    <a:pt x="684" y="7119"/>
                  </a:lnTo>
                  <a:lnTo>
                    <a:pt x="937" y="7115"/>
                  </a:lnTo>
                  <a:lnTo>
                    <a:pt x="1758" y="3977"/>
                  </a:lnTo>
                  <a:lnTo>
                    <a:pt x="1949" y="3254"/>
                  </a:lnTo>
                  <a:lnTo>
                    <a:pt x="2108" y="2646"/>
                  </a:lnTo>
                  <a:lnTo>
                    <a:pt x="2299" y="1918"/>
                  </a:lnTo>
                  <a:lnTo>
                    <a:pt x="2602" y="773"/>
                  </a:lnTo>
                  <a:lnTo>
                    <a:pt x="2686" y="435"/>
                  </a:lnTo>
                  <a:cubicBezTo>
                    <a:pt x="2729" y="271"/>
                    <a:pt x="2850" y="134"/>
                    <a:pt x="3001" y="68"/>
                  </a:cubicBezTo>
                  <a:cubicBezTo>
                    <a:pt x="3071" y="32"/>
                    <a:pt x="3151" y="15"/>
                    <a:pt x="3235" y="15"/>
                  </a:cubicBezTo>
                  <a:lnTo>
                    <a:pt x="3564" y="15"/>
                  </a:lnTo>
                  <a:cubicBezTo>
                    <a:pt x="3719" y="15"/>
                    <a:pt x="3855" y="75"/>
                    <a:pt x="3957" y="176"/>
                  </a:cubicBezTo>
                  <a:lnTo>
                    <a:pt x="3957" y="176"/>
                  </a:lnTo>
                  <a:cubicBezTo>
                    <a:pt x="3954" y="172"/>
                    <a:pt x="3954" y="168"/>
                    <a:pt x="3950" y="165"/>
                  </a:cubicBezTo>
                  <a:cubicBezTo>
                    <a:pt x="3844" y="62"/>
                    <a:pt x="3706" y="5"/>
                    <a:pt x="3555" y="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42" name="Google Shape;942;p37"/>
            <p:cNvSpPr/>
            <p:nvPr/>
          </p:nvSpPr>
          <p:spPr>
            <a:xfrm>
              <a:off x="5403272" y="880448"/>
              <a:ext cx="1423917" cy="2917571"/>
            </a:xfrm>
            <a:custGeom>
              <a:avLst/>
              <a:gdLst/>
              <a:ahLst/>
              <a:cxnLst/>
              <a:rect l="l" t="t" r="r" b="b"/>
              <a:pathLst>
                <a:path w="3960" h="8114" extrusionOk="0">
                  <a:moveTo>
                    <a:pt x="3909" y="130"/>
                  </a:moveTo>
                  <a:cubicBezTo>
                    <a:pt x="3922" y="141"/>
                    <a:pt x="3935" y="153"/>
                    <a:pt x="3947" y="165"/>
                  </a:cubicBezTo>
                  <a:cubicBezTo>
                    <a:pt x="3949" y="165"/>
                    <a:pt x="3952" y="166"/>
                    <a:pt x="3954" y="168"/>
                  </a:cubicBezTo>
                  <a:lnTo>
                    <a:pt x="3954" y="168"/>
                  </a:lnTo>
                  <a:cubicBezTo>
                    <a:pt x="3940" y="155"/>
                    <a:pt x="3925" y="142"/>
                    <a:pt x="3909" y="130"/>
                  </a:cubicBezTo>
                  <a:close/>
                  <a:moveTo>
                    <a:pt x="3954" y="168"/>
                  </a:moveTo>
                  <a:cubicBezTo>
                    <a:pt x="3956" y="170"/>
                    <a:pt x="3958" y="171"/>
                    <a:pt x="3959" y="173"/>
                  </a:cubicBezTo>
                  <a:cubicBezTo>
                    <a:pt x="3958" y="171"/>
                    <a:pt x="3956" y="170"/>
                    <a:pt x="3954" y="168"/>
                  </a:cubicBezTo>
                  <a:close/>
                  <a:moveTo>
                    <a:pt x="3222" y="1"/>
                  </a:moveTo>
                  <a:cubicBezTo>
                    <a:pt x="3138" y="1"/>
                    <a:pt x="3058" y="18"/>
                    <a:pt x="2988" y="54"/>
                  </a:cubicBezTo>
                  <a:cubicBezTo>
                    <a:pt x="2837" y="120"/>
                    <a:pt x="2716" y="257"/>
                    <a:pt x="2673" y="421"/>
                  </a:cubicBezTo>
                  <a:lnTo>
                    <a:pt x="2589" y="759"/>
                  </a:lnTo>
                  <a:lnTo>
                    <a:pt x="2286" y="1904"/>
                  </a:lnTo>
                  <a:lnTo>
                    <a:pt x="2095" y="2632"/>
                  </a:lnTo>
                  <a:lnTo>
                    <a:pt x="1936" y="3240"/>
                  </a:lnTo>
                  <a:lnTo>
                    <a:pt x="1745" y="3963"/>
                  </a:lnTo>
                  <a:lnTo>
                    <a:pt x="924" y="7101"/>
                  </a:lnTo>
                  <a:lnTo>
                    <a:pt x="671" y="7105"/>
                  </a:lnTo>
                  <a:lnTo>
                    <a:pt x="272" y="7105"/>
                  </a:lnTo>
                  <a:cubicBezTo>
                    <a:pt x="209" y="7105"/>
                    <a:pt x="151" y="7124"/>
                    <a:pt x="107" y="7159"/>
                  </a:cubicBezTo>
                  <a:cubicBezTo>
                    <a:pt x="45" y="7208"/>
                    <a:pt x="0" y="7283"/>
                    <a:pt x="0" y="7372"/>
                  </a:cubicBezTo>
                  <a:lnTo>
                    <a:pt x="0" y="7492"/>
                  </a:lnTo>
                  <a:lnTo>
                    <a:pt x="0" y="7918"/>
                  </a:lnTo>
                  <a:cubicBezTo>
                    <a:pt x="0" y="7936"/>
                    <a:pt x="0" y="7953"/>
                    <a:pt x="5" y="7971"/>
                  </a:cubicBezTo>
                  <a:cubicBezTo>
                    <a:pt x="14" y="8020"/>
                    <a:pt x="41" y="8064"/>
                    <a:pt x="71" y="8100"/>
                  </a:cubicBezTo>
                  <a:cubicBezTo>
                    <a:pt x="76" y="8105"/>
                    <a:pt x="80" y="8109"/>
                    <a:pt x="85" y="8113"/>
                  </a:cubicBezTo>
                  <a:cubicBezTo>
                    <a:pt x="49" y="8078"/>
                    <a:pt x="27" y="8033"/>
                    <a:pt x="18" y="7984"/>
                  </a:cubicBezTo>
                  <a:cubicBezTo>
                    <a:pt x="14" y="7967"/>
                    <a:pt x="14" y="7949"/>
                    <a:pt x="14" y="7931"/>
                  </a:cubicBezTo>
                  <a:lnTo>
                    <a:pt x="14" y="7505"/>
                  </a:lnTo>
                  <a:lnTo>
                    <a:pt x="14" y="7386"/>
                  </a:lnTo>
                  <a:cubicBezTo>
                    <a:pt x="14" y="7297"/>
                    <a:pt x="53" y="7217"/>
                    <a:pt x="120" y="7168"/>
                  </a:cubicBezTo>
                  <a:cubicBezTo>
                    <a:pt x="165" y="7137"/>
                    <a:pt x="223" y="7119"/>
                    <a:pt x="284" y="7119"/>
                  </a:cubicBezTo>
                  <a:lnTo>
                    <a:pt x="684" y="7119"/>
                  </a:lnTo>
                  <a:lnTo>
                    <a:pt x="932" y="7115"/>
                  </a:lnTo>
                  <a:lnTo>
                    <a:pt x="1758" y="3977"/>
                  </a:lnTo>
                  <a:lnTo>
                    <a:pt x="1949" y="3254"/>
                  </a:lnTo>
                  <a:lnTo>
                    <a:pt x="2109" y="2641"/>
                  </a:lnTo>
                  <a:lnTo>
                    <a:pt x="2300" y="1918"/>
                  </a:lnTo>
                  <a:lnTo>
                    <a:pt x="2601" y="767"/>
                  </a:lnTo>
                  <a:lnTo>
                    <a:pt x="2685" y="435"/>
                  </a:lnTo>
                  <a:cubicBezTo>
                    <a:pt x="2730" y="267"/>
                    <a:pt x="2849" y="134"/>
                    <a:pt x="3001" y="67"/>
                  </a:cubicBezTo>
                  <a:cubicBezTo>
                    <a:pt x="3072" y="31"/>
                    <a:pt x="3152" y="13"/>
                    <a:pt x="3236" y="13"/>
                  </a:cubicBezTo>
                  <a:lnTo>
                    <a:pt x="3564" y="13"/>
                  </a:lnTo>
                  <a:cubicBezTo>
                    <a:pt x="3692" y="13"/>
                    <a:pt x="3813" y="57"/>
                    <a:pt x="3909" y="130"/>
                  </a:cubicBezTo>
                  <a:lnTo>
                    <a:pt x="3909" y="130"/>
                  </a:lnTo>
                  <a:cubicBezTo>
                    <a:pt x="3812" y="49"/>
                    <a:pt x="3689" y="1"/>
                    <a:pt x="3551" y="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43" name="Google Shape;943;p37"/>
            <p:cNvSpPr/>
            <p:nvPr/>
          </p:nvSpPr>
          <p:spPr>
            <a:xfrm>
              <a:off x="5407947" y="885122"/>
              <a:ext cx="1424277" cy="2917571"/>
            </a:xfrm>
            <a:custGeom>
              <a:avLst/>
              <a:gdLst/>
              <a:ahLst/>
              <a:cxnLst/>
              <a:rect l="l" t="t" r="r" b="b"/>
              <a:pathLst>
                <a:path w="3961" h="8114" extrusionOk="0">
                  <a:moveTo>
                    <a:pt x="3223" y="0"/>
                  </a:moveTo>
                  <a:cubicBezTo>
                    <a:pt x="3139" y="0"/>
                    <a:pt x="3059" y="18"/>
                    <a:pt x="2988" y="54"/>
                  </a:cubicBezTo>
                  <a:cubicBezTo>
                    <a:pt x="2836" y="121"/>
                    <a:pt x="2717" y="254"/>
                    <a:pt x="2672" y="422"/>
                  </a:cubicBezTo>
                  <a:lnTo>
                    <a:pt x="2588" y="754"/>
                  </a:lnTo>
                  <a:lnTo>
                    <a:pt x="2287" y="1905"/>
                  </a:lnTo>
                  <a:lnTo>
                    <a:pt x="2096" y="2628"/>
                  </a:lnTo>
                  <a:lnTo>
                    <a:pt x="1936" y="3241"/>
                  </a:lnTo>
                  <a:lnTo>
                    <a:pt x="1745" y="3964"/>
                  </a:lnTo>
                  <a:lnTo>
                    <a:pt x="919" y="7102"/>
                  </a:lnTo>
                  <a:lnTo>
                    <a:pt x="671" y="7106"/>
                  </a:lnTo>
                  <a:lnTo>
                    <a:pt x="271" y="7106"/>
                  </a:lnTo>
                  <a:cubicBezTo>
                    <a:pt x="210" y="7106"/>
                    <a:pt x="152" y="7124"/>
                    <a:pt x="107" y="7155"/>
                  </a:cubicBezTo>
                  <a:cubicBezTo>
                    <a:pt x="40" y="7204"/>
                    <a:pt x="1" y="7284"/>
                    <a:pt x="1" y="7373"/>
                  </a:cubicBezTo>
                  <a:lnTo>
                    <a:pt x="1" y="7492"/>
                  </a:lnTo>
                  <a:lnTo>
                    <a:pt x="1" y="7918"/>
                  </a:lnTo>
                  <a:cubicBezTo>
                    <a:pt x="1" y="7936"/>
                    <a:pt x="1" y="7954"/>
                    <a:pt x="5" y="7971"/>
                  </a:cubicBezTo>
                  <a:cubicBezTo>
                    <a:pt x="14" y="8020"/>
                    <a:pt x="36" y="8065"/>
                    <a:pt x="72" y="8100"/>
                  </a:cubicBezTo>
                  <a:cubicBezTo>
                    <a:pt x="73" y="8101"/>
                    <a:pt x="74" y="8102"/>
                    <a:pt x="75" y="8103"/>
                  </a:cubicBezTo>
                  <a:lnTo>
                    <a:pt x="75" y="8103"/>
                  </a:lnTo>
                  <a:cubicBezTo>
                    <a:pt x="45" y="8069"/>
                    <a:pt x="27" y="8029"/>
                    <a:pt x="19" y="7981"/>
                  </a:cubicBezTo>
                  <a:cubicBezTo>
                    <a:pt x="14" y="7967"/>
                    <a:pt x="9" y="7950"/>
                    <a:pt x="9" y="7932"/>
                  </a:cubicBezTo>
                  <a:lnTo>
                    <a:pt x="9" y="7506"/>
                  </a:lnTo>
                  <a:lnTo>
                    <a:pt x="14" y="7385"/>
                  </a:lnTo>
                  <a:cubicBezTo>
                    <a:pt x="14" y="7297"/>
                    <a:pt x="54" y="7217"/>
                    <a:pt x="120" y="7168"/>
                  </a:cubicBezTo>
                  <a:cubicBezTo>
                    <a:pt x="165" y="7137"/>
                    <a:pt x="222" y="7115"/>
                    <a:pt x="280" y="7115"/>
                  </a:cubicBezTo>
                  <a:lnTo>
                    <a:pt x="933" y="7115"/>
                  </a:lnTo>
                  <a:lnTo>
                    <a:pt x="1759" y="3972"/>
                  </a:lnTo>
                  <a:lnTo>
                    <a:pt x="1949" y="3249"/>
                  </a:lnTo>
                  <a:lnTo>
                    <a:pt x="2109" y="2641"/>
                  </a:lnTo>
                  <a:lnTo>
                    <a:pt x="2300" y="1918"/>
                  </a:lnTo>
                  <a:lnTo>
                    <a:pt x="2597" y="768"/>
                  </a:lnTo>
                  <a:lnTo>
                    <a:pt x="2686" y="435"/>
                  </a:lnTo>
                  <a:cubicBezTo>
                    <a:pt x="2730" y="267"/>
                    <a:pt x="2850" y="133"/>
                    <a:pt x="3002" y="67"/>
                  </a:cubicBezTo>
                  <a:cubicBezTo>
                    <a:pt x="3072" y="31"/>
                    <a:pt x="3152" y="14"/>
                    <a:pt x="3236" y="14"/>
                  </a:cubicBezTo>
                  <a:lnTo>
                    <a:pt x="3565" y="14"/>
                  </a:lnTo>
                  <a:cubicBezTo>
                    <a:pt x="3715" y="14"/>
                    <a:pt x="3858" y="76"/>
                    <a:pt x="3960" y="174"/>
                  </a:cubicBezTo>
                  <a:cubicBezTo>
                    <a:pt x="3955" y="169"/>
                    <a:pt x="3951" y="164"/>
                    <a:pt x="3946" y="160"/>
                  </a:cubicBezTo>
                  <a:cubicBezTo>
                    <a:pt x="3844" y="62"/>
                    <a:pt x="3703" y="0"/>
                    <a:pt x="3551" y="0"/>
                  </a:cubicBezTo>
                  <a:close/>
                  <a:moveTo>
                    <a:pt x="75" y="8103"/>
                  </a:moveTo>
                  <a:lnTo>
                    <a:pt x="75" y="8103"/>
                  </a:lnTo>
                  <a:cubicBezTo>
                    <a:pt x="77" y="8106"/>
                    <a:pt x="80" y="8108"/>
                    <a:pt x="82" y="8111"/>
                  </a:cubicBezTo>
                  <a:lnTo>
                    <a:pt x="82" y="8111"/>
                  </a:lnTo>
                  <a:cubicBezTo>
                    <a:pt x="80" y="8108"/>
                    <a:pt x="77" y="8105"/>
                    <a:pt x="75" y="8103"/>
                  </a:cubicBezTo>
                  <a:close/>
                  <a:moveTo>
                    <a:pt x="82" y="8111"/>
                  </a:moveTo>
                  <a:cubicBezTo>
                    <a:pt x="83" y="8112"/>
                    <a:pt x="84" y="8113"/>
                    <a:pt x="85" y="8114"/>
                  </a:cubicBezTo>
                  <a:cubicBezTo>
                    <a:pt x="84" y="8113"/>
                    <a:pt x="83" y="8112"/>
                    <a:pt x="82" y="811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44" name="Google Shape;944;p37"/>
            <p:cNvSpPr/>
            <p:nvPr/>
          </p:nvSpPr>
          <p:spPr>
            <a:xfrm>
              <a:off x="5411183" y="890156"/>
              <a:ext cx="1425715" cy="2917212"/>
            </a:xfrm>
            <a:custGeom>
              <a:avLst/>
              <a:gdLst/>
              <a:ahLst/>
              <a:cxnLst/>
              <a:rect l="l" t="t" r="r" b="b"/>
              <a:pathLst>
                <a:path w="3965" h="8113" extrusionOk="0">
                  <a:moveTo>
                    <a:pt x="3227" y="0"/>
                  </a:moveTo>
                  <a:cubicBezTo>
                    <a:pt x="3143" y="0"/>
                    <a:pt x="3063" y="17"/>
                    <a:pt x="2993" y="53"/>
                  </a:cubicBezTo>
                  <a:cubicBezTo>
                    <a:pt x="2841" y="119"/>
                    <a:pt x="2721" y="253"/>
                    <a:pt x="2677" y="421"/>
                  </a:cubicBezTo>
                  <a:lnTo>
                    <a:pt x="2588" y="754"/>
                  </a:lnTo>
                  <a:lnTo>
                    <a:pt x="2291" y="1904"/>
                  </a:lnTo>
                  <a:lnTo>
                    <a:pt x="2100" y="2627"/>
                  </a:lnTo>
                  <a:lnTo>
                    <a:pt x="1940" y="3235"/>
                  </a:lnTo>
                  <a:lnTo>
                    <a:pt x="1750" y="3958"/>
                  </a:lnTo>
                  <a:lnTo>
                    <a:pt x="924" y="7101"/>
                  </a:lnTo>
                  <a:lnTo>
                    <a:pt x="271" y="7101"/>
                  </a:lnTo>
                  <a:cubicBezTo>
                    <a:pt x="213" y="7101"/>
                    <a:pt x="156" y="7123"/>
                    <a:pt x="111" y="7154"/>
                  </a:cubicBezTo>
                  <a:cubicBezTo>
                    <a:pt x="45" y="7203"/>
                    <a:pt x="5" y="7283"/>
                    <a:pt x="5" y="7371"/>
                  </a:cubicBezTo>
                  <a:lnTo>
                    <a:pt x="0" y="7492"/>
                  </a:lnTo>
                  <a:lnTo>
                    <a:pt x="0" y="7918"/>
                  </a:lnTo>
                  <a:cubicBezTo>
                    <a:pt x="0" y="7936"/>
                    <a:pt x="5" y="7953"/>
                    <a:pt x="10" y="7967"/>
                  </a:cubicBezTo>
                  <a:cubicBezTo>
                    <a:pt x="19" y="8020"/>
                    <a:pt x="41" y="8064"/>
                    <a:pt x="76" y="8100"/>
                  </a:cubicBezTo>
                  <a:cubicBezTo>
                    <a:pt x="80" y="8104"/>
                    <a:pt x="85" y="8109"/>
                    <a:pt x="90" y="8113"/>
                  </a:cubicBezTo>
                  <a:cubicBezTo>
                    <a:pt x="54" y="8078"/>
                    <a:pt x="31" y="8033"/>
                    <a:pt x="19" y="7980"/>
                  </a:cubicBezTo>
                  <a:cubicBezTo>
                    <a:pt x="19" y="7963"/>
                    <a:pt x="14" y="7944"/>
                    <a:pt x="14" y="7926"/>
                  </a:cubicBezTo>
                  <a:lnTo>
                    <a:pt x="14" y="7505"/>
                  </a:lnTo>
                  <a:lnTo>
                    <a:pt x="14" y="7385"/>
                  </a:lnTo>
                  <a:cubicBezTo>
                    <a:pt x="14" y="7297"/>
                    <a:pt x="58" y="7217"/>
                    <a:pt x="125" y="7168"/>
                  </a:cubicBezTo>
                  <a:cubicBezTo>
                    <a:pt x="170" y="7137"/>
                    <a:pt x="227" y="7115"/>
                    <a:pt x="285" y="7115"/>
                  </a:cubicBezTo>
                  <a:lnTo>
                    <a:pt x="937" y="7115"/>
                  </a:lnTo>
                  <a:lnTo>
                    <a:pt x="1762" y="3972"/>
                  </a:lnTo>
                  <a:lnTo>
                    <a:pt x="1954" y="3249"/>
                  </a:lnTo>
                  <a:lnTo>
                    <a:pt x="2114" y="2637"/>
                  </a:lnTo>
                  <a:lnTo>
                    <a:pt x="2300" y="1912"/>
                  </a:lnTo>
                  <a:lnTo>
                    <a:pt x="2602" y="767"/>
                  </a:lnTo>
                  <a:lnTo>
                    <a:pt x="2690" y="435"/>
                  </a:lnTo>
                  <a:cubicBezTo>
                    <a:pt x="2735" y="266"/>
                    <a:pt x="2854" y="133"/>
                    <a:pt x="3005" y="62"/>
                  </a:cubicBezTo>
                  <a:cubicBezTo>
                    <a:pt x="3077" y="31"/>
                    <a:pt x="3157" y="13"/>
                    <a:pt x="3241" y="13"/>
                  </a:cubicBezTo>
                  <a:lnTo>
                    <a:pt x="3569" y="13"/>
                  </a:lnTo>
                  <a:cubicBezTo>
                    <a:pt x="3720" y="13"/>
                    <a:pt x="3862" y="75"/>
                    <a:pt x="3964" y="173"/>
                  </a:cubicBezTo>
                  <a:cubicBezTo>
                    <a:pt x="3960" y="168"/>
                    <a:pt x="3956" y="164"/>
                    <a:pt x="3951" y="160"/>
                  </a:cubicBezTo>
                  <a:cubicBezTo>
                    <a:pt x="3849" y="62"/>
                    <a:pt x="3706" y="0"/>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45" name="Google Shape;945;p37"/>
            <p:cNvSpPr/>
            <p:nvPr/>
          </p:nvSpPr>
          <p:spPr>
            <a:xfrm>
              <a:off x="5416217" y="894471"/>
              <a:ext cx="1425355" cy="2917931"/>
            </a:xfrm>
            <a:custGeom>
              <a:avLst/>
              <a:gdLst/>
              <a:ahLst/>
              <a:cxnLst/>
              <a:rect l="l" t="t" r="r" b="b"/>
              <a:pathLst>
                <a:path w="3964" h="8115" extrusionOk="0">
                  <a:moveTo>
                    <a:pt x="3227" y="1"/>
                  </a:moveTo>
                  <a:cubicBezTo>
                    <a:pt x="3143" y="1"/>
                    <a:pt x="3063" y="19"/>
                    <a:pt x="2991" y="50"/>
                  </a:cubicBezTo>
                  <a:cubicBezTo>
                    <a:pt x="2840" y="121"/>
                    <a:pt x="2721" y="254"/>
                    <a:pt x="2676" y="423"/>
                  </a:cubicBezTo>
                  <a:lnTo>
                    <a:pt x="2588" y="755"/>
                  </a:lnTo>
                  <a:lnTo>
                    <a:pt x="2286" y="1900"/>
                  </a:lnTo>
                  <a:lnTo>
                    <a:pt x="2100" y="2625"/>
                  </a:lnTo>
                  <a:lnTo>
                    <a:pt x="1940" y="3237"/>
                  </a:lnTo>
                  <a:lnTo>
                    <a:pt x="1748" y="3960"/>
                  </a:lnTo>
                  <a:lnTo>
                    <a:pt x="923" y="7103"/>
                  </a:lnTo>
                  <a:lnTo>
                    <a:pt x="271" y="7103"/>
                  </a:lnTo>
                  <a:cubicBezTo>
                    <a:pt x="213" y="7103"/>
                    <a:pt x="156" y="7125"/>
                    <a:pt x="111" y="7156"/>
                  </a:cubicBezTo>
                  <a:cubicBezTo>
                    <a:pt x="44" y="7205"/>
                    <a:pt x="0" y="7285"/>
                    <a:pt x="0" y="7373"/>
                  </a:cubicBezTo>
                  <a:lnTo>
                    <a:pt x="0" y="7493"/>
                  </a:lnTo>
                  <a:lnTo>
                    <a:pt x="0" y="7914"/>
                  </a:lnTo>
                  <a:cubicBezTo>
                    <a:pt x="0" y="7932"/>
                    <a:pt x="5" y="7951"/>
                    <a:pt x="5" y="7968"/>
                  </a:cubicBezTo>
                  <a:cubicBezTo>
                    <a:pt x="17" y="8021"/>
                    <a:pt x="40" y="8066"/>
                    <a:pt x="76" y="8101"/>
                  </a:cubicBezTo>
                  <a:cubicBezTo>
                    <a:pt x="77" y="8101"/>
                    <a:pt x="77" y="8102"/>
                    <a:pt x="78" y="8103"/>
                  </a:cubicBezTo>
                  <a:lnTo>
                    <a:pt x="78" y="8103"/>
                  </a:lnTo>
                  <a:cubicBezTo>
                    <a:pt x="48" y="8068"/>
                    <a:pt x="26" y="8025"/>
                    <a:pt x="17" y="7981"/>
                  </a:cubicBezTo>
                  <a:cubicBezTo>
                    <a:pt x="17" y="7963"/>
                    <a:pt x="13" y="7945"/>
                    <a:pt x="13" y="7928"/>
                  </a:cubicBezTo>
                  <a:lnTo>
                    <a:pt x="13" y="7502"/>
                  </a:lnTo>
                  <a:lnTo>
                    <a:pt x="13" y="7382"/>
                  </a:lnTo>
                  <a:cubicBezTo>
                    <a:pt x="13" y="7293"/>
                    <a:pt x="58" y="7218"/>
                    <a:pt x="124" y="7169"/>
                  </a:cubicBezTo>
                  <a:cubicBezTo>
                    <a:pt x="169" y="7134"/>
                    <a:pt x="226" y="7115"/>
                    <a:pt x="284" y="7115"/>
                  </a:cubicBezTo>
                  <a:lnTo>
                    <a:pt x="688" y="7115"/>
                  </a:lnTo>
                  <a:lnTo>
                    <a:pt x="937" y="7111"/>
                  </a:lnTo>
                  <a:lnTo>
                    <a:pt x="1762" y="3973"/>
                  </a:lnTo>
                  <a:lnTo>
                    <a:pt x="1953" y="3246"/>
                  </a:lnTo>
                  <a:lnTo>
                    <a:pt x="2113" y="2637"/>
                  </a:lnTo>
                  <a:lnTo>
                    <a:pt x="2299" y="1914"/>
                  </a:lnTo>
                  <a:lnTo>
                    <a:pt x="2600" y="769"/>
                  </a:lnTo>
                  <a:lnTo>
                    <a:pt x="2690" y="431"/>
                  </a:lnTo>
                  <a:cubicBezTo>
                    <a:pt x="2734" y="267"/>
                    <a:pt x="2854" y="134"/>
                    <a:pt x="3005" y="63"/>
                  </a:cubicBezTo>
                  <a:cubicBezTo>
                    <a:pt x="3076" y="32"/>
                    <a:pt x="3155" y="15"/>
                    <a:pt x="3240" y="15"/>
                  </a:cubicBezTo>
                  <a:lnTo>
                    <a:pt x="3569" y="15"/>
                  </a:lnTo>
                  <a:cubicBezTo>
                    <a:pt x="3719" y="15"/>
                    <a:pt x="3862" y="72"/>
                    <a:pt x="3964" y="175"/>
                  </a:cubicBezTo>
                  <a:cubicBezTo>
                    <a:pt x="3959" y="169"/>
                    <a:pt x="3954" y="165"/>
                    <a:pt x="3950" y="161"/>
                  </a:cubicBezTo>
                  <a:cubicBezTo>
                    <a:pt x="3848" y="63"/>
                    <a:pt x="3706" y="1"/>
                    <a:pt x="3555" y="1"/>
                  </a:cubicBezTo>
                  <a:close/>
                  <a:moveTo>
                    <a:pt x="78" y="8103"/>
                  </a:moveTo>
                  <a:lnTo>
                    <a:pt x="78" y="8103"/>
                  </a:lnTo>
                  <a:cubicBezTo>
                    <a:pt x="81" y="8106"/>
                    <a:pt x="83" y="8109"/>
                    <a:pt x="86" y="8112"/>
                  </a:cubicBezTo>
                  <a:lnTo>
                    <a:pt x="86" y="8112"/>
                  </a:lnTo>
                  <a:cubicBezTo>
                    <a:pt x="83" y="8109"/>
                    <a:pt x="81" y="8106"/>
                    <a:pt x="78" y="8103"/>
                  </a:cubicBezTo>
                  <a:close/>
                  <a:moveTo>
                    <a:pt x="86" y="8112"/>
                  </a:moveTo>
                  <a:cubicBezTo>
                    <a:pt x="87" y="8113"/>
                    <a:pt x="88" y="8114"/>
                    <a:pt x="89" y="8115"/>
                  </a:cubicBezTo>
                  <a:cubicBezTo>
                    <a:pt x="88" y="8114"/>
                    <a:pt x="87" y="8113"/>
                    <a:pt x="86" y="8112"/>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46" name="Google Shape;946;p37"/>
            <p:cNvSpPr/>
            <p:nvPr/>
          </p:nvSpPr>
          <p:spPr>
            <a:xfrm>
              <a:off x="5420891" y="899505"/>
              <a:ext cx="1425355" cy="2917571"/>
            </a:xfrm>
            <a:custGeom>
              <a:avLst/>
              <a:gdLst/>
              <a:ahLst/>
              <a:cxnLst/>
              <a:rect l="l" t="t" r="r" b="b"/>
              <a:pathLst>
                <a:path w="3964" h="8114" extrusionOk="0">
                  <a:moveTo>
                    <a:pt x="3227" y="1"/>
                  </a:moveTo>
                  <a:cubicBezTo>
                    <a:pt x="3142" y="1"/>
                    <a:pt x="3063" y="18"/>
                    <a:pt x="2992" y="49"/>
                  </a:cubicBezTo>
                  <a:cubicBezTo>
                    <a:pt x="2841" y="120"/>
                    <a:pt x="2721" y="253"/>
                    <a:pt x="2677" y="417"/>
                  </a:cubicBezTo>
                  <a:lnTo>
                    <a:pt x="2587" y="755"/>
                  </a:lnTo>
                  <a:lnTo>
                    <a:pt x="2286" y="1900"/>
                  </a:lnTo>
                  <a:lnTo>
                    <a:pt x="2100" y="2623"/>
                  </a:lnTo>
                  <a:lnTo>
                    <a:pt x="1940" y="3232"/>
                  </a:lnTo>
                  <a:lnTo>
                    <a:pt x="1749" y="3959"/>
                  </a:lnTo>
                  <a:lnTo>
                    <a:pt x="924" y="7097"/>
                  </a:lnTo>
                  <a:lnTo>
                    <a:pt x="675" y="7101"/>
                  </a:lnTo>
                  <a:lnTo>
                    <a:pt x="271" y="7101"/>
                  </a:lnTo>
                  <a:cubicBezTo>
                    <a:pt x="213" y="7101"/>
                    <a:pt x="156" y="7120"/>
                    <a:pt x="111" y="7155"/>
                  </a:cubicBezTo>
                  <a:cubicBezTo>
                    <a:pt x="45" y="7204"/>
                    <a:pt x="0" y="7279"/>
                    <a:pt x="0" y="7368"/>
                  </a:cubicBezTo>
                  <a:lnTo>
                    <a:pt x="0" y="7488"/>
                  </a:lnTo>
                  <a:lnTo>
                    <a:pt x="0" y="7914"/>
                  </a:lnTo>
                  <a:cubicBezTo>
                    <a:pt x="0" y="7931"/>
                    <a:pt x="4" y="7949"/>
                    <a:pt x="4" y="7967"/>
                  </a:cubicBezTo>
                  <a:cubicBezTo>
                    <a:pt x="13" y="8014"/>
                    <a:pt x="38" y="8060"/>
                    <a:pt x="71" y="8095"/>
                  </a:cubicBezTo>
                  <a:lnTo>
                    <a:pt x="71" y="8095"/>
                  </a:lnTo>
                  <a:cubicBezTo>
                    <a:pt x="46" y="8060"/>
                    <a:pt x="25" y="8022"/>
                    <a:pt x="18" y="7980"/>
                  </a:cubicBezTo>
                  <a:cubicBezTo>
                    <a:pt x="14" y="7963"/>
                    <a:pt x="14" y="7945"/>
                    <a:pt x="14" y="7927"/>
                  </a:cubicBezTo>
                  <a:lnTo>
                    <a:pt x="14" y="7501"/>
                  </a:lnTo>
                  <a:lnTo>
                    <a:pt x="14" y="7382"/>
                  </a:lnTo>
                  <a:cubicBezTo>
                    <a:pt x="14" y="7292"/>
                    <a:pt x="58" y="7218"/>
                    <a:pt x="125" y="7169"/>
                  </a:cubicBezTo>
                  <a:cubicBezTo>
                    <a:pt x="169" y="7132"/>
                    <a:pt x="227" y="7115"/>
                    <a:pt x="284" y="7115"/>
                  </a:cubicBezTo>
                  <a:lnTo>
                    <a:pt x="688" y="7115"/>
                  </a:lnTo>
                  <a:lnTo>
                    <a:pt x="936" y="7111"/>
                  </a:lnTo>
                  <a:lnTo>
                    <a:pt x="1762" y="3969"/>
                  </a:lnTo>
                  <a:lnTo>
                    <a:pt x="1948" y="3244"/>
                  </a:lnTo>
                  <a:lnTo>
                    <a:pt x="2108" y="2637"/>
                  </a:lnTo>
                  <a:lnTo>
                    <a:pt x="2300" y="1913"/>
                  </a:lnTo>
                  <a:lnTo>
                    <a:pt x="2601" y="763"/>
                  </a:lnTo>
                  <a:lnTo>
                    <a:pt x="2690" y="431"/>
                  </a:lnTo>
                  <a:cubicBezTo>
                    <a:pt x="2734" y="262"/>
                    <a:pt x="2854" y="129"/>
                    <a:pt x="3005" y="63"/>
                  </a:cubicBezTo>
                  <a:cubicBezTo>
                    <a:pt x="3076" y="32"/>
                    <a:pt x="3156" y="9"/>
                    <a:pt x="3240" y="9"/>
                  </a:cubicBezTo>
                  <a:lnTo>
                    <a:pt x="3369" y="9"/>
                  </a:lnTo>
                  <a:lnTo>
                    <a:pt x="3569" y="14"/>
                  </a:lnTo>
                  <a:cubicBezTo>
                    <a:pt x="3720" y="14"/>
                    <a:pt x="3857" y="71"/>
                    <a:pt x="3964" y="173"/>
                  </a:cubicBezTo>
                  <a:cubicBezTo>
                    <a:pt x="3959" y="169"/>
                    <a:pt x="3955" y="165"/>
                    <a:pt x="3951" y="161"/>
                  </a:cubicBezTo>
                  <a:cubicBezTo>
                    <a:pt x="3849" y="58"/>
                    <a:pt x="3706" y="1"/>
                    <a:pt x="3556" y="1"/>
                  </a:cubicBezTo>
                  <a:close/>
                  <a:moveTo>
                    <a:pt x="71" y="8095"/>
                  </a:moveTo>
                  <a:cubicBezTo>
                    <a:pt x="72" y="8098"/>
                    <a:pt x="74" y="8100"/>
                    <a:pt x="76" y="8103"/>
                  </a:cubicBezTo>
                  <a:lnTo>
                    <a:pt x="76" y="8103"/>
                  </a:lnTo>
                  <a:cubicBezTo>
                    <a:pt x="76" y="8102"/>
                    <a:pt x="76" y="8101"/>
                    <a:pt x="76" y="8101"/>
                  </a:cubicBezTo>
                  <a:cubicBezTo>
                    <a:pt x="74" y="8099"/>
                    <a:pt x="72" y="8097"/>
                    <a:pt x="71" y="8095"/>
                  </a:cubicBezTo>
                  <a:close/>
                  <a:moveTo>
                    <a:pt x="76" y="8103"/>
                  </a:moveTo>
                  <a:cubicBezTo>
                    <a:pt x="77" y="8106"/>
                    <a:pt x="81" y="8110"/>
                    <a:pt x="84" y="8113"/>
                  </a:cubicBezTo>
                  <a:cubicBezTo>
                    <a:pt x="81" y="8110"/>
                    <a:pt x="79" y="8106"/>
                    <a:pt x="76" y="8103"/>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47" name="Google Shape;947;p37"/>
            <p:cNvSpPr/>
            <p:nvPr/>
          </p:nvSpPr>
          <p:spPr>
            <a:xfrm>
              <a:off x="5425566" y="902741"/>
              <a:ext cx="1423917" cy="2917571"/>
            </a:xfrm>
            <a:custGeom>
              <a:avLst/>
              <a:gdLst/>
              <a:ahLst/>
              <a:cxnLst/>
              <a:rect l="l" t="t" r="r" b="b"/>
              <a:pathLst>
                <a:path w="3960" h="8114" extrusionOk="0">
                  <a:moveTo>
                    <a:pt x="3227" y="0"/>
                  </a:moveTo>
                  <a:cubicBezTo>
                    <a:pt x="3143" y="0"/>
                    <a:pt x="3063" y="23"/>
                    <a:pt x="2992" y="54"/>
                  </a:cubicBezTo>
                  <a:cubicBezTo>
                    <a:pt x="2841" y="120"/>
                    <a:pt x="2721" y="253"/>
                    <a:pt x="2677" y="422"/>
                  </a:cubicBezTo>
                  <a:lnTo>
                    <a:pt x="2588" y="754"/>
                  </a:lnTo>
                  <a:lnTo>
                    <a:pt x="2287" y="1904"/>
                  </a:lnTo>
                  <a:lnTo>
                    <a:pt x="2095" y="2628"/>
                  </a:lnTo>
                  <a:lnTo>
                    <a:pt x="1935" y="3235"/>
                  </a:lnTo>
                  <a:lnTo>
                    <a:pt x="1749" y="3960"/>
                  </a:lnTo>
                  <a:lnTo>
                    <a:pt x="923" y="7102"/>
                  </a:lnTo>
                  <a:lnTo>
                    <a:pt x="675" y="7106"/>
                  </a:lnTo>
                  <a:lnTo>
                    <a:pt x="271" y="7106"/>
                  </a:lnTo>
                  <a:cubicBezTo>
                    <a:pt x="214" y="7106"/>
                    <a:pt x="156" y="7123"/>
                    <a:pt x="112" y="7160"/>
                  </a:cubicBezTo>
                  <a:cubicBezTo>
                    <a:pt x="45" y="7209"/>
                    <a:pt x="1" y="7283"/>
                    <a:pt x="1" y="7373"/>
                  </a:cubicBezTo>
                  <a:lnTo>
                    <a:pt x="1" y="7492"/>
                  </a:lnTo>
                  <a:lnTo>
                    <a:pt x="1" y="7918"/>
                  </a:lnTo>
                  <a:cubicBezTo>
                    <a:pt x="1" y="7936"/>
                    <a:pt x="1" y="7954"/>
                    <a:pt x="5" y="7971"/>
                  </a:cubicBezTo>
                  <a:cubicBezTo>
                    <a:pt x="14" y="8020"/>
                    <a:pt x="40" y="8065"/>
                    <a:pt x="71" y="8104"/>
                  </a:cubicBezTo>
                  <a:cubicBezTo>
                    <a:pt x="77" y="8109"/>
                    <a:pt x="81" y="8114"/>
                    <a:pt x="85" y="8114"/>
                  </a:cubicBezTo>
                  <a:cubicBezTo>
                    <a:pt x="54" y="8078"/>
                    <a:pt x="28" y="8034"/>
                    <a:pt x="18" y="7985"/>
                  </a:cubicBezTo>
                  <a:cubicBezTo>
                    <a:pt x="14" y="7967"/>
                    <a:pt x="14" y="7949"/>
                    <a:pt x="14" y="7932"/>
                  </a:cubicBezTo>
                  <a:lnTo>
                    <a:pt x="14" y="7506"/>
                  </a:lnTo>
                  <a:lnTo>
                    <a:pt x="14" y="7385"/>
                  </a:lnTo>
                  <a:cubicBezTo>
                    <a:pt x="14" y="7297"/>
                    <a:pt x="58" y="7217"/>
                    <a:pt x="124" y="7168"/>
                  </a:cubicBezTo>
                  <a:cubicBezTo>
                    <a:pt x="169" y="7137"/>
                    <a:pt x="227" y="7119"/>
                    <a:pt x="284" y="7119"/>
                  </a:cubicBezTo>
                  <a:lnTo>
                    <a:pt x="684" y="7119"/>
                  </a:lnTo>
                  <a:lnTo>
                    <a:pt x="937" y="7115"/>
                  </a:lnTo>
                  <a:lnTo>
                    <a:pt x="1763" y="3972"/>
                  </a:lnTo>
                  <a:lnTo>
                    <a:pt x="1949" y="3249"/>
                  </a:lnTo>
                  <a:lnTo>
                    <a:pt x="2109" y="2637"/>
                  </a:lnTo>
                  <a:lnTo>
                    <a:pt x="2300" y="1913"/>
                  </a:lnTo>
                  <a:lnTo>
                    <a:pt x="2601" y="768"/>
                  </a:lnTo>
                  <a:lnTo>
                    <a:pt x="2691" y="435"/>
                  </a:lnTo>
                  <a:cubicBezTo>
                    <a:pt x="2734" y="267"/>
                    <a:pt x="2855" y="133"/>
                    <a:pt x="3006" y="66"/>
                  </a:cubicBezTo>
                  <a:cubicBezTo>
                    <a:pt x="3076" y="31"/>
                    <a:pt x="3156" y="13"/>
                    <a:pt x="3240" y="13"/>
                  </a:cubicBezTo>
                  <a:lnTo>
                    <a:pt x="3569" y="13"/>
                  </a:lnTo>
                  <a:cubicBezTo>
                    <a:pt x="3720" y="18"/>
                    <a:pt x="3858" y="76"/>
                    <a:pt x="3959" y="178"/>
                  </a:cubicBezTo>
                  <a:cubicBezTo>
                    <a:pt x="3955" y="173"/>
                    <a:pt x="3955" y="169"/>
                    <a:pt x="3951" y="164"/>
                  </a:cubicBezTo>
                  <a:cubicBezTo>
                    <a:pt x="3844" y="62"/>
                    <a:pt x="3707" y="5"/>
                    <a:pt x="3556" y="5"/>
                  </a:cubicBezTo>
                  <a:lnTo>
                    <a:pt x="3356" y="0"/>
                  </a:ln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48" name="Google Shape;948;p37"/>
            <p:cNvSpPr/>
            <p:nvPr/>
          </p:nvSpPr>
          <p:spPr>
            <a:xfrm>
              <a:off x="5430240" y="907416"/>
              <a:ext cx="1424277" cy="2917571"/>
            </a:xfrm>
            <a:custGeom>
              <a:avLst/>
              <a:gdLst/>
              <a:ahLst/>
              <a:cxnLst/>
              <a:rect l="l" t="t" r="r" b="b"/>
              <a:pathLst>
                <a:path w="3961" h="8114" extrusionOk="0">
                  <a:moveTo>
                    <a:pt x="3896" y="120"/>
                  </a:moveTo>
                  <a:cubicBezTo>
                    <a:pt x="3913" y="134"/>
                    <a:pt x="3930" y="149"/>
                    <a:pt x="3946" y="165"/>
                  </a:cubicBezTo>
                  <a:cubicBezTo>
                    <a:pt x="3950" y="165"/>
                    <a:pt x="3953" y="167"/>
                    <a:pt x="3955" y="169"/>
                  </a:cubicBezTo>
                  <a:lnTo>
                    <a:pt x="3955" y="169"/>
                  </a:lnTo>
                  <a:cubicBezTo>
                    <a:pt x="3937" y="152"/>
                    <a:pt x="3917" y="135"/>
                    <a:pt x="3896" y="120"/>
                  </a:cubicBezTo>
                  <a:close/>
                  <a:moveTo>
                    <a:pt x="3955" y="169"/>
                  </a:moveTo>
                  <a:lnTo>
                    <a:pt x="3955" y="169"/>
                  </a:lnTo>
                  <a:cubicBezTo>
                    <a:pt x="3957" y="171"/>
                    <a:pt x="3959" y="172"/>
                    <a:pt x="3960" y="174"/>
                  </a:cubicBezTo>
                  <a:cubicBezTo>
                    <a:pt x="3959" y="172"/>
                    <a:pt x="3957" y="171"/>
                    <a:pt x="3955" y="169"/>
                  </a:cubicBezTo>
                  <a:close/>
                  <a:moveTo>
                    <a:pt x="3227" y="0"/>
                  </a:moveTo>
                  <a:cubicBezTo>
                    <a:pt x="3143" y="0"/>
                    <a:pt x="3063" y="18"/>
                    <a:pt x="2993" y="53"/>
                  </a:cubicBezTo>
                  <a:cubicBezTo>
                    <a:pt x="2842" y="120"/>
                    <a:pt x="2721" y="254"/>
                    <a:pt x="2678" y="422"/>
                  </a:cubicBezTo>
                  <a:lnTo>
                    <a:pt x="2588" y="755"/>
                  </a:lnTo>
                  <a:lnTo>
                    <a:pt x="2287" y="1900"/>
                  </a:lnTo>
                  <a:lnTo>
                    <a:pt x="2096" y="2624"/>
                  </a:lnTo>
                  <a:lnTo>
                    <a:pt x="1936" y="3236"/>
                  </a:lnTo>
                  <a:lnTo>
                    <a:pt x="1750" y="3959"/>
                  </a:lnTo>
                  <a:lnTo>
                    <a:pt x="924" y="7102"/>
                  </a:lnTo>
                  <a:lnTo>
                    <a:pt x="671" y="7106"/>
                  </a:lnTo>
                  <a:lnTo>
                    <a:pt x="271" y="7106"/>
                  </a:lnTo>
                  <a:cubicBezTo>
                    <a:pt x="214" y="7106"/>
                    <a:pt x="156" y="7124"/>
                    <a:pt x="111" y="7155"/>
                  </a:cubicBezTo>
                  <a:cubicBezTo>
                    <a:pt x="45" y="7204"/>
                    <a:pt x="1" y="7284"/>
                    <a:pt x="1" y="7372"/>
                  </a:cubicBezTo>
                  <a:lnTo>
                    <a:pt x="1" y="7493"/>
                  </a:lnTo>
                  <a:lnTo>
                    <a:pt x="1" y="7919"/>
                  </a:lnTo>
                  <a:cubicBezTo>
                    <a:pt x="1" y="7936"/>
                    <a:pt x="1" y="7954"/>
                    <a:pt x="5" y="7972"/>
                  </a:cubicBezTo>
                  <a:cubicBezTo>
                    <a:pt x="15" y="8021"/>
                    <a:pt x="41" y="8065"/>
                    <a:pt x="72" y="8101"/>
                  </a:cubicBezTo>
                  <a:cubicBezTo>
                    <a:pt x="76" y="8105"/>
                    <a:pt x="81" y="8110"/>
                    <a:pt x="85" y="8114"/>
                  </a:cubicBezTo>
                  <a:cubicBezTo>
                    <a:pt x="50" y="8079"/>
                    <a:pt x="27" y="8034"/>
                    <a:pt x="19" y="7981"/>
                  </a:cubicBezTo>
                  <a:cubicBezTo>
                    <a:pt x="15" y="7968"/>
                    <a:pt x="15" y="7950"/>
                    <a:pt x="15" y="7932"/>
                  </a:cubicBezTo>
                  <a:lnTo>
                    <a:pt x="15" y="7506"/>
                  </a:lnTo>
                  <a:lnTo>
                    <a:pt x="15" y="7386"/>
                  </a:lnTo>
                  <a:cubicBezTo>
                    <a:pt x="15" y="7297"/>
                    <a:pt x="58" y="7217"/>
                    <a:pt x="125" y="7169"/>
                  </a:cubicBezTo>
                  <a:cubicBezTo>
                    <a:pt x="170" y="7137"/>
                    <a:pt x="228" y="7116"/>
                    <a:pt x="285" y="7116"/>
                  </a:cubicBezTo>
                  <a:lnTo>
                    <a:pt x="685" y="7116"/>
                  </a:lnTo>
                  <a:lnTo>
                    <a:pt x="937" y="7110"/>
                  </a:lnTo>
                  <a:lnTo>
                    <a:pt x="1758" y="3968"/>
                  </a:lnTo>
                  <a:lnTo>
                    <a:pt x="1949" y="3245"/>
                  </a:lnTo>
                  <a:lnTo>
                    <a:pt x="2109" y="2636"/>
                  </a:lnTo>
                  <a:lnTo>
                    <a:pt x="2300" y="1913"/>
                  </a:lnTo>
                  <a:lnTo>
                    <a:pt x="2602" y="768"/>
                  </a:lnTo>
                  <a:cubicBezTo>
                    <a:pt x="2602" y="764"/>
                    <a:pt x="2686" y="436"/>
                    <a:pt x="2690" y="431"/>
                  </a:cubicBezTo>
                  <a:cubicBezTo>
                    <a:pt x="2735" y="266"/>
                    <a:pt x="2850" y="133"/>
                    <a:pt x="3001" y="67"/>
                  </a:cubicBezTo>
                  <a:cubicBezTo>
                    <a:pt x="3077" y="32"/>
                    <a:pt x="3157" y="14"/>
                    <a:pt x="3241" y="14"/>
                  </a:cubicBezTo>
                  <a:lnTo>
                    <a:pt x="3569" y="14"/>
                  </a:lnTo>
                  <a:cubicBezTo>
                    <a:pt x="3691" y="14"/>
                    <a:pt x="3803" y="54"/>
                    <a:pt x="3896" y="120"/>
                  </a:cubicBezTo>
                  <a:lnTo>
                    <a:pt x="3896" y="120"/>
                  </a:lnTo>
                  <a:cubicBezTo>
                    <a:pt x="3801" y="46"/>
                    <a:pt x="3683" y="5"/>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49" name="Google Shape;949;p37"/>
            <p:cNvSpPr/>
            <p:nvPr/>
          </p:nvSpPr>
          <p:spPr>
            <a:xfrm>
              <a:off x="5716102" y="872537"/>
              <a:ext cx="1792481" cy="2591799"/>
            </a:xfrm>
            <a:custGeom>
              <a:avLst/>
              <a:gdLst/>
              <a:ahLst/>
              <a:cxnLst/>
              <a:rect l="l" t="t" r="r" b="b"/>
              <a:pathLst>
                <a:path w="4985" h="7208" extrusionOk="0">
                  <a:moveTo>
                    <a:pt x="2326" y="0"/>
                  </a:moveTo>
                  <a:cubicBezTo>
                    <a:pt x="2069" y="0"/>
                    <a:pt x="1842" y="173"/>
                    <a:pt x="1780" y="422"/>
                  </a:cubicBezTo>
                  <a:lnTo>
                    <a:pt x="0" y="7207"/>
                  </a:lnTo>
                  <a:lnTo>
                    <a:pt x="4984" y="7207"/>
                  </a:lnTo>
                  <a:lnTo>
                    <a:pt x="3204" y="422"/>
                  </a:lnTo>
                  <a:cubicBezTo>
                    <a:pt x="3143" y="173"/>
                    <a:pt x="2917" y="0"/>
                    <a:pt x="2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50" name="Google Shape;950;p37"/>
            <p:cNvSpPr/>
            <p:nvPr/>
          </p:nvSpPr>
          <p:spPr>
            <a:xfrm>
              <a:off x="5393564" y="3425510"/>
              <a:ext cx="2437559" cy="390136"/>
            </a:xfrm>
            <a:custGeom>
              <a:avLst/>
              <a:gdLst/>
              <a:ahLst/>
              <a:cxnLst/>
              <a:rect l="l" t="t" r="r" b="b"/>
              <a:pathLst>
                <a:path w="6779" h="1085" extrusionOk="0">
                  <a:moveTo>
                    <a:pt x="72" y="1"/>
                  </a:moveTo>
                  <a:cubicBezTo>
                    <a:pt x="32" y="1"/>
                    <a:pt x="0" y="33"/>
                    <a:pt x="0" y="72"/>
                  </a:cubicBezTo>
                  <a:lnTo>
                    <a:pt x="0" y="1013"/>
                  </a:lnTo>
                  <a:cubicBezTo>
                    <a:pt x="0" y="1053"/>
                    <a:pt x="32" y="1084"/>
                    <a:pt x="72" y="1084"/>
                  </a:cubicBezTo>
                  <a:lnTo>
                    <a:pt x="6707" y="1084"/>
                  </a:lnTo>
                  <a:cubicBezTo>
                    <a:pt x="6747" y="1084"/>
                    <a:pt x="6778" y="1053"/>
                    <a:pt x="6778" y="1013"/>
                  </a:cubicBezTo>
                  <a:lnTo>
                    <a:pt x="6778" y="72"/>
                  </a:lnTo>
                  <a:cubicBezTo>
                    <a:pt x="6778" y="33"/>
                    <a:pt x="6747" y="1"/>
                    <a:pt x="67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51" name="Google Shape;951;p37"/>
            <p:cNvSpPr/>
            <p:nvPr/>
          </p:nvSpPr>
          <p:spPr>
            <a:xfrm>
              <a:off x="6146873" y="1556806"/>
              <a:ext cx="930940" cy="262488"/>
            </a:xfrm>
            <a:custGeom>
              <a:avLst/>
              <a:gdLst/>
              <a:ahLst/>
              <a:cxnLst/>
              <a:rect l="l" t="t" r="r" b="b"/>
              <a:pathLst>
                <a:path w="2589" h="730" extrusionOk="0">
                  <a:moveTo>
                    <a:pt x="191" y="1"/>
                  </a:moveTo>
                  <a:lnTo>
                    <a:pt x="1" y="729"/>
                  </a:lnTo>
                  <a:lnTo>
                    <a:pt x="2588" y="729"/>
                  </a:lnTo>
                  <a:lnTo>
                    <a:pt x="23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52" name="Google Shape;952;p37"/>
            <p:cNvSpPr/>
            <p:nvPr/>
          </p:nvSpPr>
          <p:spPr>
            <a:xfrm>
              <a:off x="6021022" y="2037196"/>
              <a:ext cx="1182642" cy="260690"/>
            </a:xfrm>
            <a:custGeom>
              <a:avLst/>
              <a:gdLst/>
              <a:ahLst/>
              <a:cxnLst/>
              <a:rect l="l" t="t" r="r" b="b"/>
              <a:pathLst>
                <a:path w="3289" h="725" extrusionOk="0">
                  <a:moveTo>
                    <a:pt x="191" y="0"/>
                  </a:moveTo>
                  <a:lnTo>
                    <a:pt x="0" y="725"/>
                  </a:lnTo>
                  <a:lnTo>
                    <a:pt x="3289" y="725"/>
                  </a:lnTo>
                  <a:lnTo>
                    <a:pt x="309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53" name="Google Shape;953;p37"/>
            <p:cNvSpPr/>
            <p:nvPr/>
          </p:nvSpPr>
          <p:spPr>
            <a:xfrm>
              <a:off x="6611443" y="2193970"/>
              <a:ext cx="887431" cy="1231895"/>
            </a:xfrm>
            <a:custGeom>
              <a:avLst/>
              <a:gdLst/>
              <a:ahLst/>
              <a:cxnLst/>
              <a:rect l="l" t="t" r="r" b="b"/>
              <a:pathLst>
                <a:path w="2468" h="3426" extrusionOk="0">
                  <a:moveTo>
                    <a:pt x="1572" y="0"/>
                  </a:moveTo>
                  <a:lnTo>
                    <a:pt x="1647" y="289"/>
                  </a:lnTo>
                  <a:lnTo>
                    <a:pt x="1" y="289"/>
                  </a:lnTo>
                  <a:lnTo>
                    <a:pt x="1" y="3426"/>
                  </a:lnTo>
                  <a:lnTo>
                    <a:pt x="2468" y="3426"/>
                  </a:lnTo>
                  <a:lnTo>
                    <a:pt x="1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54" name="Google Shape;954;p37"/>
            <p:cNvSpPr/>
            <p:nvPr/>
          </p:nvSpPr>
          <p:spPr>
            <a:xfrm>
              <a:off x="6611443" y="1818935"/>
              <a:ext cx="523541" cy="218620"/>
            </a:xfrm>
            <a:custGeom>
              <a:avLst/>
              <a:gdLst/>
              <a:ahLst/>
              <a:cxnLst/>
              <a:rect l="l" t="t" r="r" b="b"/>
              <a:pathLst>
                <a:path w="1456" h="608" extrusionOk="0">
                  <a:moveTo>
                    <a:pt x="1" y="0"/>
                  </a:moveTo>
                  <a:lnTo>
                    <a:pt x="1" y="607"/>
                  </a:lnTo>
                  <a:lnTo>
                    <a:pt x="1456" y="607"/>
                  </a:lnTo>
                  <a:lnTo>
                    <a:pt x="1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55" name="Google Shape;955;p37"/>
            <p:cNvSpPr/>
            <p:nvPr/>
          </p:nvSpPr>
          <p:spPr>
            <a:xfrm>
              <a:off x="6611443" y="872537"/>
              <a:ext cx="426456" cy="791419"/>
            </a:xfrm>
            <a:custGeom>
              <a:avLst/>
              <a:gdLst/>
              <a:ahLst/>
              <a:cxnLst/>
              <a:rect l="l" t="t" r="r" b="b"/>
              <a:pathLst>
                <a:path w="1186" h="2201" extrusionOk="0">
                  <a:moveTo>
                    <a:pt x="1" y="0"/>
                  </a:moveTo>
                  <a:lnTo>
                    <a:pt x="1" y="1904"/>
                  </a:lnTo>
                  <a:lnTo>
                    <a:pt x="1105" y="1904"/>
                  </a:lnTo>
                  <a:lnTo>
                    <a:pt x="1185" y="2201"/>
                  </a:lnTo>
                  <a:lnTo>
                    <a:pt x="714" y="422"/>
                  </a:lnTo>
                  <a:cubicBezTo>
                    <a:pt x="653" y="173"/>
                    <a:pt x="427"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56" name="Google Shape;956;p37"/>
            <p:cNvSpPr/>
            <p:nvPr/>
          </p:nvSpPr>
          <p:spPr>
            <a:xfrm>
              <a:off x="6611443" y="3425510"/>
              <a:ext cx="1219678" cy="390136"/>
            </a:xfrm>
            <a:custGeom>
              <a:avLst/>
              <a:gdLst/>
              <a:ahLst/>
              <a:cxnLst/>
              <a:rect l="l" t="t" r="r" b="b"/>
              <a:pathLst>
                <a:path w="3392" h="1085" extrusionOk="0">
                  <a:moveTo>
                    <a:pt x="1" y="1"/>
                  </a:moveTo>
                  <a:lnTo>
                    <a:pt x="1" y="1084"/>
                  </a:lnTo>
                  <a:lnTo>
                    <a:pt x="3121" y="1084"/>
                  </a:lnTo>
                  <a:cubicBezTo>
                    <a:pt x="3271" y="1084"/>
                    <a:pt x="3391" y="965"/>
                    <a:pt x="3391" y="814"/>
                  </a:cubicBezTo>
                  <a:lnTo>
                    <a:pt x="3391" y="272"/>
                  </a:lnTo>
                  <a:cubicBezTo>
                    <a:pt x="3391" y="121"/>
                    <a:pt x="3271" y="1"/>
                    <a:pt x="3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57" name="Google Shape;957;p37"/>
            <p:cNvSpPr/>
            <p:nvPr/>
          </p:nvSpPr>
          <p:spPr>
            <a:xfrm>
              <a:off x="6611443" y="1556806"/>
              <a:ext cx="466369" cy="262488"/>
            </a:xfrm>
            <a:custGeom>
              <a:avLst/>
              <a:gdLst/>
              <a:ahLst/>
              <a:cxnLst/>
              <a:rect l="l" t="t" r="r" b="b"/>
              <a:pathLst>
                <a:path w="1297" h="730" extrusionOk="0">
                  <a:moveTo>
                    <a:pt x="1" y="1"/>
                  </a:moveTo>
                  <a:lnTo>
                    <a:pt x="1" y="729"/>
                  </a:lnTo>
                  <a:lnTo>
                    <a:pt x="1296" y="729"/>
                  </a:lnTo>
                  <a:lnTo>
                    <a:pt x="1185" y="298"/>
                  </a:lnTo>
                  <a:lnTo>
                    <a:pt x="1105" y="1"/>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58" name="Google Shape;958;p37"/>
            <p:cNvSpPr/>
            <p:nvPr/>
          </p:nvSpPr>
          <p:spPr>
            <a:xfrm>
              <a:off x="6611443" y="2037196"/>
              <a:ext cx="592220" cy="260690"/>
            </a:xfrm>
            <a:custGeom>
              <a:avLst/>
              <a:gdLst/>
              <a:ahLst/>
              <a:cxnLst/>
              <a:rect l="l" t="t" r="r" b="b"/>
              <a:pathLst>
                <a:path w="1647" h="725" extrusionOk="0">
                  <a:moveTo>
                    <a:pt x="1" y="0"/>
                  </a:moveTo>
                  <a:lnTo>
                    <a:pt x="1" y="725"/>
                  </a:lnTo>
                  <a:lnTo>
                    <a:pt x="1647" y="725"/>
                  </a:lnTo>
                  <a:lnTo>
                    <a:pt x="1572" y="436"/>
                  </a:lnTo>
                  <a:lnTo>
                    <a:pt x="1456" y="0"/>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grpSp>
      <p:grpSp>
        <p:nvGrpSpPr>
          <p:cNvPr id="959" name="Google Shape;959;p37"/>
          <p:cNvGrpSpPr/>
          <p:nvPr/>
        </p:nvGrpSpPr>
        <p:grpSpPr>
          <a:xfrm>
            <a:off x="6792246" y="3072043"/>
            <a:ext cx="927735" cy="1123702"/>
            <a:chOff x="5393564" y="872537"/>
            <a:chExt cx="2437559" cy="2952450"/>
          </a:xfrm>
        </p:grpSpPr>
        <p:sp>
          <p:nvSpPr>
            <p:cNvPr id="960" name="Google Shape;960;p37"/>
            <p:cNvSpPr/>
            <p:nvPr/>
          </p:nvSpPr>
          <p:spPr>
            <a:xfrm>
              <a:off x="5393564" y="872537"/>
              <a:ext cx="1425715" cy="2917212"/>
            </a:xfrm>
            <a:custGeom>
              <a:avLst/>
              <a:gdLst/>
              <a:ahLst/>
              <a:cxnLst/>
              <a:rect l="l" t="t" r="r" b="b"/>
              <a:pathLst>
                <a:path w="3965" h="8113" extrusionOk="0">
                  <a:moveTo>
                    <a:pt x="3223" y="0"/>
                  </a:moveTo>
                  <a:cubicBezTo>
                    <a:pt x="2966" y="0"/>
                    <a:pt x="2739" y="173"/>
                    <a:pt x="2677" y="422"/>
                  </a:cubicBezTo>
                  <a:lnTo>
                    <a:pt x="2286" y="1904"/>
                  </a:lnTo>
                  <a:lnTo>
                    <a:pt x="2096" y="2632"/>
                  </a:lnTo>
                  <a:lnTo>
                    <a:pt x="1936" y="3239"/>
                  </a:lnTo>
                  <a:lnTo>
                    <a:pt x="1745" y="3964"/>
                  </a:lnTo>
                  <a:lnTo>
                    <a:pt x="924" y="7101"/>
                  </a:lnTo>
                  <a:lnTo>
                    <a:pt x="272" y="7101"/>
                  </a:lnTo>
                  <a:cubicBezTo>
                    <a:pt x="121" y="7101"/>
                    <a:pt x="0" y="7221"/>
                    <a:pt x="0" y="7372"/>
                  </a:cubicBezTo>
                  <a:lnTo>
                    <a:pt x="0" y="7914"/>
                  </a:lnTo>
                  <a:cubicBezTo>
                    <a:pt x="0" y="7993"/>
                    <a:pt x="37" y="8065"/>
                    <a:pt x="86" y="8113"/>
                  </a:cubicBezTo>
                  <a:cubicBezTo>
                    <a:pt x="54" y="8078"/>
                    <a:pt x="27" y="8029"/>
                    <a:pt x="19" y="7980"/>
                  </a:cubicBezTo>
                  <a:cubicBezTo>
                    <a:pt x="14" y="7963"/>
                    <a:pt x="14" y="7944"/>
                    <a:pt x="14" y="7926"/>
                  </a:cubicBezTo>
                  <a:lnTo>
                    <a:pt x="14" y="7500"/>
                  </a:lnTo>
                  <a:lnTo>
                    <a:pt x="14" y="7381"/>
                  </a:lnTo>
                  <a:cubicBezTo>
                    <a:pt x="14" y="7297"/>
                    <a:pt x="59" y="7217"/>
                    <a:pt x="121" y="7168"/>
                  </a:cubicBezTo>
                  <a:cubicBezTo>
                    <a:pt x="170" y="7133"/>
                    <a:pt x="223" y="7115"/>
                    <a:pt x="285" y="7115"/>
                  </a:cubicBezTo>
                  <a:lnTo>
                    <a:pt x="938" y="7115"/>
                  </a:lnTo>
                  <a:lnTo>
                    <a:pt x="1758" y="3977"/>
                  </a:lnTo>
                  <a:lnTo>
                    <a:pt x="1950" y="3253"/>
                  </a:lnTo>
                  <a:lnTo>
                    <a:pt x="2110" y="2641"/>
                  </a:lnTo>
                  <a:lnTo>
                    <a:pt x="2300" y="1918"/>
                  </a:lnTo>
                  <a:lnTo>
                    <a:pt x="2602" y="768"/>
                  </a:lnTo>
                  <a:lnTo>
                    <a:pt x="2690" y="435"/>
                  </a:lnTo>
                  <a:cubicBezTo>
                    <a:pt x="2735" y="266"/>
                    <a:pt x="2850" y="133"/>
                    <a:pt x="3001" y="62"/>
                  </a:cubicBezTo>
                  <a:cubicBezTo>
                    <a:pt x="3072" y="31"/>
                    <a:pt x="3152" y="9"/>
                    <a:pt x="3237" y="9"/>
                  </a:cubicBezTo>
                  <a:lnTo>
                    <a:pt x="3569" y="9"/>
                  </a:lnTo>
                  <a:cubicBezTo>
                    <a:pt x="3720" y="13"/>
                    <a:pt x="3858" y="70"/>
                    <a:pt x="3964" y="173"/>
                  </a:cubicBezTo>
                  <a:cubicBezTo>
                    <a:pt x="3858" y="62"/>
                    <a:pt x="3712" y="0"/>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61" name="Google Shape;961;p37"/>
            <p:cNvSpPr/>
            <p:nvPr/>
          </p:nvSpPr>
          <p:spPr>
            <a:xfrm>
              <a:off x="5398598" y="875414"/>
              <a:ext cx="1423917" cy="2917931"/>
            </a:xfrm>
            <a:custGeom>
              <a:avLst/>
              <a:gdLst/>
              <a:ahLst/>
              <a:cxnLst/>
              <a:rect l="l" t="t" r="r" b="b"/>
              <a:pathLst>
                <a:path w="3960" h="8115" extrusionOk="0">
                  <a:moveTo>
                    <a:pt x="3957" y="176"/>
                  </a:moveTo>
                  <a:lnTo>
                    <a:pt x="3957" y="176"/>
                  </a:lnTo>
                  <a:cubicBezTo>
                    <a:pt x="3958" y="177"/>
                    <a:pt x="3959" y="178"/>
                    <a:pt x="3960" y="179"/>
                  </a:cubicBezTo>
                  <a:cubicBezTo>
                    <a:pt x="3959" y="178"/>
                    <a:pt x="3958" y="177"/>
                    <a:pt x="3957" y="176"/>
                  </a:cubicBezTo>
                  <a:close/>
                  <a:moveTo>
                    <a:pt x="3223" y="1"/>
                  </a:moveTo>
                  <a:cubicBezTo>
                    <a:pt x="3138" y="1"/>
                    <a:pt x="3058" y="23"/>
                    <a:pt x="2987" y="54"/>
                  </a:cubicBezTo>
                  <a:cubicBezTo>
                    <a:pt x="2836" y="125"/>
                    <a:pt x="2721" y="258"/>
                    <a:pt x="2676" y="427"/>
                  </a:cubicBezTo>
                  <a:lnTo>
                    <a:pt x="2588" y="760"/>
                  </a:lnTo>
                  <a:lnTo>
                    <a:pt x="2286" y="1910"/>
                  </a:lnTo>
                  <a:lnTo>
                    <a:pt x="2096" y="2633"/>
                  </a:lnTo>
                  <a:lnTo>
                    <a:pt x="1936" y="3245"/>
                  </a:lnTo>
                  <a:lnTo>
                    <a:pt x="1744" y="3969"/>
                  </a:lnTo>
                  <a:lnTo>
                    <a:pt x="924" y="7107"/>
                  </a:lnTo>
                  <a:lnTo>
                    <a:pt x="271" y="7107"/>
                  </a:lnTo>
                  <a:cubicBezTo>
                    <a:pt x="209" y="7107"/>
                    <a:pt x="156" y="7125"/>
                    <a:pt x="107" y="7160"/>
                  </a:cubicBezTo>
                  <a:cubicBezTo>
                    <a:pt x="45" y="7209"/>
                    <a:pt x="0" y="7289"/>
                    <a:pt x="0" y="7373"/>
                  </a:cubicBezTo>
                  <a:lnTo>
                    <a:pt x="0" y="7492"/>
                  </a:lnTo>
                  <a:lnTo>
                    <a:pt x="0" y="7918"/>
                  </a:lnTo>
                  <a:cubicBezTo>
                    <a:pt x="0" y="7936"/>
                    <a:pt x="0" y="7955"/>
                    <a:pt x="5" y="7972"/>
                  </a:cubicBezTo>
                  <a:cubicBezTo>
                    <a:pt x="13" y="8021"/>
                    <a:pt x="40" y="8070"/>
                    <a:pt x="72" y="8105"/>
                  </a:cubicBezTo>
                  <a:cubicBezTo>
                    <a:pt x="76" y="8110"/>
                    <a:pt x="80" y="8114"/>
                    <a:pt x="84" y="8114"/>
                  </a:cubicBezTo>
                  <a:cubicBezTo>
                    <a:pt x="54" y="8078"/>
                    <a:pt x="27" y="8034"/>
                    <a:pt x="18" y="7985"/>
                  </a:cubicBezTo>
                  <a:cubicBezTo>
                    <a:pt x="13" y="7967"/>
                    <a:pt x="13" y="7950"/>
                    <a:pt x="13" y="7932"/>
                  </a:cubicBezTo>
                  <a:lnTo>
                    <a:pt x="13" y="7506"/>
                  </a:lnTo>
                  <a:lnTo>
                    <a:pt x="13" y="7386"/>
                  </a:lnTo>
                  <a:cubicBezTo>
                    <a:pt x="13" y="7297"/>
                    <a:pt x="58" y="7222"/>
                    <a:pt x="120" y="7173"/>
                  </a:cubicBezTo>
                  <a:cubicBezTo>
                    <a:pt x="164" y="7138"/>
                    <a:pt x="222" y="7119"/>
                    <a:pt x="285" y="7119"/>
                  </a:cubicBezTo>
                  <a:lnTo>
                    <a:pt x="684" y="7119"/>
                  </a:lnTo>
                  <a:lnTo>
                    <a:pt x="937" y="7115"/>
                  </a:lnTo>
                  <a:lnTo>
                    <a:pt x="1758" y="3977"/>
                  </a:lnTo>
                  <a:lnTo>
                    <a:pt x="1949" y="3254"/>
                  </a:lnTo>
                  <a:lnTo>
                    <a:pt x="2108" y="2646"/>
                  </a:lnTo>
                  <a:lnTo>
                    <a:pt x="2299" y="1918"/>
                  </a:lnTo>
                  <a:lnTo>
                    <a:pt x="2602" y="773"/>
                  </a:lnTo>
                  <a:lnTo>
                    <a:pt x="2686" y="435"/>
                  </a:lnTo>
                  <a:cubicBezTo>
                    <a:pt x="2729" y="271"/>
                    <a:pt x="2850" y="134"/>
                    <a:pt x="3001" y="68"/>
                  </a:cubicBezTo>
                  <a:cubicBezTo>
                    <a:pt x="3071" y="32"/>
                    <a:pt x="3151" y="15"/>
                    <a:pt x="3235" y="15"/>
                  </a:cubicBezTo>
                  <a:lnTo>
                    <a:pt x="3564" y="15"/>
                  </a:lnTo>
                  <a:cubicBezTo>
                    <a:pt x="3719" y="15"/>
                    <a:pt x="3855" y="75"/>
                    <a:pt x="3957" y="176"/>
                  </a:cubicBezTo>
                  <a:lnTo>
                    <a:pt x="3957" y="176"/>
                  </a:lnTo>
                  <a:cubicBezTo>
                    <a:pt x="3954" y="172"/>
                    <a:pt x="3954" y="168"/>
                    <a:pt x="3950" y="165"/>
                  </a:cubicBezTo>
                  <a:cubicBezTo>
                    <a:pt x="3844" y="62"/>
                    <a:pt x="3706" y="5"/>
                    <a:pt x="3555" y="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62" name="Google Shape;962;p37"/>
            <p:cNvSpPr/>
            <p:nvPr/>
          </p:nvSpPr>
          <p:spPr>
            <a:xfrm>
              <a:off x="5403272" y="880448"/>
              <a:ext cx="1423917" cy="2917571"/>
            </a:xfrm>
            <a:custGeom>
              <a:avLst/>
              <a:gdLst/>
              <a:ahLst/>
              <a:cxnLst/>
              <a:rect l="l" t="t" r="r" b="b"/>
              <a:pathLst>
                <a:path w="3960" h="8114" extrusionOk="0">
                  <a:moveTo>
                    <a:pt x="3909" y="130"/>
                  </a:moveTo>
                  <a:cubicBezTo>
                    <a:pt x="3922" y="141"/>
                    <a:pt x="3935" y="153"/>
                    <a:pt x="3947" y="165"/>
                  </a:cubicBezTo>
                  <a:cubicBezTo>
                    <a:pt x="3949" y="165"/>
                    <a:pt x="3952" y="166"/>
                    <a:pt x="3954" y="168"/>
                  </a:cubicBezTo>
                  <a:lnTo>
                    <a:pt x="3954" y="168"/>
                  </a:lnTo>
                  <a:cubicBezTo>
                    <a:pt x="3940" y="155"/>
                    <a:pt x="3925" y="142"/>
                    <a:pt x="3909" y="130"/>
                  </a:cubicBezTo>
                  <a:close/>
                  <a:moveTo>
                    <a:pt x="3954" y="168"/>
                  </a:moveTo>
                  <a:cubicBezTo>
                    <a:pt x="3956" y="170"/>
                    <a:pt x="3958" y="171"/>
                    <a:pt x="3959" y="173"/>
                  </a:cubicBezTo>
                  <a:cubicBezTo>
                    <a:pt x="3958" y="171"/>
                    <a:pt x="3956" y="170"/>
                    <a:pt x="3954" y="168"/>
                  </a:cubicBezTo>
                  <a:close/>
                  <a:moveTo>
                    <a:pt x="3222" y="1"/>
                  </a:moveTo>
                  <a:cubicBezTo>
                    <a:pt x="3138" y="1"/>
                    <a:pt x="3058" y="18"/>
                    <a:pt x="2988" y="54"/>
                  </a:cubicBezTo>
                  <a:cubicBezTo>
                    <a:pt x="2837" y="120"/>
                    <a:pt x="2716" y="257"/>
                    <a:pt x="2673" y="421"/>
                  </a:cubicBezTo>
                  <a:lnTo>
                    <a:pt x="2589" y="759"/>
                  </a:lnTo>
                  <a:lnTo>
                    <a:pt x="2286" y="1904"/>
                  </a:lnTo>
                  <a:lnTo>
                    <a:pt x="2095" y="2632"/>
                  </a:lnTo>
                  <a:lnTo>
                    <a:pt x="1936" y="3240"/>
                  </a:lnTo>
                  <a:lnTo>
                    <a:pt x="1745" y="3963"/>
                  </a:lnTo>
                  <a:lnTo>
                    <a:pt x="924" y="7101"/>
                  </a:lnTo>
                  <a:lnTo>
                    <a:pt x="671" y="7105"/>
                  </a:lnTo>
                  <a:lnTo>
                    <a:pt x="272" y="7105"/>
                  </a:lnTo>
                  <a:cubicBezTo>
                    <a:pt x="209" y="7105"/>
                    <a:pt x="151" y="7124"/>
                    <a:pt x="107" y="7159"/>
                  </a:cubicBezTo>
                  <a:cubicBezTo>
                    <a:pt x="45" y="7208"/>
                    <a:pt x="0" y="7283"/>
                    <a:pt x="0" y="7372"/>
                  </a:cubicBezTo>
                  <a:lnTo>
                    <a:pt x="0" y="7492"/>
                  </a:lnTo>
                  <a:lnTo>
                    <a:pt x="0" y="7918"/>
                  </a:lnTo>
                  <a:cubicBezTo>
                    <a:pt x="0" y="7936"/>
                    <a:pt x="0" y="7953"/>
                    <a:pt x="5" y="7971"/>
                  </a:cubicBezTo>
                  <a:cubicBezTo>
                    <a:pt x="14" y="8020"/>
                    <a:pt x="41" y="8064"/>
                    <a:pt x="71" y="8100"/>
                  </a:cubicBezTo>
                  <a:cubicBezTo>
                    <a:pt x="76" y="8105"/>
                    <a:pt x="80" y="8109"/>
                    <a:pt x="85" y="8113"/>
                  </a:cubicBezTo>
                  <a:cubicBezTo>
                    <a:pt x="49" y="8078"/>
                    <a:pt x="27" y="8033"/>
                    <a:pt x="18" y="7984"/>
                  </a:cubicBezTo>
                  <a:cubicBezTo>
                    <a:pt x="14" y="7967"/>
                    <a:pt x="14" y="7949"/>
                    <a:pt x="14" y="7931"/>
                  </a:cubicBezTo>
                  <a:lnTo>
                    <a:pt x="14" y="7505"/>
                  </a:lnTo>
                  <a:lnTo>
                    <a:pt x="14" y="7386"/>
                  </a:lnTo>
                  <a:cubicBezTo>
                    <a:pt x="14" y="7297"/>
                    <a:pt x="53" y="7217"/>
                    <a:pt x="120" y="7168"/>
                  </a:cubicBezTo>
                  <a:cubicBezTo>
                    <a:pt x="165" y="7137"/>
                    <a:pt x="223" y="7119"/>
                    <a:pt x="284" y="7119"/>
                  </a:cubicBezTo>
                  <a:lnTo>
                    <a:pt x="684" y="7119"/>
                  </a:lnTo>
                  <a:lnTo>
                    <a:pt x="932" y="7115"/>
                  </a:lnTo>
                  <a:lnTo>
                    <a:pt x="1758" y="3977"/>
                  </a:lnTo>
                  <a:lnTo>
                    <a:pt x="1949" y="3254"/>
                  </a:lnTo>
                  <a:lnTo>
                    <a:pt x="2109" y="2641"/>
                  </a:lnTo>
                  <a:lnTo>
                    <a:pt x="2300" y="1918"/>
                  </a:lnTo>
                  <a:lnTo>
                    <a:pt x="2601" y="767"/>
                  </a:lnTo>
                  <a:lnTo>
                    <a:pt x="2685" y="435"/>
                  </a:lnTo>
                  <a:cubicBezTo>
                    <a:pt x="2730" y="267"/>
                    <a:pt x="2849" y="134"/>
                    <a:pt x="3001" y="67"/>
                  </a:cubicBezTo>
                  <a:cubicBezTo>
                    <a:pt x="3072" y="31"/>
                    <a:pt x="3152" y="13"/>
                    <a:pt x="3236" y="13"/>
                  </a:cubicBezTo>
                  <a:lnTo>
                    <a:pt x="3564" y="13"/>
                  </a:lnTo>
                  <a:cubicBezTo>
                    <a:pt x="3692" y="13"/>
                    <a:pt x="3813" y="57"/>
                    <a:pt x="3909" y="130"/>
                  </a:cubicBezTo>
                  <a:lnTo>
                    <a:pt x="3909" y="130"/>
                  </a:lnTo>
                  <a:cubicBezTo>
                    <a:pt x="3812" y="49"/>
                    <a:pt x="3689" y="1"/>
                    <a:pt x="3551" y="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63" name="Google Shape;963;p37"/>
            <p:cNvSpPr/>
            <p:nvPr/>
          </p:nvSpPr>
          <p:spPr>
            <a:xfrm>
              <a:off x="5407947" y="885122"/>
              <a:ext cx="1424277" cy="2917571"/>
            </a:xfrm>
            <a:custGeom>
              <a:avLst/>
              <a:gdLst/>
              <a:ahLst/>
              <a:cxnLst/>
              <a:rect l="l" t="t" r="r" b="b"/>
              <a:pathLst>
                <a:path w="3961" h="8114" extrusionOk="0">
                  <a:moveTo>
                    <a:pt x="3223" y="0"/>
                  </a:moveTo>
                  <a:cubicBezTo>
                    <a:pt x="3139" y="0"/>
                    <a:pt x="3059" y="18"/>
                    <a:pt x="2988" y="54"/>
                  </a:cubicBezTo>
                  <a:cubicBezTo>
                    <a:pt x="2836" y="121"/>
                    <a:pt x="2717" y="254"/>
                    <a:pt x="2672" y="422"/>
                  </a:cubicBezTo>
                  <a:lnTo>
                    <a:pt x="2588" y="754"/>
                  </a:lnTo>
                  <a:lnTo>
                    <a:pt x="2287" y="1905"/>
                  </a:lnTo>
                  <a:lnTo>
                    <a:pt x="2096" y="2628"/>
                  </a:lnTo>
                  <a:lnTo>
                    <a:pt x="1936" y="3241"/>
                  </a:lnTo>
                  <a:lnTo>
                    <a:pt x="1745" y="3964"/>
                  </a:lnTo>
                  <a:lnTo>
                    <a:pt x="919" y="7102"/>
                  </a:lnTo>
                  <a:lnTo>
                    <a:pt x="671" y="7106"/>
                  </a:lnTo>
                  <a:lnTo>
                    <a:pt x="271" y="7106"/>
                  </a:lnTo>
                  <a:cubicBezTo>
                    <a:pt x="210" y="7106"/>
                    <a:pt x="152" y="7124"/>
                    <a:pt x="107" y="7155"/>
                  </a:cubicBezTo>
                  <a:cubicBezTo>
                    <a:pt x="40" y="7204"/>
                    <a:pt x="1" y="7284"/>
                    <a:pt x="1" y="7373"/>
                  </a:cubicBezTo>
                  <a:lnTo>
                    <a:pt x="1" y="7492"/>
                  </a:lnTo>
                  <a:lnTo>
                    <a:pt x="1" y="7918"/>
                  </a:lnTo>
                  <a:cubicBezTo>
                    <a:pt x="1" y="7936"/>
                    <a:pt x="1" y="7954"/>
                    <a:pt x="5" y="7971"/>
                  </a:cubicBezTo>
                  <a:cubicBezTo>
                    <a:pt x="14" y="8020"/>
                    <a:pt x="36" y="8065"/>
                    <a:pt x="72" y="8100"/>
                  </a:cubicBezTo>
                  <a:cubicBezTo>
                    <a:pt x="73" y="8101"/>
                    <a:pt x="74" y="8102"/>
                    <a:pt x="75" y="8103"/>
                  </a:cubicBezTo>
                  <a:lnTo>
                    <a:pt x="75" y="8103"/>
                  </a:lnTo>
                  <a:cubicBezTo>
                    <a:pt x="45" y="8069"/>
                    <a:pt x="27" y="8029"/>
                    <a:pt x="19" y="7981"/>
                  </a:cubicBezTo>
                  <a:cubicBezTo>
                    <a:pt x="14" y="7967"/>
                    <a:pt x="9" y="7950"/>
                    <a:pt x="9" y="7932"/>
                  </a:cubicBezTo>
                  <a:lnTo>
                    <a:pt x="9" y="7506"/>
                  </a:lnTo>
                  <a:lnTo>
                    <a:pt x="14" y="7385"/>
                  </a:lnTo>
                  <a:cubicBezTo>
                    <a:pt x="14" y="7297"/>
                    <a:pt x="54" y="7217"/>
                    <a:pt x="120" y="7168"/>
                  </a:cubicBezTo>
                  <a:cubicBezTo>
                    <a:pt x="165" y="7137"/>
                    <a:pt x="222" y="7115"/>
                    <a:pt x="280" y="7115"/>
                  </a:cubicBezTo>
                  <a:lnTo>
                    <a:pt x="933" y="7115"/>
                  </a:lnTo>
                  <a:lnTo>
                    <a:pt x="1759" y="3972"/>
                  </a:lnTo>
                  <a:lnTo>
                    <a:pt x="1949" y="3249"/>
                  </a:lnTo>
                  <a:lnTo>
                    <a:pt x="2109" y="2641"/>
                  </a:lnTo>
                  <a:lnTo>
                    <a:pt x="2300" y="1918"/>
                  </a:lnTo>
                  <a:lnTo>
                    <a:pt x="2597" y="768"/>
                  </a:lnTo>
                  <a:lnTo>
                    <a:pt x="2686" y="435"/>
                  </a:lnTo>
                  <a:cubicBezTo>
                    <a:pt x="2730" y="267"/>
                    <a:pt x="2850" y="133"/>
                    <a:pt x="3002" y="67"/>
                  </a:cubicBezTo>
                  <a:cubicBezTo>
                    <a:pt x="3072" y="31"/>
                    <a:pt x="3152" y="14"/>
                    <a:pt x="3236" y="14"/>
                  </a:cubicBezTo>
                  <a:lnTo>
                    <a:pt x="3565" y="14"/>
                  </a:lnTo>
                  <a:cubicBezTo>
                    <a:pt x="3715" y="14"/>
                    <a:pt x="3858" y="76"/>
                    <a:pt x="3960" y="174"/>
                  </a:cubicBezTo>
                  <a:cubicBezTo>
                    <a:pt x="3955" y="169"/>
                    <a:pt x="3951" y="164"/>
                    <a:pt x="3946" y="160"/>
                  </a:cubicBezTo>
                  <a:cubicBezTo>
                    <a:pt x="3844" y="62"/>
                    <a:pt x="3703" y="0"/>
                    <a:pt x="3551" y="0"/>
                  </a:cubicBezTo>
                  <a:close/>
                  <a:moveTo>
                    <a:pt x="75" y="8103"/>
                  </a:moveTo>
                  <a:lnTo>
                    <a:pt x="75" y="8103"/>
                  </a:lnTo>
                  <a:cubicBezTo>
                    <a:pt x="77" y="8106"/>
                    <a:pt x="80" y="8108"/>
                    <a:pt x="82" y="8111"/>
                  </a:cubicBezTo>
                  <a:lnTo>
                    <a:pt x="82" y="8111"/>
                  </a:lnTo>
                  <a:cubicBezTo>
                    <a:pt x="80" y="8108"/>
                    <a:pt x="77" y="8105"/>
                    <a:pt x="75" y="8103"/>
                  </a:cubicBezTo>
                  <a:close/>
                  <a:moveTo>
                    <a:pt x="82" y="8111"/>
                  </a:moveTo>
                  <a:cubicBezTo>
                    <a:pt x="83" y="8112"/>
                    <a:pt x="84" y="8113"/>
                    <a:pt x="85" y="8114"/>
                  </a:cubicBezTo>
                  <a:cubicBezTo>
                    <a:pt x="84" y="8113"/>
                    <a:pt x="83" y="8112"/>
                    <a:pt x="82" y="811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64" name="Google Shape;964;p37"/>
            <p:cNvSpPr/>
            <p:nvPr/>
          </p:nvSpPr>
          <p:spPr>
            <a:xfrm>
              <a:off x="5411183" y="890156"/>
              <a:ext cx="1425715" cy="2917212"/>
            </a:xfrm>
            <a:custGeom>
              <a:avLst/>
              <a:gdLst/>
              <a:ahLst/>
              <a:cxnLst/>
              <a:rect l="l" t="t" r="r" b="b"/>
              <a:pathLst>
                <a:path w="3965" h="8113" extrusionOk="0">
                  <a:moveTo>
                    <a:pt x="3227" y="0"/>
                  </a:moveTo>
                  <a:cubicBezTo>
                    <a:pt x="3143" y="0"/>
                    <a:pt x="3063" y="17"/>
                    <a:pt x="2993" y="53"/>
                  </a:cubicBezTo>
                  <a:cubicBezTo>
                    <a:pt x="2841" y="119"/>
                    <a:pt x="2721" y="253"/>
                    <a:pt x="2677" y="421"/>
                  </a:cubicBezTo>
                  <a:lnTo>
                    <a:pt x="2588" y="754"/>
                  </a:lnTo>
                  <a:lnTo>
                    <a:pt x="2291" y="1904"/>
                  </a:lnTo>
                  <a:lnTo>
                    <a:pt x="2100" y="2627"/>
                  </a:lnTo>
                  <a:lnTo>
                    <a:pt x="1940" y="3235"/>
                  </a:lnTo>
                  <a:lnTo>
                    <a:pt x="1750" y="3958"/>
                  </a:lnTo>
                  <a:lnTo>
                    <a:pt x="924" y="7101"/>
                  </a:lnTo>
                  <a:lnTo>
                    <a:pt x="271" y="7101"/>
                  </a:lnTo>
                  <a:cubicBezTo>
                    <a:pt x="213" y="7101"/>
                    <a:pt x="156" y="7123"/>
                    <a:pt x="111" y="7154"/>
                  </a:cubicBezTo>
                  <a:cubicBezTo>
                    <a:pt x="45" y="7203"/>
                    <a:pt x="5" y="7283"/>
                    <a:pt x="5" y="7371"/>
                  </a:cubicBezTo>
                  <a:lnTo>
                    <a:pt x="0" y="7492"/>
                  </a:lnTo>
                  <a:lnTo>
                    <a:pt x="0" y="7918"/>
                  </a:lnTo>
                  <a:cubicBezTo>
                    <a:pt x="0" y="7936"/>
                    <a:pt x="5" y="7953"/>
                    <a:pt x="10" y="7967"/>
                  </a:cubicBezTo>
                  <a:cubicBezTo>
                    <a:pt x="19" y="8020"/>
                    <a:pt x="41" y="8064"/>
                    <a:pt x="76" y="8100"/>
                  </a:cubicBezTo>
                  <a:cubicBezTo>
                    <a:pt x="80" y="8104"/>
                    <a:pt x="85" y="8109"/>
                    <a:pt x="90" y="8113"/>
                  </a:cubicBezTo>
                  <a:cubicBezTo>
                    <a:pt x="54" y="8078"/>
                    <a:pt x="31" y="8033"/>
                    <a:pt x="19" y="7980"/>
                  </a:cubicBezTo>
                  <a:cubicBezTo>
                    <a:pt x="19" y="7963"/>
                    <a:pt x="14" y="7944"/>
                    <a:pt x="14" y="7926"/>
                  </a:cubicBezTo>
                  <a:lnTo>
                    <a:pt x="14" y="7505"/>
                  </a:lnTo>
                  <a:lnTo>
                    <a:pt x="14" y="7385"/>
                  </a:lnTo>
                  <a:cubicBezTo>
                    <a:pt x="14" y="7297"/>
                    <a:pt x="58" y="7217"/>
                    <a:pt x="125" y="7168"/>
                  </a:cubicBezTo>
                  <a:cubicBezTo>
                    <a:pt x="170" y="7137"/>
                    <a:pt x="227" y="7115"/>
                    <a:pt x="285" y="7115"/>
                  </a:cubicBezTo>
                  <a:lnTo>
                    <a:pt x="937" y="7115"/>
                  </a:lnTo>
                  <a:lnTo>
                    <a:pt x="1762" y="3972"/>
                  </a:lnTo>
                  <a:lnTo>
                    <a:pt x="1954" y="3249"/>
                  </a:lnTo>
                  <a:lnTo>
                    <a:pt x="2114" y="2637"/>
                  </a:lnTo>
                  <a:lnTo>
                    <a:pt x="2300" y="1912"/>
                  </a:lnTo>
                  <a:lnTo>
                    <a:pt x="2602" y="767"/>
                  </a:lnTo>
                  <a:lnTo>
                    <a:pt x="2690" y="435"/>
                  </a:lnTo>
                  <a:cubicBezTo>
                    <a:pt x="2735" y="266"/>
                    <a:pt x="2854" y="133"/>
                    <a:pt x="3005" y="62"/>
                  </a:cubicBezTo>
                  <a:cubicBezTo>
                    <a:pt x="3077" y="31"/>
                    <a:pt x="3157" y="13"/>
                    <a:pt x="3241" y="13"/>
                  </a:cubicBezTo>
                  <a:lnTo>
                    <a:pt x="3569" y="13"/>
                  </a:lnTo>
                  <a:cubicBezTo>
                    <a:pt x="3720" y="13"/>
                    <a:pt x="3862" y="75"/>
                    <a:pt x="3964" y="173"/>
                  </a:cubicBezTo>
                  <a:cubicBezTo>
                    <a:pt x="3960" y="168"/>
                    <a:pt x="3956" y="164"/>
                    <a:pt x="3951" y="160"/>
                  </a:cubicBezTo>
                  <a:cubicBezTo>
                    <a:pt x="3849" y="62"/>
                    <a:pt x="3706" y="0"/>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65" name="Google Shape;965;p37"/>
            <p:cNvSpPr/>
            <p:nvPr/>
          </p:nvSpPr>
          <p:spPr>
            <a:xfrm>
              <a:off x="5416217" y="894471"/>
              <a:ext cx="1425355" cy="2917931"/>
            </a:xfrm>
            <a:custGeom>
              <a:avLst/>
              <a:gdLst/>
              <a:ahLst/>
              <a:cxnLst/>
              <a:rect l="l" t="t" r="r" b="b"/>
              <a:pathLst>
                <a:path w="3964" h="8115" extrusionOk="0">
                  <a:moveTo>
                    <a:pt x="3227" y="1"/>
                  </a:moveTo>
                  <a:cubicBezTo>
                    <a:pt x="3143" y="1"/>
                    <a:pt x="3063" y="19"/>
                    <a:pt x="2991" y="50"/>
                  </a:cubicBezTo>
                  <a:cubicBezTo>
                    <a:pt x="2840" y="121"/>
                    <a:pt x="2721" y="254"/>
                    <a:pt x="2676" y="423"/>
                  </a:cubicBezTo>
                  <a:lnTo>
                    <a:pt x="2588" y="755"/>
                  </a:lnTo>
                  <a:lnTo>
                    <a:pt x="2286" y="1900"/>
                  </a:lnTo>
                  <a:lnTo>
                    <a:pt x="2100" y="2625"/>
                  </a:lnTo>
                  <a:lnTo>
                    <a:pt x="1940" y="3237"/>
                  </a:lnTo>
                  <a:lnTo>
                    <a:pt x="1748" y="3960"/>
                  </a:lnTo>
                  <a:lnTo>
                    <a:pt x="923" y="7103"/>
                  </a:lnTo>
                  <a:lnTo>
                    <a:pt x="271" y="7103"/>
                  </a:lnTo>
                  <a:cubicBezTo>
                    <a:pt x="213" y="7103"/>
                    <a:pt x="156" y="7125"/>
                    <a:pt x="111" y="7156"/>
                  </a:cubicBezTo>
                  <a:cubicBezTo>
                    <a:pt x="44" y="7205"/>
                    <a:pt x="0" y="7285"/>
                    <a:pt x="0" y="7373"/>
                  </a:cubicBezTo>
                  <a:lnTo>
                    <a:pt x="0" y="7493"/>
                  </a:lnTo>
                  <a:lnTo>
                    <a:pt x="0" y="7914"/>
                  </a:lnTo>
                  <a:cubicBezTo>
                    <a:pt x="0" y="7932"/>
                    <a:pt x="5" y="7951"/>
                    <a:pt x="5" y="7968"/>
                  </a:cubicBezTo>
                  <a:cubicBezTo>
                    <a:pt x="17" y="8021"/>
                    <a:pt x="40" y="8066"/>
                    <a:pt x="76" y="8101"/>
                  </a:cubicBezTo>
                  <a:cubicBezTo>
                    <a:pt x="77" y="8101"/>
                    <a:pt x="77" y="8102"/>
                    <a:pt x="78" y="8103"/>
                  </a:cubicBezTo>
                  <a:lnTo>
                    <a:pt x="78" y="8103"/>
                  </a:lnTo>
                  <a:cubicBezTo>
                    <a:pt x="48" y="8068"/>
                    <a:pt x="26" y="8025"/>
                    <a:pt x="17" y="7981"/>
                  </a:cubicBezTo>
                  <a:cubicBezTo>
                    <a:pt x="17" y="7963"/>
                    <a:pt x="13" y="7945"/>
                    <a:pt x="13" y="7928"/>
                  </a:cubicBezTo>
                  <a:lnTo>
                    <a:pt x="13" y="7502"/>
                  </a:lnTo>
                  <a:lnTo>
                    <a:pt x="13" y="7382"/>
                  </a:lnTo>
                  <a:cubicBezTo>
                    <a:pt x="13" y="7293"/>
                    <a:pt x="58" y="7218"/>
                    <a:pt x="124" y="7169"/>
                  </a:cubicBezTo>
                  <a:cubicBezTo>
                    <a:pt x="169" y="7134"/>
                    <a:pt x="226" y="7115"/>
                    <a:pt x="284" y="7115"/>
                  </a:cubicBezTo>
                  <a:lnTo>
                    <a:pt x="688" y="7115"/>
                  </a:lnTo>
                  <a:lnTo>
                    <a:pt x="937" y="7111"/>
                  </a:lnTo>
                  <a:lnTo>
                    <a:pt x="1762" y="3973"/>
                  </a:lnTo>
                  <a:lnTo>
                    <a:pt x="1953" y="3246"/>
                  </a:lnTo>
                  <a:lnTo>
                    <a:pt x="2113" y="2637"/>
                  </a:lnTo>
                  <a:lnTo>
                    <a:pt x="2299" y="1914"/>
                  </a:lnTo>
                  <a:lnTo>
                    <a:pt x="2600" y="769"/>
                  </a:lnTo>
                  <a:lnTo>
                    <a:pt x="2690" y="431"/>
                  </a:lnTo>
                  <a:cubicBezTo>
                    <a:pt x="2734" y="267"/>
                    <a:pt x="2854" y="134"/>
                    <a:pt x="3005" y="63"/>
                  </a:cubicBezTo>
                  <a:cubicBezTo>
                    <a:pt x="3076" y="32"/>
                    <a:pt x="3155" y="15"/>
                    <a:pt x="3240" y="15"/>
                  </a:cubicBezTo>
                  <a:lnTo>
                    <a:pt x="3569" y="15"/>
                  </a:lnTo>
                  <a:cubicBezTo>
                    <a:pt x="3719" y="15"/>
                    <a:pt x="3862" y="72"/>
                    <a:pt x="3964" y="175"/>
                  </a:cubicBezTo>
                  <a:cubicBezTo>
                    <a:pt x="3959" y="169"/>
                    <a:pt x="3954" y="165"/>
                    <a:pt x="3950" y="161"/>
                  </a:cubicBezTo>
                  <a:cubicBezTo>
                    <a:pt x="3848" y="63"/>
                    <a:pt x="3706" y="1"/>
                    <a:pt x="3555" y="1"/>
                  </a:cubicBezTo>
                  <a:close/>
                  <a:moveTo>
                    <a:pt x="78" y="8103"/>
                  </a:moveTo>
                  <a:lnTo>
                    <a:pt x="78" y="8103"/>
                  </a:lnTo>
                  <a:cubicBezTo>
                    <a:pt x="81" y="8106"/>
                    <a:pt x="83" y="8109"/>
                    <a:pt x="86" y="8112"/>
                  </a:cubicBezTo>
                  <a:lnTo>
                    <a:pt x="86" y="8112"/>
                  </a:lnTo>
                  <a:cubicBezTo>
                    <a:pt x="83" y="8109"/>
                    <a:pt x="81" y="8106"/>
                    <a:pt x="78" y="8103"/>
                  </a:cubicBezTo>
                  <a:close/>
                  <a:moveTo>
                    <a:pt x="86" y="8112"/>
                  </a:moveTo>
                  <a:cubicBezTo>
                    <a:pt x="87" y="8113"/>
                    <a:pt x="88" y="8114"/>
                    <a:pt x="89" y="8115"/>
                  </a:cubicBezTo>
                  <a:cubicBezTo>
                    <a:pt x="88" y="8114"/>
                    <a:pt x="87" y="8113"/>
                    <a:pt x="86" y="8112"/>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66" name="Google Shape;966;p37"/>
            <p:cNvSpPr/>
            <p:nvPr/>
          </p:nvSpPr>
          <p:spPr>
            <a:xfrm>
              <a:off x="5420891" y="899505"/>
              <a:ext cx="1425355" cy="2917571"/>
            </a:xfrm>
            <a:custGeom>
              <a:avLst/>
              <a:gdLst/>
              <a:ahLst/>
              <a:cxnLst/>
              <a:rect l="l" t="t" r="r" b="b"/>
              <a:pathLst>
                <a:path w="3964" h="8114" extrusionOk="0">
                  <a:moveTo>
                    <a:pt x="3227" y="1"/>
                  </a:moveTo>
                  <a:cubicBezTo>
                    <a:pt x="3142" y="1"/>
                    <a:pt x="3063" y="18"/>
                    <a:pt x="2992" y="49"/>
                  </a:cubicBezTo>
                  <a:cubicBezTo>
                    <a:pt x="2841" y="120"/>
                    <a:pt x="2721" y="253"/>
                    <a:pt x="2677" y="417"/>
                  </a:cubicBezTo>
                  <a:lnTo>
                    <a:pt x="2587" y="755"/>
                  </a:lnTo>
                  <a:lnTo>
                    <a:pt x="2286" y="1900"/>
                  </a:lnTo>
                  <a:lnTo>
                    <a:pt x="2100" y="2623"/>
                  </a:lnTo>
                  <a:lnTo>
                    <a:pt x="1940" y="3232"/>
                  </a:lnTo>
                  <a:lnTo>
                    <a:pt x="1749" y="3959"/>
                  </a:lnTo>
                  <a:lnTo>
                    <a:pt x="924" y="7097"/>
                  </a:lnTo>
                  <a:lnTo>
                    <a:pt x="675" y="7101"/>
                  </a:lnTo>
                  <a:lnTo>
                    <a:pt x="271" y="7101"/>
                  </a:lnTo>
                  <a:cubicBezTo>
                    <a:pt x="213" y="7101"/>
                    <a:pt x="156" y="7120"/>
                    <a:pt x="111" y="7155"/>
                  </a:cubicBezTo>
                  <a:cubicBezTo>
                    <a:pt x="45" y="7204"/>
                    <a:pt x="0" y="7279"/>
                    <a:pt x="0" y="7368"/>
                  </a:cubicBezTo>
                  <a:lnTo>
                    <a:pt x="0" y="7488"/>
                  </a:lnTo>
                  <a:lnTo>
                    <a:pt x="0" y="7914"/>
                  </a:lnTo>
                  <a:cubicBezTo>
                    <a:pt x="0" y="7931"/>
                    <a:pt x="4" y="7949"/>
                    <a:pt x="4" y="7967"/>
                  </a:cubicBezTo>
                  <a:cubicBezTo>
                    <a:pt x="13" y="8014"/>
                    <a:pt x="38" y="8060"/>
                    <a:pt x="71" y="8095"/>
                  </a:cubicBezTo>
                  <a:lnTo>
                    <a:pt x="71" y="8095"/>
                  </a:lnTo>
                  <a:cubicBezTo>
                    <a:pt x="46" y="8060"/>
                    <a:pt x="25" y="8022"/>
                    <a:pt x="18" y="7980"/>
                  </a:cubicBezTo>
                  <a:cubicBezTo>
                    <a:pt x="14" y="7963"/>
                    <a:pt x="14" y="7945"/>
                    <a:pt x="14" y="7927"/>
                  </a:cubicBezTo>
                  <a:lnTo>
                    <a:pt x="14" y="7501"/>
                  </a:lnTo>
                  <a:lnTo>
                    <a:pt x="14" y="7382"/>
                  </a:lnTo>
                  <a:cubicBezTo>
                    <a:pt x="14" y="7292"/>
                    <a:pt x="58" y="7218"/>
                    <a:pt x="125" y="7169"/>
                  </a:cubicBezTo>
                  <a:cubicBezTo>
                    <a:pt x="169" y="7132"/>
                    <a:pt x="227" y="7115"/>
                    <a:pt x="284" y="7115"/>
                  </a:cubicBezTo>
                  <a:lnTo>
                    <a:pt x="688" y="7115"/>
                  </a:lnTo>
                  <a:lnTo>
                    <a:pt x="936" y="7111"/>
                  </a:lnTo>
                  <a:lnTo>
                    <a:pt x="1762" y="3969"/>
                  </a:lnTo>
                  <a:lnTo>
                    <a:pt x="1948" y="3244"/>
                  </a:lnTo>
                  <a:lnTo>
                    <a:pt x="2108" y="2637"/>
                  </a:lnTo>
                  <a:lnTo>
                    <a:pt x="2300" y="1913"/>
                  </a:lnTo>
                  <a:lnTo>
                    <a:pt x="2601" y="763"/>
                  </a:lnTo>
                  <a:lnTo>
                    <a:pt x="2690" y="431"/>
                  </a:lnTo>
                  <a:cubicBezTo>
                    <a:pt x="2734" y="262"/>
                    <a:pt x="2854" y="129"/>
                    <a:pt x="3005" y="63"/>
                  </a:cubicBezTo>
                  <a:cubicBezTo>
                    <a:pt x="3076" y="32"/>
                    <a:pt x="3156" y="9"/>
                    <a:pt x="3240" y="9"/>
                  </a:cubicBezTo>
                  <a:lnTo>
                    <a:pt x="3369" y="9"/>
                  </a:lnTo>
                  <a:lnTo>
                    <a:pt x="3569" y="14"/>
                  </a:lnTo>
                  <a:cubicBezTo>
                    <a:pt x="3720" y="14"/>
                    <a:pt x="3857" y="71"/>
                    <a:pt x="3964" y="173"/>
                  </a:cubicBezTo>
                  <a:cubicBezTo>
                    <a:pt x="3959" y="169"/>
                    <a:pt x="3955" y="165"/>
                    <a:pt x="3951" y="161"/>
                  </a:cubicBezTo>
                  <a:cubicBezTo>
                    <a:pt x="3849" y="58"/>
                    <a:pt x="3706" y="1"/>
                    <a:pt x="3556" y="1"/>
                  </a:cubicBezTo>
                  <a:close/>
                  <a:moveTo>
                    <a:pt x="71" y="8095"/>
                  </a:moveTo>
                  <a:cubicBezTo>
                    <a:pt x="72" y="8098"/>
                    <a:pt x="74" y="8100"/>
                    <a:pt x="76" y="8103"/>
                  </a:cubicBezTo>
                  <a:lnTo>
                    <a:pt x="76" y="8103"/>
                  </a:lnTo>
                  <a:cubicBezTo>
                    <a:pt x="76" y="8102"/>
                    <a:pt x="76" y="8101"/>
                    <a:pt x="76" y="8101"/>
                  </a:cubicBezTo>
                  <a:cubicBezTo>
                    <a:pt x="74" y="8099"/>
                    <a:pt x="72" y="8097"/>
                    <a:pt x="71" y="8095"/>
                  </a:cubicBezTo>
                  <a:close/>
                  <a:moveTo>
                    <a:pt x="76" y="8103"/>
                  </a:moveTo>
                  <a:cubicBezTo>
                    <a:pt x="77" y="8106"/>
                    <a:pt x="81" y="8110"/>
                    <a:pt x="84" y="8113"/>
                  </a:cubicBezTo>
                  <a:cubicBezTo>
                    <a:pt x="81" y="8110"/>
                    <a:pt x="79" y="8106"/>
                    <a:pt x="76" y="8103"/>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67" name="Google Shape;967;p37"/>
            <p:cNvSpPr/>
            <p:nvPr/>
          </p:nvSpPr>
          <p:spPr>
            <a:xfrm>
              <a:off x="5425566" y="902741"/>
              <a:ext cx="1423917" cy="2917571"/>
            </a:xfrm>
            <a:custGeom>
              <a:avLst/>
              <a:gdLst/>
              <a:ahLst/>
              <a:cxnLst/>
              <a:rect l="l" t="t" r="r" b="b"/>
              <a:pathLst>
                <a:path w="3960" h="8114" extrusionOk="0">
                  <a:moveTo>
                    <a:pt x="3227" y="0"/>
                  </a:moveTo>
                  <a:cubicBezTo>
                    <a:pt x="3143" y="0"/>
                    <a:pt x="3063" y="23"/>
                    <a:pt x="2992" y="54"/>
                  </a:cubicBezTo>
                  <a:cubicBezTo>
                    <a:pt x="2841" y="120"/>
                    <a:pt x="2721" y="253"/>
                    <a:pt x="2677" y="422"/>
                  </a:cubicBezTo>
                  <a:lnTo>
                    <a:pt x="2588" y="754"/>
                  </a:lnTo>
                  <a:lnTo>
                    <a:pt x="2287" y="1904"/>
                  </a:lnTo>
                  <a:lnTo>
                    <a:pt x="2095" y="2628"/>
                  </a:lnTo>
                  <a:lnTo>
                    <a:pt x="1935" y="3235"/>
                  </a:lnTo>
                  <a:lnTo>
                    <a:pt x="1749" y="3960"/>
                  </a:lnTo>
                  <a:lnTo>
                    <a:pt x="923" y="7102"/>
                  </a:lnTo>
                  <a:lnTo>
                    <a:pt x="675" y="7106"/>
                  </a:lnTo>
                  <a:lnTo>
                    <a:pt x="271" y="7106"/>
                  </a:lnTo>
                  <a:cubicBezTo>
                    <a:pt x="214" y="7106"/>
                    <a:pt x="156" y="7123"/>
                    <a:pt x="112" y="7160"/>
                  </a:cubicBezTo>
                  <a:cubicBezTo>
                    <a:pt x="45" y="7209"/>
                    <a:pt x="1" y="7283"/>
                    <a:pt x="1" y="7373"/>
                  </a:cubicBezTo>
                  <a:lnTo>
                    <a:pt x="1" y="7492"/>
                  </a:lnTo>
                  <a:lnTo>
                    <a:pt x="1" y="7918"/>
                  </a:lnTo>
                  <a:cubicBezTo>
                    <a:pt x="1" y="7936"/>
                    <a:pt x="1" y="7954"/>
                    <a:pt x="5" y="7971"/>
                  </a:cubicBezTo>
                  <a:cubicBezTo>
                    <a:pt x="14" y="8020"/>
                    <a:pt x="40" y="8065"/>
                    <a:pt x="71" y="8104"/>
                  </a:cubicBezTo>
                  <a:cubicBezTo>
                    <a:pt x="77" y="8109"/>
                    <a:pt x="81" y="8114"/>
                    <a:pt x="85" y="8114"/>
                  </a:cubicBezTo>
                  <a:cubicBezTo>
                    <a:pt x="54" y="8078"/>
                    <a:pt x="28" y="8034"/>
                    <a:pt x="18" y="7985"/>
                  </a:cubicBezTo>
                  <a:cubicBezTo>
                    <a:pt x="14" y="7967"/>
                    <a:pt x="14" y="7949"/>
                    <a:pt x="14" y="7932"/>
                  </a:cubicBezTo>
                  <a:lnTo>
                    <a:pt x="14" y="7506"/>
                  </a:lnTo>
                  <a:lnTo>
                    <a:pt x="14" y="7385"/>
                  </a:lnTo>
                  <a:cubicBezTo>
                    <a:pt x="14" y="7297"/>
                    <a:pt x="58" y="7217"/>
                    <a:pt x="124" y="7168"/>
                  </a:cubicBezTo>
                  <a:cubicBezTo>
                    <a:pt x="169" y="7137"/>
                    <a:pt x="227" y="7119"/>
                    <a:pt x="284" y="7119"/>
                  </a:cubicBezTo>
                  <a:lnTo>
                    <a:pt x="684" y="7119"/>
                  </a:lnTo>
                  <a:lnTo>
                    <a:pt x="937" y="7115"/>
                  </a:lnTo>
                  <a:lnTo>
                    <a:pt x="1763" y="3972"/>
                  </a:lnTo>
                  <a:lnTo>
                    <a:pt x="1949" y="3249"/>
                  </a:lnTo>
                  <a:lnTo>
                    <a:pt x="2109" y="2637"/>
                  </a:lnTo>
                  <a:lnTo>
                    <a:pt x="2300" y="1913"/>
                  </a:lnTo>
                  <a:lnTo>
                    <a:pt x="2601" y="768"/>
                  </a:lnTo>
                  <a:lnTo>
                    <a:pt x="2691" y="435"/>
                  </a:lnTo>
                  <a:cubicBezTo>
                    <a:pt x="2734" y="267"/>
                    <a:pt x="2855" y="133"/>
                    <a:pt x="3006" y="66"/>
                  </a:cubicBezTo>
                  <a:cubicBezTo>
                    <a:pt x="3076" y="31"/>
                    <a:pt x="3156" y="13"/>
                    <a:pt x="3240" y="13"/>
                  </a:cubicBezTo>
                  <a:lnTo>
                    <a:pt x="3569" y="13"/>
                  </a:lnTo>
                  <a:cubicBezTo>
                    <a:pt x="3720" y="18"/>
                    <a:pt x="3858" y="76"/>
                    <a:pt x="3959" y="178"/>
                  </a:cubicBezTo>
                  <a:cubicBezTo>
                    <a:pt x="3955" y="173"/>
                    <a:pt x="3955" y="169"/>
                    <a:pt x="3951" y="164"/>
                  </a:cubicBezTo>
                  <a:cubicBezTo>
                    <a:pt x="3844" y="62"/>
                    <a:pt x="3707" y="5"/>
                    <a:pt x="3556" y="5"/>
                  </a:cubicBezTo>
                  <a:lnTo>
                    <a:pt x="3356" y="0"/>
                  </a:ln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68" name="Google Shape;968;p37"/>
            <p:cNvSpPr/>
            <p:nvPr/>
          </p:nvSpPr>
          <p:spPr>
            <a:xfrm>
              <a:off x="5430240" y="907416"/>
              <a:ext cx="1424277" cy="2917571"/>
            </a:xfrm>
            <a:custGeom>
              <a:avLst/>
              <a:gdLst/>
              <a:ahLst/>
              <a:cxnLst/>
              <a:rect l="l" t="t" r="r" b="b"/>
              <a:pathLst>
                <a:path w="3961" h="8114" extrusionOk="0">
                  <a:moveTo>
                    <a:pt x="3896" y="120"/>
                  </a:moveTo>
                  <a:cubicBezTo>
                    <a:pt x="3913" y="134"/>
                    <a:pt x="3930" y="149"/>
                    <a:pt x="3946" y="165"/>
                  </a:cubicBezTo>
                  <a:cubicBezTo>
                    <a:pt x="3950" y="165"/>
                    <a:pt x="3953" y="167"/>
                    <a:pt x="3955" y="169"/>
                  </a:cubicBezTo>
                  <a:lnTo>
                    <a:pt x="3955" y="169"/>
                  </a:lnTo>
                  <a:cubicBezTo>
                    <a:pt x="3937" y="152"/>
                    <a:pt x="3917" y="135"/>
                    <a:pt x="3896" y="120"/>
                  </a:cubicBezTo>
                  <a:close/>
                  <a:moveTo>
                    <a:pt x="3955" y="169"/>
                  </a:moveTo>
                  <a:lnTo>
                    <a:pt x="3955" y="169"/>
                  </a:lnTo>
                  <a:cubicBezTo>
                    <a:pt x="3957" y="171"/>
                    <a:pt x="3959" y="172"/>
                    <a:pt x="3960" y="174"/>
                  </a:cubicBezTo>
                  <a:cubicBezTo>
                    <a:pt x="3959" y="172"/>
                    <a:pt x="3957" y="171"/>
                    <a:pt x="3955" y="169"/>
                  </a:cubicBezTo>
                  <a:close/>
                  <a:moveTo>
                    <a:pt x="3227" y="0"/>
                  </a:moveTo>
                  <a:cubicBezTo>
                    <a:pt x="3143" y="0"/>
                    <a:pt x="3063" y="18"/>
                    <a:pt x="2993" y="53"/>
                  </a:cubicBezTo>
                  <a:cubicBezTo>
                    <a:pt x="2842" y="120"/>
                    <a:pt x="2721" y="254"/>
                    <a:pt x="2678" y="422"/>
                  </a:cubicBezTo>
                  <a:lnTo>
                    <a:pt x="2588" y="755"/>
                  </a:lnTo>
                  <a:lnTo>
                    <a:pt x="2287" y="1900"/>
                  </a:lnTo>
                  <a:lnTo>
                    <a:pt x="2096" y="2624"/>
                  </a:lnTo>
                  <a:lnTo>
                    <a:pt x="1936" y="3236"/>
                  </a:lnTo>
                  <a:lnTo>
                    <a:pt x="1750" y="3959"/>
                  </a:lnTo>
                  <a:lnTo>
                    <a:pt x="924" y="7102"/>
                  </a:lnTo>
                  <a:lnTo>
                    <a:pt x="671" y="7106"/>
                  </a:lnTo>
                  <a:lnTo>
                    <a:pt x="271" y="7106"/>
                  </a:lnTo>
                  <a:cubicBezTo>
                    <a:pt x="214" y="7106"/>
                    <a:pt x="156" y="7124"/>
                    <a:pt x="111" y="7155"/>
                  </a:cubicBezTo>
                  <a:cubicBezTo>
                    <a:pt x="45" y="7204"/>
                    <a:pt x="1" y="7284"/>
                    <a:pt x="1" y="7372"/>
                  </a:cubicBezTo>
                  <a:lnTo>
                    <a:pt x="1" y="7493"/>
                  </a:lnTo>
                  <a:lnTo>
                    <a:pt x="1" y="7919"/>
                  </a:lnTo>
                  <a:cubicBezTo>
                    <a:pt x="1" y="7936"/>
                    <a:pt x="1" y="7954"/>
                    <a:pt x="5" y="7972"/>
                  </a:cubicBezTo>
                  <a:cubicBezTo>
                    <a:pt x="15" y="8021"/>
                    <a:pt x="41" y="8065"/>
                    <a:pt x="72" y="8101"/>
                  </a:cubicBezTo>
                  <a:cubicBezTo>
                    <a:pt x="76" y="8105"/>
                    <a:pt x="81" y="8110"/>
                    <a:pt x="85" y="8114"/>
                  </a:cubicBezTo>
                  <a:cubicBezTo>
                    <a:pt x="50" y="8079"/>
                    <a:pt x="27" y="8034"/>
                    <a:pt x="19" y="7981"/>
                  </a:cubicBezTo>
                  <a:cubicBezTo>
                    <a:pt x="15" y="7968"/>
                    <a:pt x="15" y="7950"/>
                    <a:pt x="15" y="7932"/>
                  </a:cubicBezTo>
                  <a:lnTo>
                    <a:pt x="15" y="7506"/>
                  </a:lnTo>
                  <a:lnTo>
                    <a:pt x="15" y="7386"/>
                  </a:lnTo>
                  <a:cubicBezTo>
                    <a:pt x="15" y="7297"/>
                    <a:pt x="58" y="7217"/>
                    <a:pt x="125" y="7169"/>
                  </a:cubicBezTo>
                  <a:cubicBezTo>
                    <a:pt x="170" y="7137"/>
                    <a:pt x="228" y="7116"/>
                    <a:pt x="285" y="7116"/>
                  </a:cubicBezTo>
                  <a:lnTo>
                    <a:pt x="685" y="7116"/>
                  </a:lnTo>
                  <a:lnTo>
                    <a:pt x="937" y="7110"/>
                  </a:lnTo>
                  <a:lnTo>
                    <a:pt x="1758" y="3968"/>
                  </a:lnTo>
                  <a:lnTo>
                    <a:pt x="1949" y="3245"/>
                  </a:lnTo>
                  <a:lnTo>
                    <a:pt x="2109" y="2636"/>
                  </a:lnTo>
                  <a:lnTo>
                    <a:pt x="2300" y="1913"/>
                  </a:lnTo>
                  <a:lnTo>
                    <a:pt x="2602" y="768"/>
                  </a:lnTo>
                  <a:cubicBezTo>
                    <a:pt x="2602" y="764"/>
                    <a:pt x="2686" y="436"/>
                    <a:pt x="2690" y="431"/>
                  </a:cubicBezTo>
                  <a:cubicBezTo>
                    <a:pt x="2735" y="266"/>
                    <a:pt x="2850" y="133"/>
                    <a:pt x="3001" y="67"/>
                  </a:cubicBezTo>
                  <a:cubicBezTo>
                    <a:pt x="3077" y="32"/>
                    <a:pt x="3157" y="14"/>
                    <a:pt x="3241" y="14"/>
                  </a:cubicBezTo>
                  <a:lnTo>
                    <a:pt x="3569" y="14"/>
                  </a:lnTo>
                  <a:cubicBezTo>
                    <a:pt x="3691" y="14"/>
                    <a:pt x="3803" y="54"/>
                    <a:pt x="3896" y="120"/>
                  </a:cubicBezTo>
                  <a:lnTo>
                    <a:pt x="3896" y="120"/>
                  </a:lnTo>
                  <a:cubicBezTo>
                    <a:pt x="3801" y="46"/>
                    <a:pt x="3683" y="5"/>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69" name="Google Shape;969;p37"/>
            <p:cNvSpPr/>
            <p:nvPr/>
          </p:nvSpPr>
          <p:spPr>
            <a:xfrm>
              <a:off x="5716102" y="872537"/>
              <a:ext cx="1792481" cy="2591799"/>
            </a:xfrm>
            <a:custGeom>
              <a:avLst/>
              <a:gdLst/>
              <a:ahLst/>
              <a:cxnLst/>
              <a:rect l="l" t="t" r="r" b="b"/>
              <a:pathLst>
                <a:path w="4985" h="7208" extrusionOk="0">
                  <a:moveTo>
                    <a:pt x="2326" y="0"/>
                  </a:moveTo>
                  <a:cubicBezTo>
                    <a:pt x="2069" y="0"/>
                    <a:pt x="1842" y="173"/>
                    <a:pt x="1780" y="422"/>
                  </a:cubicBezTo>
                  <a:lnTo>
                    <a:pt x="0" y="7207"/>
                  </a:lnTo>
                  <a:lnTo>
                    <a:pt x="4984" y="7207"/>
                  </a:lnTo>
                  <a:lnTo>
                    <a:pt x="3204" y="422"/>
                  </a:lnTo>
                  <a:cubicBezTo>
                    <a:pt x="3143" y="173"/>
                    <a:pt x="2917" y="0"/>
                    <a:pt x="2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70" name="Google Shape;970;p37"/>
            <p:cNvSpPr/>
            <p:nvPr/>
          </p:nvSpPr>
          <p:spPr>
            <a:xfrm>
              <a:off x="5393564" y="3425510"/>
              <a:ext cx="2437559" cy="390136"/>
            </a:xfrm>
            <a:custGeom>
              <a:avLst/>
              <a:gdLst/>
              <a:ahLst/>
              <a:cxnLst/>
              <a:rect l="l" t="t" r="r" b="b"/>
              <a:pathLst>
                <a:path w="6779" h="1085" extrusionOk="0">
                  <a:moveTo>
                    <a:pt x="72" y="1"/>
                  </a:moveTo>
                  <a:cubicBezTo>
                    <a:pt x="32" y="1"/>
                    <a:pt x="0" y="33"/>
                    <a:pt x="0" y="72"/>
                  </a:cubicBezTo>
                  <a:lnTo>
                    <a:pt x="0" y="1013"/>
                  </a:lnTo>
                  <a:cubicBezTo>
                    <a:pt x="0" y="1053"/>
                    <a:pt x="32" y="1084"/>
                    <a:pt x="72" y="1084"/>
                  </a:cubicBezTo>
                  <a:lnTo>
                    <a:pt x="6707" y="1084"/>
                  </a:lnTo>
                  <a:cubicBezTo>
                    <a:pt x="6747" y="1084"/>
                    <a:pt x="6778" y="1053"/>
                    <a:pt x="6778" y="1013"/>
                  </a:cubicBezTo>
                  <a:lnTo>
                    <a:pt x="6778" y="72"/>
                  </a:lnTo>
                  <a:cubicBezTo>
                    <a:pt x="6778" y="33"/>
                    <a:pt x="6747" y="1"/>
                    <a:pt x="67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71" name="Google Shape;971;p37"/>
            <p:cNvSpPr/>
            <p:nvPr/>
          </p:nvSpPr>
          <p:spPr>
            <a:xfrm>
              <a:off x="6146873" y="1556806"/>
              <a:ext cx="930940" cy="262488"/>
            </a:xfrm>
            <a:custGeom>
              <a:avLst/>
              <a:gdLst/>
              <a:ahLst/>
              <a:cxnLst/>
              <a:rect l="l" t="t" r="r" b="b"/>
              <a:pathLst>
                <a:path w="2589" h="730" extrusionOk="0">
                  <a:moveTo>
                    <a:pt x="191" y="1"/>
                  </a:moveTo>
                  <a:lnTo>
                    <a:pt x="1" y="729"/>
                  </a:lnTo>
                  <a:lnTo>
                    <a:pt x="2588" y="729"/>
                  </a:lnTo>
                  <a:lnTo>
                    <a:pt x="23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72" name="Google Shape;972;p37"/>
            <p:cNvSpPr/>
            <p:nvPr/>
          </p:nvSpPr>
          <p:spPr>
            <a:xfrm>
              <a:off x="6021022" y="2037196"/>
              <a:ext cx="1182642" cy="260690"/>
            </a:xfrm>
            <a:custGeom>
              <a:avLst/>
              <a:gdLst/>
              <a:ahLst/>
              <a:cxnLst/>
              <a:rect l="l" t="t" r="r" b="b"/>
              <a:pathLst>
                <a:path w="3289" h="725" extrusionOk="0">
                  <a:moveTo>
                    <a:pt x="191" y="0"/>
                  </a:moveTo>
                  <a:lnTo>
                    <a:pt x="0" y="725"/>
                  </a:lnTo>
                  <a:lnTo>
                    <a:pt x="3289" y="725"/>
                  </a:lnTo>
                  <a:lnTo>
                    <a:pt x="309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73" name="Google Shape;973;p37"/>
            <p:cNvSpPr/>
            <p:nvPr/>
          </p:nvSpPr>
          <p:spPr>
            <a:xfrm>
              <a:off x="6611443" y="2193970"/>
              <a:ext cx="887431" cy="1231895"/>
            </a:xfrm>
            <a:custGeom>
              <a:avLst/>
              <a:gdLst/>
              <a:ahLst/>
              <a:cxnLst/>
              <a:rect l="l" t="t" r="r" b="b"/>
              <a:pathLst>
                <a:path w="2468" h="3426" extrusionOk="0">
                  <a:moveTo>
                    <a:pt x="1572" y="0"/>
                  </a:moveTo>
                  <a:lnTo>
                    <a:pt x="1647" y="289"/>
                  </a:lnTo>
                  <a:lnTo>
                    <a:pt x="1" y="289"/>
                  </a:lnTo>
                  <a:lnTo>
                    <a:pt x="1" y="3426"/>
                  </a:lnTo>
                  <a:lnTo>
                    <a:pt x="2468" y="3426"/>
                  </a:lnTo>
                  <a:lnTo>
                    <a:pt x="1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74" name="Google Shape;974;p37"/>
            <p:cNvSpPr/>
            <p:nvPr/>
          </p:nvSpPr>
          <p:spPr>
            <a:xfrm>
              <a:off x="6611443" y="1818935"/>
              <a:ext cx="523541" cy="218620"/>
            </a:xfrm>
            <a:custGeom>
              <a:avLst/>
              <a:gdLst/>
              <a:ahLst/>
              <a:cxnLst/>
              <a:rect l="l" t="t" r="r" b="b"/>
              <a:pathLst>
                <a:path w="1456" h="608" extrusionOk="0">
                  <a:moveTo>
                    <a:pt x="1" y="0"/>
                  </a:moveTo>
                  <a:lnTo>
                    <a:pt x="1" y="607"/>
                  </a:lnTo>
                  <a:lnTo>
                    <a:pt x="1456" y="607"/>
                  </a:lnTo>
                  <a:lnTo>
                    <a:pt x="1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75" name="Google Shape;975;p37"/>
            <p:cNvSpPr/>
            <p:nvPr/>
          </p:nvSpPr>
          <p:spPr>
            <a:xfrm>
              <a:off x="6611443" y="872537"/>
              <a:ext cx="426456" cy="791419"/>
            </a:xfrm>
            <a:custGeom>
              <a:avLst/>
              <a:gdLst/>
              <a:ahLst/>
              <a:cxnLst/>
              <a:rect l="l" t="t" r="r" b="b"/>
              <a:pathLst>
                <a:path w="1186" h="2201" extrusionOk="0">
                  <a:moveTo>
                    <a:pt x="1" y="0"/>
                  </a:moveTo>
                  <a:lnTo>
                    <a:pt x="1" y="1904"/>
                  </a:lnTo>
                  <a:lnTo>
                    <a:pt x="1105" y="1904"/>
                  </a:lnTo>
                  <a:lnTo>
                    <a:pt x="1185" y="2201"/>
                  </a:lnTo>
                  <a:lnTo>
                    <a:pt x="714" y="422"/>
                  </a:lnTo>
                  <a:cubicBezTo>
                    <a:pt x="653" y="173"/>
                    <a:pt x="427"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76" name="Google Shape;976;p37"/>
            <p:cNvSpPr/>
            <p:nvPr/>
          </p:nvSpPr>
          <p:spPr>
            <a:xfrm>
              <a:off x="6611443" y="3425510"/>
              <a:ext cx="1219678" cy="390136"/>
            </a:xfrm>
            <a:custGeom>
              <a:avLst/>
              <a:gdLst/>
              <a:ahLst/>
              <a:cxnLst/>
              <a:rect l="l" t="t" r="r" b="b"/>
              <a:pathLst>
                <a:path w="3392" h="1085" extrusionOk="0">
                  <a:moveTo>
                    <a:pt x="1" y="1"/>
                  </a:moveTo>
                  <a:lnTo>
                    <a:pt x="1" y="1084"/>
                  </a:lnTo>
                  <a:lnTo>
                    <a:pt x="3121" y="1084"/>
                  </a:lnTo>
                  <a:cubicBezTo>
                    <a:pt x="3271" y="1084"/>
                    <a:pt x="3391" y="965"/>
                    <a:pt x="3391" y="814"/>
                  </a:cubicBezTo>
                  <a:lnTo>
                    <a:pt x="3391" y="272"/>
                  </a:lnTo>
                  <a:cubicBezTo>
                    <a:pt x="3391" y="121"/>
                    <a:pt x="3271" y="1"/>
                    <a:pt x="3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77" name="Google Shape;977;p37"/>
            <p:cNvSpPr/>
            <p:nvPr/>
          </p:nvSpPr>
          <p:spPr>
            <a:xfrm>
              <a:off x="6611443" y="1556806"/>
              <a:ext cx="466369" cy="262488"/>
            </a:xfrm>
            <a:custGeom>
              <a:avLst/>
              <a:gdLst/>
              <a:ahLst/>
              <a:cxnLst/>
              <a:rect l="l" t="t" r="r" b="b"/>
              <a:pathLst>
                <a:path w="1297" h="730" extrusionOk="0">
                  <a:moveTo>
                    <a:pt x="1" y="1"/>
                  </a:moveTo>
                  <a:lnTo>
                    <a:pt x="1" y="729"/>
                  </a:lnTo>
                  <a:lnTo>
                    <a:pt x="1296" y="729"/>
                  </a:lnTo>
                  <a:lnTo>
                    <a:pt x="1185" y="298"/>
                  </a:lnTo>
                  <a:lnTo>
                    <a:pt x="1105" y="1"/>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78" name="Google Shape;978;p37"/>
            <p:cNvSpPr/>
            <p:nvPr/>
          </p:nvSpPr>
          <p:spPr>
            <a:xfrm>
              <a:off x="6611443" y="2037196"/>
              <a:ext cx="592220" cy="260690"/>
            </a:xfrm>
            <a:custGeom>
              <a:avLst/>
              <a:gdLst/>
              <a:ahLst/>
              <a:cxnLst/>
              <a:rect l="l" t="t" r="r" b="b"/>
              <a:pathLst>
                <a:path w="1647" h="725" extrusionOk="0">
                  <a:moveTo>
                    <a:pt x="1" y="0"/>
                  </a:moveTo>
                  <a:lnTo>
                    <a:pt x="1" y="725"/>
                  </a:lnTo>
                  <a:lnTo>
                    <a:pt x="1647" y="725"/>
                  </a:lnTo>
                  <a:lnTo>
                    <a:pt x="1572" y="436"/>
                  </a:lnTo>
                  <a:lnTo>
                    <a:pt x="1456" y="0"/>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grpSp>
      <p:grpSp>
        <p:nvGrpSpPr>
          <p:cNvPr id="979" name="Google Shape;979;p37"/>
          <p:cNvGrpSpPr/>
          <p:nvPr/>
        </p:nvGrpSpPr>
        <p:grpSpPr>
          <a:xfrm>
            <a:off x="1082910" y="3049796"/>
            <a:ext cx="927735" cy="1123702"/>
            <a:chOff x="5393564" y="872537"/>
            <a:chExt cx="2437559" cy="2952450"/>
          </a:xfrm>
        </p:grpSpPr>
        <p:sp>
          <p:nvSpPr>
            <p:cNvPr id="980" name="Google Shape;980;p37"/>
            <p:cNvSpPr/>
            <p:nvPr/>
          </p:nvSpPr>
          <p:spPr>
            <a:xfrm>
              <a:off x="5393564" y="872537"/>
              <a:ext cx="1425715" cy="2917212"/>
            </a:xfrm>
            <a:custGeom>
              <a:avLst/>
              <a:gdLst/>
              <a:ahLst/>
              <a:cxnLst/>
              <a:rect l="l" t="t" r="r" b="b"/>
              <a:pathLst>
                <a:path w="3965" h="8113" extrusionOk="0">
                  <a:moveTo>
                    <a:pt x="3223" y="0"/>
                  </a:moveTo>
                  <a:cubicBezTo>
                    <a:pt x="2966" y="0"/>
                    <a:pt x="2739" y="173"/>
                    <a:pt x="2677" y="422"/>
                  </a:cubicBezTo>
                  <a:lnTo>
                    <a:pt x="2286" y="1904"/>
                  </a:lnTo>
                  <a:lnTo>
                    <a:pt x="2096" y="2632"/>
                  </a:lnTo>
                  <a:lnTo>
                    <a:pt x="1936" y="3239"/>
                  </a:lnTo>
                  <a:lnTo>
                    <a:pt x="1745" y="3964"/>
                  </a:lnTo>
                  <a:lnTo>
                    <a:pt x="924" y="7101"/>
                  </a:lnTo>
                  <a:lnTo>
                    <a:pt x="272" y="7101"/>
                  </a:lnTo>
                  <a:cubicBezTo>
                    <a:pt x="121" y="7101"/>
                    <a:pt x="0" y="7221"/>
                    <a:pt x="0" y="7372"/>
                  </a:cubicBezTo>
                  <a:lnTo>
                    <a:pt x="0" y="7914"/>
                  </a:lnTo>
                  <a:cubicBezTo>
                    <a:pt x="0" y="7993"/>
                    <a:pt x="37" y="8065"/>
                    <a:pt x="86" y="8113"/>
                  </a:cubicBezTo>
                  <a:cubicBezTo>
                    <a:pt x="54" y="8078"/>
                    <a:pt x="27" y="8029"/>
                    <a:pt x="19" y="7980"/>
                  </a:cubicBezTo>
                  <a:cubicBezTo>
                    <a:pt x="14" y="7963"/>
                    <a:pt x="14" y="7944"/>
                    <a:pt x="14" y="7926"/>
                  </a:cubicBezTo>
                  <a:lnTo>
                    <a:pt x="14" y="7500"/>
                  </a:lnTo>
                  <a:lnTo>
                    <a:pt x="14" y="7381"/>
                  </a:lnTo>
                  <a:cubicBezTo>
                    <a:pt x="14" y="7297"/>
                    <a:pt x="59" y="7217"/>
                    <a:pt x="121" y="7168"/>
                  </a:cubicBezTo>
                  <a:cubicBezTo>
                    <a:pt x="170" y="7133"/>
                    <a:pt x="223" y="7115"/>
                    <a:pt x="285" y="7115"/>
                  </a:cubicBezTo>
                  <a:lnTo>
                    <a:pt x="938" y="7115"/>
                  </a:lnTo>
                  <a:lnTo>
                    <a:pt x="1758" y="3977"/>
                  </a:lnTo>
                  <a:lnTo>
                    <a:pt x="1950" y="3253"/>
                  </a:lnTo>
                  <a:lnTo>
                    <a:pt x="2110" y="2641"/>
                  </a:lnTo>
                  <a:lnTo>
                    <a:pt x="2300" y="1918"/>
                  </a:lnTo>
                  <a:lnTo>
                    <a:pt x="2602" y="768"/>
                  </a:lnTo>
                  <a:lnTo>
                    <a:pt x="2690" y="435"/>
                  </a:lnTo>
                  <a:cubicBezTo>
                    <a:pt x="2735" y="266"/>
                    <a:pt x="2850" y="133"/>
                    <a:pt x="3001" y="62"/>
                  </a:cubicBezTo>
                  <a:cubicBezTo>
                    <a:pt x="3072" y="31"/>
                    <a:pt x="3152" y="9"/>
                    <a:pt x="3237" y="9"/>
                  </a:cubicBezTo>
                  <a:lnTo>
                    <a:pt x="3569" y="9"/>
                  </a:lnTo>
                  <a:cubicBezTo>
                    <a:pt x="3720" y="13"/>
                    <a:pt x="3858" y="70"/>
                    <a:pt x="3964" y="173"/>
                  </a:cubicBezTo>
                  <a:cubicBezTo>
                    <a:pt x="3858" y="62"/>
                    <a:pt x="3712" y="0"/>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81" name="Google Shape;981;p37"/>
            <p:cNvSpPr/>
            <p:nvPr/>
          </p:nvSpPr>
          <p:spPr>
            <a:xfrm>
              <a:off x="5398598" y="875414"/>
              <a:ext cx="1423917" cy="2917931"/>
            </a:xfrm>
            <a:custGeom>
              <a:avLst/>
              <a:gdLst/>
              <a:ahLst/>
              <a:cxnLst/>
              <a:rect l="l" t="t" r="r" b="b"/>
              <a:pathLst>
                <a:path w="3960" h="8115" extrusionOk="0">
                  <a:moveTo>
                    <a:pt x="3957" y="176"/>
                  </a:moveTo>
                  <a:lnTo>
                    <a:pt x="3957" y="176"/>
                  </a:lnTo>
                  <a:cubicBezTo>
                    <a:pt x="3958" y="177"/>
                    <a:pt x="3959" y="178"/>
                    <a:pt x="3960" y="179"/>
                  </a:cubicBezTo>
                  <a:cubicBezTo>
                    <a:pt x="3959" y="178"/>
                    <a:pt x="3958" y="177"/>
                    <a:pt x="3957" y="176"/>
                  </a:cubicBezTo>
                  <a:close/>
                  <a:moveTo>
                    <a:pt x="3223" y="1"/>
                  </a:moveTo>
                  <a:cubicBezTo>
                    <a:pt x="3138" y="1"/>
                    <a:pt x="3058" y="23"/>
                    <a:pt x="2987" y="54"/>
                  </a:cubicBezTo>
                  <a:cubicBezTo>
                    <a:pt x="2836" y="125"/>
                    <a:pt x="2721" y="258"/>
                    <a:pt x="2676" y="427"/>
                  </a:cubicBezTo>
                  <a:lnTo>
                    <a:pt x="2588" y="760"/>
                  </a:lnTo>
                  <a:lnTo>
                    <a:pt x="2286" y="1910"/>
                  </a:lnTo>
                  <a:lnTo>
                    <a:pt x="2096" y="2633"/>
                  </a:lnTo>
                  <a:lnTo>
                    <a:pt x="1936" y="3245"/>
                  </a:lnTo>
                  <a:lnTo>
                    <a:pt x="1744" y="3969"/>
                  </a:lnTo>
                  <a:lnTo>
                    <a:pt x="924" y="7107"/>
                  </a:lnTo>
                  <a:lnTo>
                    <a:pt x="271" y="7107"/>
                  </a:lnTo>
                  <a:cubicBezTo>
                    <a:pt x="209" y="7107"/>
                    <a:pt x="156" y="7125"/>
                    <a:pt x="107" y="7160"/>
                  </a:cubicBezTo>
                  <a:cubicBezTo>
                    <a:pt x="45" y="7209"/>
                    <a:pt x="0" y="7289"/>
                    <a:pt x="0" y="7373"/>
                  </a:cubicBezTo>
                  <a:lnTo>
                    <a:pt x="0" y="7492"/>
                  </a:lnTo>
                  <a:lnTo>
                    <a:pt x="0" y="7918"/>
                  </a:lnTo>
                  <a:cubicBezTo>
                    <a:pt x="0" y="7936"/>
                    <a:pt x="0" y="7955"/>
                    <a:pt x="5" y="7972"/>
                  </a:cubicBezTo>
                  <a:cubicBezTo>
                    <a:pt x="13" y="8021"/>
                    <a:pt x="40" y="8070"/>
                    <a:pt x="72" y="8105"/>
                  </a:cubicBezTo>
                  <a:cubicBezTo>
                    <a:pt x="76" y="8110"/>
                    <a:pt x="80" y="8114"/>
                    <a:pt x="84" y="8114"/>
                  </a:cubicBezTo>
                  <a:cubicBezTo>
                    <a:pt x="54" y="8078"/>
                    <a:pt x="27" y="8034"/>
                    <a:pt x="18" y="7985"/>
                  </a:cubicBezTo>
                  <a:cubicBezTo>
                    <a:pt x="13" y="7967"/>
                    <a:pt x="13" y="7950"/>
                    <a:pt x="13" y="7932"/>
                  </a:cubicBezTo>
                  <a:lnTo>
                    <a:pt x="13" y="7506"/>
                  </a:lnTo>
                  <a:lnTo>
                    <a:pt x="13" y="7386"/>
                  </a:lnTo>
                  <a:cubicBezTo>
                    <a:pt x="13" y="7297"/>
                    <a:pt x="58" y="7222"/>
                    <a:pt x="120" y="7173"/>
                  </a:cubicBezTo>
                  <a:cubicBezTo>
                    <a:pt x="164" y="7138"/>
                    <a:pt x="222" y="7119"/>
                    <a:pt x="285" y="7119"/>
                  </a:cubicBezTo>
                  <a:lnTo>
                    <a:pt x="684" y="7119"/>
                  </a:lnTo>
                  <a:lnTo>
                    <a:pt x="937" y="7115"/>
                  </a:lnTo>
                  <a:lnTo>
                    <a:pt x="1758" y="3977"/>
                  </a:lnTo>
                  <a:lnTo>
                    <a:pt x="1949" y="3254"/>
                  </a:lnTo>
                  <a:lnTo>
                    <a:pt x="2108" y="2646"/>
                  </a:lnTo>
                  <a:lnTo>
                    <a:pt x="2299" y="1918"/>
                  </a:lnTo>
                  <a:lnTo>
                    <a:pt x="2602" y="773"/>
                  </a:lnTo>
                  <a:lnTo>
                    <a:pt x="2686" y="435"/>
                  </a:lnTo>
                  <a:cubicBezTo>
                    <a:pt x="2729" y="271"/>
                    <a:pt x="2850" y="134"/>
                    <a:pt x="3001" y="68"/>
                  </a:cubicBezTo>
                  <a:cubicBezTo>
                    <a:pt x="3071" y="32"/>
                    <a:pt x="3151" y="15"/>
                    <a:pt x="3235" y="15"/>
                  </a:cubicBezTo>
                  <a:lnTo>
                    <a:pt x="3564" y="15"/>
                  </a:lnTo>
                  <a:cubicBezTo>
                    <a:pt x="3719" y="15"/>
                    <a:pt x="3855" y="75"/>
                    <a:pt x="3957" y="176"/>
                  </a:cubicBezTo>
                  <a:lnTo>
                    <a:pt x="3957" y="176"/>
                  </a:lnTo>
                  <a:cubicBezTo>
                    <a:pt x="3954" y="172"/>
                    <a:pt x="3954" y="168"/>
                    <a:pt x="3950" y="165"/>
                  </a:cubicBezTo>
                  <a:cubicBezTo>
                    <a:pt x="3844" y="62"/>
                    <a:pt x="3706" y="5"/>
                    <a:pt x="3555" y="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82" name="Google Shape;982;p37"/>
            <p:cNvSpPr/>
            <p:nvPr/>
          </p:nvSpPr>
          <p:spPr>
            <a:xfrm>
              <a:off x="5403272" y="880448"/>
              <a:ext cx="1423917" cy="2917571"/>
            </a:xfrm>
            <a:custGeom>
              <a:avLst/>
              <a:gdLst/>
              <a:ahLst/>
              <a:cxnLst/>
              <a:rect l="l" t="t" r="r" b="b"/>
              <a:pathLst>
                <a:path w="3960" h="8114" extrusionOk="0">
                  <a:moveTo>
                    <a:pt x="3909" y="130"/>
                  </a:moveTo>
                  <a:cubicBezTo>
                    <a:pt x="3922" y="141"/>
                    <a:pt x="3935" y="153"/>
                    <a:pt x="3947" y="165"/>
                  </a:cubicBezTo>
                  <a:cubicBezTo>
                    <a:pt x="3949" y="165"/>
                    <a:pt x="3952" y="166"/>
                    <a:pt x="3954" y="168"/>
                  </a:cubicBezTo>
                  <a:lnTo>
                    <a:pt x="3954" y="168"/>
                  </a:lnTo>
                  <a:cubicBezTo>
                    <a:pt x="3940" y="155"/>
                    <a:pt x="3925" y="142"/>
                    <a:pt x="3909" y="130"/>
                  </a:cubicBezTo>
                  <a:close/>
                  <a:moveTo>
                    <a:pt x="3954" y="168"/>
                  </a:moveTo>
                  <a:cubicBezTo>
                    <a:pt x="3956" y="170"/>
                    <a:pt x="3958" y="171"/>
                    <a:pt x="3959" y="173"/>
                  </a:cubicBezTo>
                  <a:cubicBezTo>
                    <a:pt x="3958" y="171"/>
                    <a:pt x="3956" y="170"/>
                    <a:pt x="3954" y="168"/>
                  </a:cubicBezTo>
                  <a:close/>
                  <a:moveTo>
                    <a:pt x="3222" y="1"/>
                  </a:moveTo>
                  <a:cubicBezTo>
                    <a:pt x="3138" y="1"/>
                    <a:pt x="3058" y="18"/>
                    <a:pt x="2988" y="54"/>
                  </a:cubicBezTo>
                  <a:cubicBezTo>
                    <a:pt x="2837" y="120"/>
                    <a:pt x="2716" y="257"/>
                    <a:pt x="2673" y="421"/>
                  </a:cubicBezTo>
                  <a:lnTo>
                    <a:pt x="2589" y="759"/>
                  </a:lnTo>
                  <a:lnTo>
                    <a:pt x="2286" y="1904"/>
                  </a:lnTo>
                  <a:lnTo>
                    <a:pt x="2095" y="2632"/>
                  </a:lnTo>
                  <a:lnTo>
                    <a:pt x="1936" y="3240"/>
                  </a:lnTo>
                  <a:lnTo>
                    <a:pt x="1745" y="3963"/>
                  </a:lnTo>
                  <a:lnTo>
                    <a:pt x="924" y="7101"/>
                  </a:lnTo>
                  <a:lnTo>
                    <a:pt x="671" y="7105"/>
                  </a:lnTo>
                  <a:lnTo>
                    <a:pt x="272" y="7105"/>
                  </a:lnTo>
                  <a:cubicBezTo>
                    <a:pt x="209" y="7105"/>
                    <a:pt x="151" y="7124"/>
                    <a:pt x="107" y="7159"/>
                  </a:cubicBezTo>
                  <a:cubicBezTo>
                    <a:pt x="45" y="7208"/>
                    <a:pt x="0" y="7283"/>
                    <a:pt x="0" y="7372"/>
                  </a:cubicBezTo>
                  <a:lnTo>
                    <a:pt x="0" y="7492"/>
                  </a:lnTo>
                  <a:lnTo>
                    <a:pt x="0" y="7918"/>
                  </a:lnTo>
                  <a:cubicBezTo>
                    <a:pt x="0" y="7936"/>
                    <a:pt x="0" y="7953"/>
                    <a:pt x="5" y="7971"/>
                  </a:cubicBezTo>
                  <a:cubicBezTo>
                    <a:pt x="14" y="8020"/>
                    <a:pt x="41" y="8064"/>
                    <a:pt x="71" y="8100"/>
                  </a:cubicBezTo>
                  <a:cubicBezTo>
                    <a:pt x="76" y="8105"/>
                    <a:pt x="80" y="8109"/>
                    <a:pt x="85" y="8113"/>
                  </a:cubicBezTo>
                  <a:cubicBezTo>
                    <a:pt x="49" y="8078"/>
                    <a:pt x="27" y="8033"/>
                    <a:pt x="18" y="7984"/>
                  </a:cubicBezTo>
                  <a:cubicBezTo>
                    <a:pt x="14" y="7967"/>
                    <a:pt x="14" y="7949"/>
                    <a:pt x="14" y="7931"/>
                  </a:cubicBezTo>
                  <a:lnTo>
                    <a:pt x="14" y="7505"/>
                  </a:lnTo>
                  <a:lnTo>
                    <a:pt x="14" y="7386"/>
                  </a:lnTo>
                  <a:cubicBezTo>
                    <a:pt x="14" y="7297"/>
                    <a:pt x="53" y="7217"/>
                    <a:pt x="120" y="7168"/>
                  </a:cubicBezTo>
                  <a:cubicBezTo>
                    <a:pt x="165" y="7137"/>
                    <a:pt x="223" y="7119"/>
                    <a:pt x="284" y="7119"/>
                  </a:cubicBezTo>
                  <a:lnTo>
                    <a:pt x="684" y="7119"/>
                  </a:lnTo>
                  <a:lnTo>
                    <a:pt x="932" y="7115"/>
                  </a:lnTo>
                  <a:lnTo>
                    <a:pt x="1758" y="3977"/>
                  </a:lnTo>
                  <a:lnTo>
                    <a:pt x="1949" y="3254"/>
                  </a:lnTo>
                  <a:lnTo>
                    <a:pt x="2109" y="2641"/>
                  </a:lnTo>
                  <a:lnTo>
                    <a:pt x="2300" y="1918"/>
                  </a:lnTo>
                  <a:lnTo>
                    <a:pt x="2601" y="767"/>
                  </a:lnTo>
                  <a:lnTo>
                    <a:pt x="2685" y="435"/>
                  </a:lnTo>
                  <a:cubicBezTo>
                    <a:pt x="2730" y="267"/>
                    <a:pt x="2849" y="134"/>
                    <a:pt x="3001" y="67"/>
                  </a:cubicBezTo>
                  <a:cubicBezTo>
                    <a:pt x="3072" y="31"/>
                    <a:pt x="3152" y="13"/>
                    <a:pt x="3236" y="13"/>
                  </a:cubicBezTo>
                  <a:lnTo>
                    <a:pt x="3564" y="13"/>
                  </a:lnTo>
                  <a:cubicBezTo>
                    <a:pt x="3692" y="13"/>
                    <a:pt x="3813" y="57"/>
                    <a:pt x="3909" y="130"/>
                  </a:cubicBezTo>
                  <a:lnTo>
                    <a:pt x="3909" y="130"/>
                  </a:lnTo>
                  <a:cubicBezTo>
                    <a:pt x="3812" y="49"/>
                    <a:pt x="3689" y="1"/>
                    <a:pt x="3551" y="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83" name="Google Shape;983;p37"/>
            <p:cNvSpPr/>
            <p:nvPr/>
          </p:nvSpPr>
          <p:spPr>
            <a:xfrm>
              <a:off x="5407947" y="885122"/>
              <a:ext cx="1424277" cy="2917571"/>
            </a:xfrm>
            <a:custGeom>
              <a:avLst/>
              <a:gdLst/>
              <a:ahLst/>
              <a:cxnLst/>
              <a:rect l="l" t="t" r="r" b="b"/>
              <a:pathLst>
                <a:path w="3961" h="8114" extrusionOk="0">
                  <a:moveTo>
                    <a:pt x="3223" y="0"/>
                  </a:moveTo>
                  <a:cubicBezTo>
                    <a:pt x="3139" y="0"/>
                    <a:pt x="3059" y="18"/>
                    <a:pt x="2988" y="54"/>
                  </a:cubicBezTo>
                  <a:cubicBezTo>
                    <a:pt x="2836" y="121"/>
                    <a:pt x="2717" y="254"/>
                    <a:pt x="2672" y="422"/>
                  </a:cubicBezTo>
                  <a:lnTo>
                    <a:pt x="2588" y="754"/>
                  </a:lnTo>
                  <a:lnTo>
                    <a:pt x="2287" y="1905"/>
                  </a:lnTo>
                  <a:lnTo>
                    <a:pt x="2096" y="2628"/>
                  </a:lnTo>
                  <a:lnTo>
                    <a:pt x="1936" y="3241"/>
                  </a:lnTo>
                  <a:lnTo>
                    <a:pt x="1745" y="3964"/>
                  </a:lnTo>
                  <a:lnTo>
                    <a:pt x="919" y="7102"/>
                  </a:lnTo>
                  <a:lnTo>
                    <a:pt x="671" y="7106"/>
                  </a:lnTo>
                  <a:lnTo>
                    <a:pt x="271" y="7106"/>
                  </a:lnTo>
                  <a:cubicBezTo>
                    <a:pt x="210" y="7106"/>
                    <a:pt x="152" y="7124"/>
                    <a:pt x="107" y="7155"/>
                  </a:cubicBezTo>
                  <a:cubicBezTo>
                    <a:pt x="40" y="7204"/>
                    <a:pt x="1" y="7284"/>
                    <a:pt x="1" y="7373"/>
                  </a:cubicBezTo>
                  <a:lnTo>
                    <a:pt x="1" y="7492"/>
                  </a:lnTo>
                  <a:lnTo>
                    <a:pt x="1" y="7918"/>
                  </a:lnTo>
                  <a:cubicBezTo>
                    <a:pt x="1" y="7936"/>
                    <a:pt x="1" y="7954"/>
                    <a:pt x="5" y="7971"/>
                  </a:cubicBezTo>
                  <a:cubicBezTo>
                    <a:pt x="14" y="8020"/>
                    <a:pt x="36" y="8065"/>
                    <a:pt x="72" y="8100"/>
                  </a:cubicBezTo>
                  <a:cubicBezTo>
                    <a:pt x="73" y="8101"/>
                    <a:pt x="74" y="8102"/>
                    <a:pt x="75" y="8103"/>
                  </a:cubicBezTo>
                  <a:lnTo>
                    <a:pt x="75" y="8103"/>
                  </a:lnTo>
                  <a:cubicBezTo>
                    <a:pt x="45" y="8069"/>
                    <a:pt x="27" y="8029"/>
                    <a:pt x="19" y="7981"/>
                  </a:cubicBezTo>
                  <a:cubicBezTo>
                    <a:pt x="14" y="7967"/>
                    <a:pt x="9" y="7950"/>
                    <a:pt x="9" y="7932"/>
                  </a:cubicBezTo>
                  <a:lnTo>
                    <a:pt x="9" y="7506"/>
                  </a:lnTo>
                  <a:lnTo>
                    <a:pt x="14" y="7385"/>
                  </a:lnTo>
                  <a:cubicBezTo>
                    <a:pt x="14" y="7297"/>
                    <a:pt x="54" y="7217"/>
                    <a:pt x="120" y="7168"/>
                  </a:cubicBezTo>
                  <a:cubicBezTo>
                    <a:pt x="165" y="7137"/>
                    <a:pt x="222" y="7115"/>
                    <a:pt x="280" y="7115"/>
                  </a:cubicBezTo>
                  <a:lnTo>
                    <a:pt x="933" y="7115"/>
                  </a:lnTo>
                  <a:lnTo>
                    <a:pt x="1759" y="3972"/>
                  </a:lnTo>
                  <a:lnTo>
                    <a:pt x="1949" y="3249"/>
                  </a:lnTo>
                  <a:lnTo>
                    <a:pt x="2109" y="2641"/>
                  </a:lnTo>
                  <a:lnTo>
                    <a:pt x="2300" y="1918"/>
                  </a:lnTo>
                  <a:lnTo>
                    <a:pt x="2597" y="768"/>
                  </a:lnTo>
                  <a:lnTo>
                    <a:pt x="2686" y="435"/>
                  </a:lnTo>
                  <a:cubicBezTo>
                    <a:pt x="2730" y="267"/>
                    <a:pt x="2850" y="133"/>
                    <a:pt x="3002" y="67"/>
                  </a:cubicBezTo>
                  <a:cubicBezTo>
                    <a:pt x="3072" y="31"/>
                    <a:pt x="3152" y="14"/>
                    <a:pt x="3236" y="14"/>
                  </a:cubicBezTo>
                  <a:lnTo>
                    <a:pt x="3565" y="14"/>
                  </a:lnTo>
                  <a:cubicBezTo>
                    <a:pt x="3715" y="14"/>
                    <a:pt x="3858" y="76"/>
                    <a:pt x="3960" y="174"/>
                  </a:cubicBezTo>
                  <a:cubicBezTo>
                    <a:pt x="3955" y="169"/>
                    <a:pt x="3951" y="164"/>
                    <a:pt x="3946" y="160"/>
                  </a:cubicBezTo>
                  <a:cubicBezTo>
                    <a:pt x="3844" y="62"/>
                    <a:pt x="3703" y="0"/>
                    <a:pt x="3551" y="0"/>
                  </a:cubicBezTo>
                  <a:close/>
                  <a:moveTo>
                    <a:pt x="75" y="8103"/>
                  </a:moveTo>
                  <a:lnTo>
                    <a:pt x="75" y="8103"/>
                  </a:lnTo>
                  <a:cubicBezTo>
                    <a:pt x="77" y="8106"/>
                    <a:pt x="80" y="8108"/>
                    <a:pt x="82" y="8111"/>
                  </a:cubicBezTo>
                  <a:lnTo>
                    <a:pt x="82" y="8111"/>
                  </a:lnTo>
                  <a:cubicBezTo>
                    <a:pt x="80" y="8108"/>
                    <a:pt x="77" y="8105"/>
                    <a:pt x="75" y="8103"/>
                  </a:cubicBezTo>
                  <a:close/>
                  <a:moveTo>
                    <a:pt x="82" y="8111"/>
                  </a:moveTo>
                  <a:cubicBezTo>
                    <a:pt x="83" y="8112"/>
                    <a:pt x="84" y="8113"/>
                    <a:pt x="85" y="8114"/>
                  </a:cubicBezTo>
                  <a:cubicBezTo>
                    <a:pt x="84" y="8113"/>
                    <a:pt x="83" y="8112"/>
                    <a:pt x="82" y="8111"/>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84" name="Google Shape;984;p37"/>
            <p:cNvSpPr/>
            <p:nvPr/>
          </p:nvSpPr>
          <p:spPr>
            <a:xfrm>
              <a:off x="5411183" y="890156"/>
              <a:ext cx="1425715" cy="2917212"/>
            </a:xfrm>
            <a:custGeom>
              <a:avLst/>
              <a:gdLst/>
              <a:ahLst/>
              <a:cxnLst/>
              <a:rect l="l" t="t" r="r" b="b"/>
              <a:pathLst>
                <a:path w="3965" h="8113" extrusionOk="0">
                  <a:moveTo>
                    <a:pt x="3227" y="0"/>
                  </a:moveTo>
                  <a:cubicBezTo>
                    <a:pt x="3143" y="0"/>
                    <a:pt x="3063" y="17"/>
                    <a:pt x="2993" y="53"/>
                  </a:cubicBezTo>
                  <a:cubicBezTo>
                    <a:pt x="2841" y="119"/>
                    <a:pt x="2721" y="253"/>
                    <a:pt x="2677" y="421"/>
                  </a:cubicBezTo>
                  <a:lnTo>
                    <a:pt x="2588" y="754"/>
                  </a:lnTo>
                  <a:lnTo>
                    <a:pt x="2291" y="1904"/>
                  </a:lnTo>
                  <a:lnTo>
                    <a:pt x="2100" y="2627"/>
                  </a:lnTo>
                  <a:lnTo>
                    <a:pt x="1940" y="3235"/>
                  </a:lnTo>
                  <a:lnTo>
                    <a:pt x="1750" y="3958"/>
                  </a:lnTo>
                  <a:lnTo>
                    <a:pt x="924" y="7101"/>
                  </a:lnTo>
                  <a:lnTo>
                    <a:pt x="271" y="7101"/>
                  </a:lnTo>
                  <a:cubicBezTo>
                    <a:pt x="213" y="7101"/>
                    <a:pt x="156" y="7123"/>
                    <a:pt x="111" y="7154"/>
                  </a:cubicBezTo>
                  <a:cubicBezTo>
                    <a:pt x="45" y="7203"/>
                    <a:pt x="5" y="7283"/>
                    <a:pt x="5" y="7371"/>
                  </a:cubicBezTo>
                  <a:lnTo>
                    <a:pt x="0" y="7492"/>
                  </a:lnTo>
                  <a:lnTo>
                    <a:pt x="0" y="7918"/>
                  </a:lnTo>
                  <a:cubicBezTo>
                    <a:pt x="0" y="7936"/>
                    <a:pt x="5" y="7953"/>
                    <a:pt x="10" y="7967"/>
                  </a:cubicBezTo>
                  <a:cubicBezTo>
                    <a:pt x="19" y="8020"/>
                    <a:pt x="41" y="8064"/>
                    <a:pt x="76" y="8100"/>
                  </a:cubicBezTo>
                  <a:cubicBezTo>
                    <a:pt x="80" y="8104"/>
                    <a:pt x="85" y="8109"/>
                    <a:pt x="90" y="8113"/>
                  </a:cubicBezTo>
                  <a:cubicBezTo>
                    <a:pt x="54" y="8078"/>
                    <a:pt x="31" y="8033"/>
                    <a:pt x="19" y="7980"/>
                  </a:cubicBezTo>
                  <a:cubicBezTo>
                    <a:pt x="19" y="7963"/>
                    <a:pt x="14" y="7944"/>
                    <a:pt x="14" y="7926"/>
                  </a:cubicBezTo>
                  <a:lnTo>
                    <a:pt x="14" y="7505"/>
                  </a:lnTo>
                  <a:lnTo>
                    <a:pt x="14" y="7385"/>
                  </a:lnTo>
                  <a:cubicBezTo>
                    <a:pt x="14" y="7297"/>
                    <a:pt x="58" y="7217"/>
                    <a:pt x="125" y="7168"/>
                  </a:cubicBezTo>
                  <a:cubicBezTo>
                    <a:pt x="170" y="7137"/>
                    <a:pt x="227" y="7115"/>
                    <a:pt x="285" y="7115"/>
                  </a:cubicBezTo>
                  <a:lnTo>
                    <a:pt x="937" y="7115"/>
                  </a:lnTo>
                  <a:lnTo>
                    <a:pt x="1762" y="3972"/>
                  </a:lnTo>
                  <a:lnTo>
                    <a:pt x="1954" y="3249"/>
                  </a:lnTo>
                  <a:lnTo>
                    <a:pt x="2114" y="2637"/>
                  </a:lnTo>
                  <a:lnTo>
                    <a:pt x="2300" y="1912"/>
                  </a:lnTo>
                  <a:lnTo>
                    <a:pt x="2602" y="767"/>
                  </a:lnTo>
                  <a:lnTo>
                    <a:pt x="2690" y="435"/>
                  </a:lnTo>
                  <a:cubicBezTo>
                    <a:pt x="2735" y="266"/>
                    <a:pt x="2854" y="133"/>
                    <a:pt x="3005" y="62"/>
                  </a:cubicBezTo>
                  <a:cubicBezTo>
                    <a:pt x="3077" y="31"/>
                    <a:pt x="3157" y="13"/>
                    <a:pt x="3241" y="13"/>
                  </a:cubicBezTo>
                  <a:lnTo>
                    <a:pt x="3569" y="13"/>
                  </a:lnTo>
                  <a:cubicBezTo>
                    <a:pt x="3720" y="13"/>
                    <a:pt x="3862" y="75"/>
                    <a:pt x="3964" y="173"/>
                  </a:cubicBezTo>
                  <a:cubicBezTo>
                    <a:pt x="3960" y="168"/>
                    <a:pt x="3956" y="164"/>
                    <a:pt x="3951" y="160"/>
                  </a:cubicBezTo>
                  <a:cubicBezTo>
                    <a:pt x="3849" y="62"/>
                    <a:pt x="3706" y="0"/>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85" name="Google Shape;985;p37"/>
            <p:cNvSpPr/>
            <p:nvPr/>
          </p:nvSpPr>
          <p:spPr>
            <a:xfrm>
              <a:off x="5416217" y="894471"/>
              <a:ext cx="1425355" cy="2917931"/>
            </a:xfrm>
            <a:custGeom>
              <a:avLst/>
              <a:gdLst/>
              <a:ahLst/>
              <a:cxnLst/>
              <a:rect l="l" t="t" r="r" b="b"/>
              <a:pathLst>
                <a:path w="3964" h="8115" extrusionOk="0">
                  <a:moveTo>
                    <a:pt x="3227" y="1"/>
                  </a:moveTo>
                  <a:cubicBezTo>
                    <a:pt x="3143" y="1"/>
                    <a:pt x="3063" y="19"/>
                    <a:pt x="2991" y="50"/>
                  </a:cubicBezTo>
                  <a:cubicBezTo>
                    <a:pt x="2840" y="121"/>
                    <a:pt x="2721" y="254"/>
                    <a:pt x="2676" y="423"/>
                  </a:cubicBezTo>
                  <a:lnTo>
                    <a:pt x="2588" y="755"/>
                  </a:lnTo>
                  <a:lnTo>
                    <a:pt x="2286" y="1900"/>
                  </a:lnTo>
                  <a:lnTo>
                    <a:pt x="2100" y="2625"/>
                  </a:lnTo>
                  <a:lnTo>
                    <a:pt x="1940" y="3237"/>
                  </a:lnTo>
                  <a:lnTo>
                    <a:pt x="1748" y="3960"/>
                  </a:lnTo>
                  <a:lnTo>
                    <a:pt x="923" y="7103"/>
                  </a:lnTo>
                  <a:lnTo>
                    <a:pt x="271" y="7103"/>
                  </a:lnTo>
                  <a:cubicBezTo>
                    <a:pt x="213" y="7103"/>
                    <a:pt x="156" y="7125"/>
                    <a:pt x="111" y="7156"/>
                  </a:cubicBezTo>
                  <a:cubicBezTo>
                    <a:pt x="44" y="7205"/>
                    <a:pt x="0" y="7285"/>
                    <a:pt x="0" y="7373"/>
                  </a:cubicBezTo>
                  <a:lnTo>
                    <a:pt x="0" y="7493"/>
                  </a:lnTo>
                  <a:lnTo>
                    <a:pt x="0" y="7914"/>
                  </a:lnTo>
                  <a:cubicBezTo>
                    <a:pt x="0" y="7932"/>
                    <a:pt x="5" y="7951"/>
                    <a:pt x="5" y="7968"/>
                  </a:cubicBezTo>
                  <a:cubicBezTo>
                    <a:pt x="17" y="8021"/>
                    <a:pt x="40" y="8066"/>
                    <a:pt x="76" y="8101"/>
                  </a:cubicBezTo>
                  <a:cubicBezTo>
                    <a:pt x="77" y="8101"/>
                    <a:pt x="77" y="8102"/>
                    <a:pt x="78" y="8103"/>
                  </a:cubicBezTo>
                  <a:lnTo>
                    <a:pt x="78" y="8103"/>
                  </a:lnTo>
                  <a:cubicBezTo>
                    <a:pt x="48" y="8068"/>
                    <a:pt x="26" y="8025"/>
                    <a:pt x="17" y="7981"/>
                  </a:cubicBezTo>
                  <a:cubicBezTo>
                    <a:pt x="17" y="7963"/>
                    <a:pt x="13" y="7945"/>
                    <a:pt x="13" y="7928"/>
                  </a:cubicBezTo>
                  <a:lnTo>
                    <a:pt x="13" y="7502"/>
                  </a:lnTo>
                  <a:lnTo>
                    <a:pt x="13" y="7382"/>
                  </a:lnTo>
                  <a:cubicBezTo>
                    <a:pt x="13" y="7293"/>
                    <a:pt x="58" y="7218"/>
                    <a:pt x="124" y="7169"/>
                  </a:cubicBezTo>
                  <a:cubicBezTo>
                    <a:pt x="169" y="7134"/>
                    <a:pt x="226" y="7115"/>
                    <a:pt x="284" y="7115"/>
                  </a:cubicBezTo>
                  <a:lnTo>
                    <a:pt x="688" y="7115"/>
                  </a:lnTo>
                  <a:lnTo>
                    <a:pt x="937" y="7111"/>
                  </a:lnTo>
                  <a:lnTo>
                    <a:pt x="1762" y="3973"/>
                  </a:lnTo>
                  <a:lnTo>
                    <a:pt x="1953" y="3246"/>
                  </a:lnTo>
                  <a:lnTo>
                    <a:pt x="2113" y="2637"/>
                  </a:lnTo>
                  <a:lnTo>
                    <a:pt x="2299" y="1914"/>
                  </a:lnTo>
                  <a:lnTo>
                    <a:pt x="2600" y="769"/>
                  </a:lnTo>
                  <a:lnTo>
                    <a:pt x="2690" y="431"/>
                  </a:lnTo>
                  <a:cubicBezTo>
                    <a:pt x="2734" y="267"/>
                    <a:pt x="2854" y="134"/>
                    <a:pt x="3005" y="63"/>
                  </a:cubicBezTo>
                  <a:cubicBezTo>
                    <a:pt x="3076" y="32"/>
                    <a:pt x="3155" y="15"/>
                    <a:pt x="3240" y="15"/>
                  </a:cubicBezTo>
                  <a:lnTo>
                    <a:pt x="3569" y="15"/>
                  </a:lnTo>
                  <a:cubicBezTo>
                    <a:pt x="3719" y="15"/>
                    <a:pt x="3862" y="72"/>
                    <a:pt x="3964" y="175"/>
                  </a:cubicBezTo>
                  <a:cubicBezTo>
                    <a:pt x="3959" y="169"/>
                    <a:pt x="3954" y="165"/>
                    <a:pt x="3950" y="161"/>
                  </a:cubicBezTo>
                  <a:cubicBezTo>
                    <a:pt x="3848" y="63"/>
                    <a:pt x="3706" y="1"/>
                    <a:pt x="3555" y="1"/>
                  </a:cubicBezTo>
                  <a:close/>
                  <a:moveTo>
                    <a:pt x="78" y="8103"/>
                  </a:moveTo>
                  <a:lnTo>
                    <a:pt x="78" y="8103"/>
                  </a:lnTo>
                  <a:cubicBezTo>
                    <a:pt x="81" y="8106"/>
                    <a:pt x="83" y="8109"/>
                    <a:pt x="86" y="8112"/>
                  </a:cubicBezTo>
                  <a:lnTo>
                    <a:pt x="86" y="8112"/>
                  </a:lnTo>
                  <a:cubicBezTo>
                    <a:pt x="83" y="8109"/>
                    <a:pt x="81" y="8106"/>
                    <a:pt x="78" y="8103"/>
                  </a:cubicBezTo>
                  <a:close/>
                  <a:moveTo>
                    <a:pt x="86" y="8112"/>
                  </a:moveTo>
                  <a:cubicBezTo>
                    <a:pt x="87" y="8113"/>
                    <a:pt x="88" y="8114"/>
                    <a:pt x="89" y="8115"/>
                  </a:cubicBezTo>
                  <a:cubicBezTo>
                    <a:pt x="88" y="8114"/>
                    <a:pt x="87" y="8113"/>
                    <a:pt x="86" y="8112"/>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86" name="Google Shape;986;p37"/>
            <p:cNvSpPr/>
            <p:nvPr/>
          </p:nvSpPr>
          <p:spPr>
            <a:xfrm>
              <a:off x="5420891" y="899505"/>
              <a:ext cx="1425355" cy="2917571"/>
            </a:xfrm>
            <a:custGeom>
              <a:avLst/>
              <a:gdLst/>
              <a:ahLst/>
              <a:cxnLst/>
              <a:rect l="l" t="t" r="r" b="b"/>
              <a:pathLst>
                <a:path w="3964" h="8114" extrusionOk="0">
                  <a:moveTo>
                    <a:pt x="3227" y="1"/>
                  </a:moveTo>
                  <a:cubicBezTo>
                    <a:pt x="3142" y="1"/>
                    <a:pt x="3063" y="18"/>
                    <a:pt x="2992" y="49"/>
                  </a:cubicBezTo>
                  <a:cubicBezTo>
                    <a:pt x="2841" y="120"/>
                    <a:pt x="2721" y="253"/>
                    <a:pt x="2677" y="417"/>
                  </a:cubicBezTo>
                  <a:lnTo>
                    <a:pt x="2587" y="755"/>
                  </a:lnTo>
                  <a:lnTo>
                    <a:pt x="2286" y="1900"/>
                  </a:lnTo>
                  <a:lnTo>
                    <a:pt x="2100" y="2623"/>
                  </a:lnTo>
                  <a:lnTo>
                    <a:pt x="1940" y="3232"/>
                  </a:lnTo>
                  <a:lnTo>
                    <a:pt x="1749" y="3959"/>
                  </a:lnTo>
                  <a:lnTo>
                    <a:pt x="924" y="7097"/>
                  </a:lnTo>
                  <a:lnTo>
                    <a:pt x="675" y="7101"/>
                  </a:lnTo>
                  <a:lnTo>
                    <a:pt x="271" y="7101"/>
                  </a:lnTo>
                  <a:cubicBezTo>
                    <a:pt x="213" y="7101"/>
                    <a:pt x="156" y="7120"/>
                    <a:pt x="111" y="7155"/>
                  </a:cubicBezTo>
                  <a:cubicBezTo>
                    <a:pt x="45" y="7204"/>
                    <a:pt x="0" y="7279"/>
                    <a:pt x="0" y="7368"/>
                  </a:cubicBezTo>
                  <a:lnTo>
                    <a:pt x="0" y="7488"/>
                  </a:lnTo>
                  <a:lnTo>
                    <a:pt x="0" y="7914"/>
                  </a:lnTo>
                  <a:cubicBezTo>
                    <a:pt x="0" y="7931"/>
                    <a:pt x="4" y="7949"/>
                    <a:pt x="4" y="7967"/>
                  </a:cubicBezTo>
                  <a:cubicBezTo>
                    <a:pt x="13" y="8014"/>
                    <a:pt x="38" y="8060"/>
                    <a:pt x="71" y="8095"/>
                  </a:cubicBezTo>
                  <a:lnTo>
                    <a:pt x="71" y="8095"/>
                  </a:lnTo>
                  <a:cubicBezTo>
                    <a:pt x="46" y="8060"/>
                    <a:pt x="25" y="8022"/>
                    <a:pt x="18" y="7980"/>
                  </a:cubicBezTo>
                  <a:cubicBezTo>
                    <a:pt x="14" y="7963"/>
                    <a:pt x="14" y="7945"/>
                    <a:pt x="14" y="7927"/>
                  </a:cubicBezTo>
                  <a:lnTo>
                    <a:pt x="14" y="7501"/>
                  </a:lnTo>
                  <a:lnTo>
                    <a:pt x="14" y="7382"/>
                  </a:lnTo>
                  <a:cubicBezTo>
                    <a:pt x="14" y="7292"/>
                    <a:pt x="58" y="7218"/>
                    <a:pt x="125" y="7169"/>
                  </a:cubicBezTo>
                  <a:cubicBezTo>
                    <a:pt x="169" y="7132"/>
                    <a:pt x="227" y="7115"/>
                    <a:pt x="284" y="7115"/>
                  </a:cubicBezTo>
                  <a:lnTo>
                    <a:pt x="688" y="7115"/>
                  </a:lnTo>
                  <a:lnTo>
                    <a:pt x="936" y="7111"/>
                  </a:lnTo>
                  <a:lnTo>
                    <a:pt x="1762" y="3969"/>
                  </a:lnTo>
                  <a:lnTo>
                    <a:pt x="1948" y="3244"/>
                  </a:lnTo>
                  <a:lnTo>
                    <a:pt x="2108" y="2637"/>
                  </a:lnTo>
                  <a:lnTo>
                    <a:pt x="2300" y="1913"/>
                  </a:lnTo>
                  <a:lnTo>
                    <a:pt x="2601" y="763"/>
                  </a:lnTo>
                  <a:lnTo>
                    <a:pt x="2690" y="431"/>
                  </a:lnTo>
                  <a:cubicBezTo>
                    <a:pt x="2734" y="262"/>
                    <a:pt x="2854" y="129"/>
                    <a:pt x="3005" y="63"/>
                  </a:cubicBezTo>
                  <a:cubicBezTo>
                    <a:pt x="3076" y="32"/>
                    <a:pt x="3156" y="9"/>
                    <a:pt x="3240" y="9"/>
                  </a:cubicBezTo>
                  <a:lnTo>
                    <a:pt x="3369" y="9"/>
                  </a:lnTo>
                  <a:lnTo>
                    <a:pt x="3569" y="14"/>
                  </a:lnTo>
                  <a:cubicBezTo>
                    <a:pt x="3720" y="14"/>
                    <a:pt x="3857" y="71"/>
                    <a:pt x="3964" y="173"/>
                  </a:cubicBezTo>
                  <a:cubicBezTo>
                    <a:pt x="3959" y="169"/>
                    <a:pt x="3955" y="165"/>
                    <a:pt x="3951" y="161"/>
                  </a:cubicBezTo>
                  <a:cubicBezTo>
                    <a:pt x="3849" y="58"/>
                    <a:pt x="3706" y="1"/>
                    <a:pt x="3556" y="1"/>
                  </a:cubicBezTo>
                  <a:close/>
                  <a:moveTo>
                    <a:pt x="71" y="8095"/>
                  </a:moveTo>
                  <a:cubicBezTo>
                    <a:pt x="72" y="8098"/>
                    <a:pt x="74" y="8100"/>
                    <a:pt x="76" y="8103"/>
                  </a:cubicBezTo>
                  <a:lnTo>
                    <a:pt x="76" y="8103"/>
                  </a:lnTo>
                  <a:cubicBezTo>
                    <a:pt x="76" y="8102"/>
                    <a:pt x="76" y="8101"/>
                    <a:pt x="76" y="8101"/>
                  </a:cubicBezTo>
                  <a:cubicBezTo>
                    <a:pt x="74" y="8099"/>
                    <a:pt x="72" y="8097"/>
                    <a:pt x="71" y="8095"/>
                  </a:cubicBezTo>
                  <a:close/>
                  <a:moveTo>
                    <a:pt x="76" y="8103"/>
                  </a:moveTo>
                  <a:cubicBezTo>
                    <a:pt x="77" y="8106"/>
                    <a:pt x="81" y="8110"/>
                    <a:pt x="84" y="8113"/>
                  </a:cubicBezTo>
                  <a:cubicBezTo>
                    <a:pt x="81" y="8110"/>
                    <a:pt x="79" y="8106"/>
                    <a:pt x="76" y="8103"/>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87" name="Google Shape;987;p37"/>
            <p:cNvSpPr/>
            <p:nvPr/>
          </p:nvSpPr>
          <p:spPr>
            <a:xfrm>
              <a:off x="5425566" y="902741"/>
              <a:ext cx="1423917" cy="2917571"/>
            </a:xfrm>
            <a:custGeom>
              <a:avLst/>
              <a:gdLst/>
              <a:ahLst/>
              <a:cxnLst/>
              <a:rect l="l" t="t" r="r" b="b"/>
              <a:pathLst>
                <a:path w="3960" h="8114" extrusionOk="0">
                  <a:moveTo>
                    <a:pt x="3227" y="0"/>
                  </a:moveTo>
                  <a:cubicBezTo>
                    <a:pt x="3143" y="0"/>
                    <a:pt x="3063" y="23"/>
                    <a:pt x="2992" y="54"/>
                  </a:cubicBezTo>
                  <a:cubicBezTo>
                    <a:pt x="2841" y="120"/>
                    <a:pt x="2721" y="253"/>
                    <a:pt x="2677" y="422"/>
                  </a:cubicBezTo>
                  <a:lnTo>
                    <a:pt x="2588" y="754"/>
                  </a:lnTo>
                  <a:lnTo>
                    <a:pt x="2287" y="1904"/>
                  </a:lnTo>
                  <a:lnTo>
                    <a:pt x="2095" y="2628"/>
                  </a:lnTo>
                  <a:lnTo>
                    <a:pt x="1935" y="3235"/>
                  </a:lnTo>
                  <a:lnTo>
                    <a:pt x="1749" y="3960"/>
                  </a:lnTo>
                  <a:lnTo>
                    <a:pt x="923" y="7102"/>
                  </a:lnTo>
                  <a:lnTo>
                    <a:pt x="675" y="7106"/>
                  </a:lnTo>
                  <a:lnTo>
                    <a:pt x="271" y="7106"/>
                  </a:lnTo>
                  <a:cubicBezTo>
                    <a:pt x="214" y="7106"/>
                    <a:pt x="156" y="7123"/>
                    <a:pt x="112" y="7160"/>
                  </a:cubicBezTo>
                  <a:cubicBezTo>
                    <a:pt x="45" y="7209"/>
                    <a:pt x="1" y="7283"/>
                    <a:pt x="1" y="7373"/>
                  </a:cubicBezTo>
                  <a:lnTo>
                    <a:pt x="1" y="7492"/>
                  </a:lnTo>
                  <a:lnTo>
                    <a:pt x="1" y="7918"/>
                  </a:lnTo>
                  <a:cubicBezTo>
                    <a:pt x="1" y="7936"/>
                    <a:pt x="1" y="7954"/>
                    <a:pt x="5" y="7971"/>
                  </a:cubicBezTo>
                  <a:cubicBezTo>
                    <a:pt x="14" y="8020"/>
                    <a:pt x="40" y="8065"/>
                    <a:pt x="71" y="8104"/>
                  </a:cubicBezTo>
                  <a:cubicBezTo>
                    <a:pt x="77" y="8109"/>
                    <a:pt x="81" y="8114"/>
                    <a:pt x="85" y="8114"/>
                  </a:cubicBezTo>
                  <a:cubicBezTo>
                    <a:pt x="54" y="8078"/>
                    <a:pt x="28" y="8034"/>
                    <a:pt x="18" y="7985"/>
                  </a:cubicBezTo>
                  <a:cubicBezTo>
                    <a:pt x="14" y="7967"/>
                    <a:pt x="14" y="7949"/>
                    <a:pt x="14" y="7932"/>
                  </a:cubicBezTo>
                  <a:lnTo>
                    <a:pt x="14" y="7506"/>
                  </a:lnTo>
                  <a:lnTo>
                    <a:pt x="14" y="7385"/>
                  </a:lnTo>
                  <a:cubicBezTo>
                    <a:pt x="14" y="7297"/>
                    <a:pt x="58" y="7217"/>
                    <a:pt x="124" y="7168"/>
                  </a:cubicBezTo>
                  <a:cubicBezTo>
                    <a:pt x="169" y="7137"/>
                    <a:pt x="227" y="7119"/>
                    <a:pt x="284" y="7119"/>
                  </a:cubicBezTo>
                  <a:lnTo>
                    <a:pt x="684" y="7119"/>
                  </a:lnTo>
                  <a:lnTo>
                    <a:pt x="937" y="7115"/>
                  </a:lnTo>
                  <a:lnTo>
                    <a:pt x="1763" y="3972"/>
                  </a:lnTo>
                  <a:lnTo>
                    <a:pt x="1949" y="3249"/>
                  </a:lnTo>
                  <a:lnTo>
                    <a:pt x="2109" y="2637"/>
                  </a:lnTo>
                  <a:lnTo>
                    <a:pt x="2300" y="1913"/>
                  </a:lnTo>
                  <a:lnTo>
                    <a:pt x="2601" y="768"/>
                  </a:lnTo>
                  <a:lnTo>
                    <a:pt x="2691" y="435"/>
                  </a:lnTo>
                  <a:cubicBezTo>
                    <a:pt x="2734" y="267"/>
                    <a:pt x="2855" y="133"/>
                    <a:pt x="3006" y="66"/>
                  </a:cubicBezTo>
                  <a:cubicBezTo>
                    <a:pt x="3076" y="31"/>
                    <a:pt x="3156" y="13"/>
                    <a:pt x="3240" y="13"/>
                  </a:cubicBezTo>
                  <a:lnTo>
                    <a:pt x="3569" y="13"/>
                  </a:lnTo>
                  <a:cubicBezTo>
                    <a:pt x="3720" y="18"/>
                    <a:pt x="3858" y="76"/>
                    <a:pt x="3959" y="178"/>
                  </a:cubicBezTo>
                  <a:cubicBezTo>
                    <a:pt x="3955" y="173"/>
                    <a:pt x="3955" y="169"/>
                    <a:pt x="3951" y="164"/>
                  </a:cubicBezTo>
                  <a:cubicBezTo>
                    <a:pt x="3844" y="62"/>
                    <a:pt x="3707" y="5"/>
                    <a:pt x="3556" y="5"/>
                  </a:cubicBezTo>
                  <a:lnTo>
                    <a:pt x="3356" y="0"/>
                  </a:ln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88" name="Google Shape;988;p37"/>
            <p:cNvSpPr/>
            <p:nvPr/>
          </p:nvSpPr>
          <p:spPr>
            <a:xfrm>
              <a:off x="5430240" y="907416"/>
              <a:ext cx="1424277" cy="2917571"/>
            </a:xfrm>
            <a:custGeom>
              <a:avLst/>
              <a:gdLst/>
              <a:ahLst/>
              <a:cxnLst/>
              <a:rect l="l" t="t" r="r" b="b"/>
              <a:pathLst>
                <a:path w="3961" h="8114" extrusionOk="0">
                  <a:moveTo>
                    <a:pt x="3896" y="120"/>
                  </a:moveTo>
                  <a:cubicBezTo>
                    <a:pt x="3913" y="134"/>
                    <a:pt x="3930" y="149"/>
                    <a:pt x="3946" y="165"/>
                  </a:cubicBezTo>
                  <a:cubicBezTo>
                    <a:pt x="3950" y="165"/>
                    <a:pt x="3953" y="167"/>
                    <a:pt x="3955" y="169"/>
                  </a:cubicBezTo>
                  <a:lnTo>
                    <a:pt x="3955" y="169"/>
                  </a:lnTo>
                  <a:cubicBezTo>
                    <a:pt x="3937" y="152"/>
                    <a:pt x="3917" y="135"/>
                    <a:pt x="3896" y="120"/>
                  </a:cubicBezTo>
                  <a:close/>
                  <a:moveTo>
                    <a:pt x="3955" y="169"/>
                  </a:moveTo>
                  <a:lnTo>
                    <a:pt x="3955" y="169"/>
                  </a:lnTo>
                  <a:cubicBezTo>
                    <a:pt x="3957" y="171"/>
                    <a:pt x="3959" y="172"/>
                    <a:pt x="3960" y="174"/>
                  </a:cubicBezTo>
                  <a:cubicBezTo>
                    <a:pt x="3959" y="172"/>
                    <a:pt x="3957" y="171"/>
                    <a:pt x="3955" y="169"/>
                  </a:cubicBezTo>
                  <a:close/>
                  <a:moveTo>
                    <a:pt x="3227" y="0"/>
                  </a:moveTo>
                  <a:cubicBezTo>
                    <a:pt x="3143" y="0"/>
                    <a:pt x="3063" y="18"/>
                    <a:pt x="2993" y="53"/>
                  </a:cubicBezTo>
                  <a:cubicBezTo>
                    <a:pt x="2842" y="120"/>
                    <a:pt x="2721" y="254"/>
                    <a:pt x="2678" y="422"/>
                  </a:cubicBezTo>
                  <a:lnTo>
                    <a:pt x="2588" y="755"/>
                  </a:lnTo>
                  <a:lnTo>
                    <a:pt x="2287" y="1900"/>
                  </a:lnTo>
                  <a:lnTo>
                    <a:pt x="2096" y="2624"/>
                  </a:lnTo>
                  <a:lnTo>
                    <a:pt x="1936" y="3236"/>
                  </a:lnTo>
                  <a:lnTo>
                    <a:pt x="1750" y="3959"/>
                  </a:lnTo>
                  <a:lnTo>
                    <a:pt x="924" y="7102"/>
                  </a:lnTo>
                  <a:lnTo>
                    <a:pt x="671" y="7106"/>
                  </a:lnTo>
                  <a:lnTo>
                    <a:pt x="271" y="7106"/>
                  </a:lnTo>
                  <a:cubicBezTo>
                    <a:pt x="214" y="7106"/>
                    <a:pt x="156" y="7124"/>
                    <a:pt x="111" y="7155"/>
                  </a:cubicBezTo>
                  <a:cubicBezTo>
                    <a:pt x="45" y="7204"/>
                    <a:pt x="1" y="7284"/>
                    <a:pt x="1" y="7372"/>
                  </a:cubicBezTo>
                  <a:lnTo>
                    <a:pt x="1" y="7493"/>
                  </a:lnTo>
                  <a:lnTo>
                    <a:pt x="1" y="7919"/>
                  </a:lnTo>
                  <a:cubicBezTo>
                    <a:pt x="1" y="7936"/>
                    <a:pt x="1" y="7954"/>
                    <a:pt x="5" y="7972"/>
                  </a:cubicBezTo>
                  <a:cubicBezTo>
                    <a:pt x="15" y="8021"/>
                    <a:pt x="41" y="8065"/>
                    <a:pt x="72" y="8101"/>
                  </a:cubicBezTo>
                  <a:cubicBezTo>
                    <a:pt x="76" y="8105"/>
                    <a:pt x="81" y="8110"/>
                    <a:pt x="85" y="8114"/>
                  </a:cubicBezTo>
                  <a:cubicBezTo>
                    <a:pt x="50" y="8079"/>
                    <a:pt x="27" y="8034"/>
                    <a:pt x="19" y="7981"/>
                  </a:cubicBezTo>
                  <a:cubicBezTo>
                    <a:pt x="15" y="7968"/>
                    <a:pt x="15" y="7950"/>
                    <a:pt x="15" y="7932"/>
                  </a:cubicBezTo>
                  <a:lnTo>
                    <a:pt x="15" y="7506"/>
                  </a:lnTo>
                  <a:lnTo>
                    <a:pt x="15" y="7386"/>
                  </a:lnTo>
                  <a:cubicBezTo>
                    <a:pt x="15" y="7297"/>
                    <a:pt x="58" y="7217"/>
                    <a:pt x="125" y="7169"/>
                  </a:cubicBezTo>
                  <a:cubicBezTo>
                    <a:pt x="170" y="7137"/>
                    <a:pt x="228" y="7116"/>
                    <a:pt x="285" y="7116"/>
                  </a:cubicBezTo>
                  <a:lnTo>
                    <a:pt x="685" y="7116"/>
                  </a:lnTo>
                  <a:lnTo>
                    <a:pt x="937" y="7110"/>
                  </a:lnTo>
                  <a:lnTo>
                    <a:pt x="1758" y="3968"/>
                  </a:lnTo>
                  <a:lnTo>
                    <a:pt x="1949" y="3245"/>
                  </a:lnTo>
                  <a:lnTo>
                    <a:pt x="2109" y="2636"/>
                  </a:lnTo>
                  <a:lnTo>
                    <a:pt x="2300" y="1913"/>
                  </a:lnTo>
                  <a:lnTo>
                    <a:pt x="2602" y="768"/>
                  </a:lnTo>
                  <a:cubicBezTo>
                    <a:pt x="2602" y="764"/>
                    <a:pt x="2686" y="436"/>
                    <a:pt x="2690" y="431"/>
                  </a:cubicBezTo>
                  <a:cubicBezTo>
                    <a:pt x="2735" y="266"/>
                    <a:pt x="2850" y="133"/>
                    <a:pt x="3001" y="67"/>
                  </a:cubicBezTo>
                  <a:cubicBezTo>
                    <a:pt x="3077" y="32"/>
                    <a:pt x="3157" y="14"/>
                    <a:pt x="3241" y="14"/>
                  </a:cubicBezTo>
                  <a:lnTo>
                    <a:pt x="3569" y="14"/>
                  </a:lnTo>
                  <a:cubicBezTo>
                    <a:pt x="3691" y="14"/>
                    <a:pt x="3803" y="54"/>
                    <a:pt x="3896" y="120"/>
                  </a:cubicBezTo>
                  <a:lnTo>
                    <a:pt x="3896" y="120"/>
                  </a:lnTo>
                  <a:cubicBezTo>
                    <a:pt x="3801" y="46"/>
                    <a:pt x="3683" y="5"/>
                    <a:pt x="3556" y="0"/>
                  </a:cubicBezTo>
                  <a:close/>
                </a:path>
              </a:pathLst>
            </a:custGeom>
            <a:solidFill>
              <a:srgbClr val="7E7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89" name="Google Shape;989;p37"/>
            <p:cNvSpPr/>
            <p:nvPr/>
          </p:nvSpPr>
          <p:spPr>
            <a:xfrm>
              <a:off x="5716102" y="872537"/>
              <a:ext cx="1792481" cy="2591799"/>
            </a:xfrm>
            <a:custGeom>
              <a:avLst/>
              <a:gdLst/>
              <a:ahLst/>
              <a:cxnLst/>
              <a:rect l="l" t="t" r="r" b="b"/>
              <a:pathLst>
                <a:path w="4985" h="7208" extrusionOk="0">
                  <a:moveTo>
                    <a:pt x="2326" y="0"/>
                  </a:moveTo>
                  <a:cubicBezTo>
                    <a:pt x="2069" y="0"/>
                    <a:pt x="1842" y="173"/>
                    <a:pt x="1780" y="422"/>
                  </a:cubicBezTo>
                  <a:lnTo>
                    <a:pt x="0" y="7207"/>
                  </a:lnTo>
                  <a:lnTo>
                    <a:pt x="4984" y="7207"/>
                  </a:lnTo>
                  <a:lnTo>
                    <a:pt x="3204" y="422"/>
                  </a:lnTo>
                  <a:cubicBezTo>
                    <a:pt x="3143" y="173"/>
                    <a:pt x="2917" y="0"/>
                    <a:pt x="2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90" name="Google Shape;990;p37"/>
            <p:cNvSpPr/>
            <p:nvPr/>
          </p:nvSpPr>
          <p:spPr>
            <a:xfrm>
              <a:off x="5393564" y="3425510"/>
              <a:ext cx="2437559" cy="390136"/>
            </a:xfrm>
            <a:custGeom>
              <a:avLst/>
              <a:gdLst/>
              <a:ahLst/>
              <a:cxnLst/>
              <a:rect l="l" t="t" r="r" b="b"/>
              <a:pathLst>
                <a:path w="6779" h="1085" extrusionOk="0">
                  <a:moveTo>
                    <a:pt x="72" y="1"/>
                  </a:moveTo>
                  <a:cubicBezTo>
                    <a:pt x="32" y="1"/>
                    <a:pt x="0" y="33"/>
                    <a:pt x="0" y="72"/>
                  </a:cubicBezTo>
                  <a:lnTo>
                    <a:pt x="0" y="1013"/>
                  </a:lnTo>
                  <a:cubicBezTo>
                    <a:pt x="0" y="1053"/>
                    <a:pt x="32" y="1084"/>
                    <a:pt x="72" y="1084"/>
                  </a:cubicBezTo>
                  <a:lnTo>
                    <a:pt x="6707" y="1084"/>
                  </a:lnTo>
                  <a:cubicBezTo>
                    <a:pt x="6747" y="1084"/>
                    <a:pt x="6778" y="1053"/>
                    <a:pt x="6778" y="1013"/>
                  </a:cubicBezTo>
                  <a:lnTo>
                    <a:pt x="6778" y="72"/>
                  </a:lnTo>
                  <a:cubicBezTo>
                    <a:pt x="6778" y="33"/>
                    <a:pt x="6747" y="1"/>
                    <a:pt x="67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91" name="Google Shape;991;p37"/>
            <p:cNvSpPr/>
            <p:nvPr/>
          </p:nvSpPr>
          <p:spPr>
            <a:xfrm>
              <a:off x="6146873" y="1556806"/>
              <a:ext cx="930940" cy="262488"/>
            </a:xfrm>
            <a:custGeom>
              <a:avLst/>
              <a:gdLst/>
              <a:ahLst/>
              <a:cxnLst/>
              <a:rect l="l" t="t" r="r" b="b"/>
              <a:pathLst>
                <a:path w="2589" h="730" extrusionOk="0">
                  <a:moveTo>
                    <a:pt x="191" y="1"/>
                  </a:moveTo>
                  <a:lnTo>
                    <a:pt x="1" y="729"/>
                  </a:lnTo>
                  <a:lnTo>
                    <a:pt x="2588" y="729"/>
                  </a:lnTo>
                  <a:lnTo>
                    <a:pt x="2397"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92" name="Google Shape;992;p37"/>
            <p:cNvSpPr/>
            <p:nvPr/>
          </p:nvSpPr>
          <p:spPr>
            <a:xfrm>
              <a:off x="6021022" y="2037196"/>
              <a:ext cx="1182642" cy="260690"/>
            </a:xfrm>
            <a:custGeom>
              <a:avLst/>
              <a:gdLst/>
              <a:ahLst/>
              <a:cxnLst/>
              <a:rect l="l" t="t" r="r" b="b"/>
              <a:pathLst>
                <a:path w="3289" h="725" extrusionOk="0">
                  <a:moveTo>
                    <a:pt x="191" y="0"/>
                  </a:moveTo>
                  <a:lnTo>
                    <a:pt x="0" y="725"/>
                  </a:lnTo>
                  <a:lnTo>
                    <a:pt x="3289" y="725"/>
                  </a:lnTo>
                  <a:lnTo>
                    <a:pt x="3098"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93" name="Google Shape;993;p37"/>
            <p:cNvSpPr/>
            <p:nvPr/>
          </p:nvSpPr>
          <p:spPr>
            <a:xfrm>
              <a:off x="6611443" y="2193970"/>
              <a:ext cx="887431" cy="1231895"/>
            </a:xfrm>
            <a:custGeom>
              <a:avLst/>
              <a:gdLst/>
              <a:ahLst/>
              <a:cxnLst/>
              <a:rect l="l" t="t" r="r" b="b"/>
              <a:pathLst>
                <a:path w="2468" h="3426" extrusionOk="0">
                  <a:moveTo>
                    <a:pt x="1572" y="0"/>
                  </a:moveTo>
                  <a:lnTo>
                    <a:pt x="1647" y="289"/>
                  </a:lnTo>
                  <a:lnTo>
                    <a:pt x="1" y="289"/>
                  </a:lnTo>
                  <a:lnTo>
                    <a:pt x="1" y="3426"/>
                  </a:lnTo>
                  <a:lnTo>
                    <a:pt x="2468" y="3426"/>
                  </a:lnTo>
                  <a:lnTo>
                    <a:pt x="1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94" name="Google Shape;994;p37"/>
            <p:cNvSpPr/>
            <p:nvPr/>
          </p:nvSpPr>
          <p:spPr>
            <a:xfrm>
              <a:off x="6611443" y="1818935"/>
              <a:ext cx="523541" cy="218620"/>
            </a:xfrm>
            <a:custGeom>
              <a:avLst/>
              <a:gdLst/>
              <a:ahLst/>
              <a:cxnLst/>
              <a:rect l="l" t="t" r="r" b="b"/>
              <a:pathLst>
                <a:path w="1456" h="608" extrusionOk="0">
                  <a:moveTo>
                    <a:pt x="1" y="0"/>
                  </a:moveTo>
                  <a:lnTo>
                    <a:pt x="1" y="607"/>
                  </a:lnTo>
                  <a:lnTo>
                    <a:pt x="1456" y="607"/>
                  </a:lnTo>
                  <a:lnTo>
                    <a:pt x="1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95" name="Google Shape;995;p37"/>
            <p:cNvSpPr/>
            <p:nvPr/>
          </p:nvSpPr>
          <p:spPr>
            <a:xfrm>
              <a:off x="6611443" y="872537"/>
              <a:ext cx="426456" cy="791419"/>
            </a:xfrm>
            <a:custGeom>
              <a:avLst/>
              <a:gdLst/>
              <a:ahLst/>
              <a:cxnLst/>
              <a:rect l="l" t="t" r="r" b="b"/>
              <a:pathLst>
                <a:path w="1186" h="2201" extrusionOk="0">
                  <a:moveTo>
                    <a:pt x="1" y="0"/>
                  </a:moveTo>
                  <a:lnTo>
                    <a:pt x="1" y="1904"/>
                  </a:lnTo>
                  <a:lnTo>
                    <a:pt x="1105" y="1904"/>
                  </a:lnTo>
                  <a:lnTo>
                    <a:pt x="1185" y="2201"/>
                  </a:lnTo>
                  <a:lnTo>
                    <a:pt x="714" y="422"/>
                  </a:lnTo>
                  <a:cubicBezTo>
                    <a:pt x="653" y="173"/>
                    <a:pt x="427"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96" name="Google Shape;996;p37"/>
            <p:cNvSpPr/>
            <p:nvPr/>
          </p:nvSpPr>
          <p:spPr>
            <a:xfrm>
              <a:off x="6611443" y="3425510"/>
              <a:ext cx="1219678" cy="390136"/>
            </a:xfrm>
            <a:custGeom>
              <a:avLst/>
              <a:gdLst/>
              <a:ahLst/>
              <a:cxnLst/>
              <a:rect l="l" t="t" r="r" b="b"/>
              <a:pathLst>
                <a:path w="3392" h="1085" extrusionOk="0">
                  <a:moveTo>
                    <a:pt x="1" y="1"/>
                  </a:moveTo>
                  <a:lnTo>
                    <a:pt x="1" y="1084"/>
                  </a:lnTo>
                  <a:lnTo>
                    <a:pt x="3121" y="1084"/>
                  </a:lnTo>
                  <a:cubicBezTo>
                    <a:pt x="3271" y="1084"/>
                    <a:pt x="3391" y="965"/>
                    <a:pt x="3391" y="814"/>
                  </a:cubicBezTo>
                  <a:lnTo>
                    <a:pt x="3391" y="272"/>
                  </a:lnTo>
                  <a:cubicBezTo>
                    <a:pt x="3391" y="121"/>
                    <a:pt x="3271" y="1"/>
                    <a:pt x="3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97" name="Google Shape;997;p37"/>
            <p:cNvSpPr/>
            <p:nvPr/>
          </p:nvSpPr>
          <p:spPr>
            <a:xfrm>
              <a:off x="6611443" y="1556806"/>
              <a:ext cx="466369" cy="262488"/>
            </a:xfrm>
            <a:custGeom>
              <a:avLst/>
              <a:gdLst/>
              <a:ahLst/>
              <a:cxnLst/>
              <a:rect l="l" t="t" r="r" b="b"/>
              <a:pathLst>
                <a:path w="1297" h="730" extrusionOk="0">
                  <a:moveTo>
                    <a:pt x="1" y="1"/>
                  </a:moveTo>
                  <a:lnTo>
                    <a:pt x="1" y="729"/>
                  </a:lnTo>
                  <a:lnTo>
                    <a:pt x="1296" y="729"/>
                  </a:lnTo>
                  <a:lnTo>
                    <a:pt x="1185" y="298"/>
                  </a:lnTo>
                  <a:lnTo>
                    <a:pt x="1105" y="1"/>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sp>
          <p:nvSpPr>
            <p:cNvPr id="998" name="Google Shape;998;p37"/>
            <p:cNvSpPr/>
            <p:nvPr/>
          </p:nvSpPr>
          <p:spPr>
            <a:xfrm>
              <a:off x="6611443" y="2037196"/>
              <a:ext cx="592220" cy="260690"/>
            </a:xfrm>
            <a:custGeom>
              <a:avLst/>
              <a:gdLst/>
              <a:ahLst/>
              <a:cxnLst/>
              <a:rect l="l" t="t" r="r" b="b"/>
              <a:pathLst>
                <a:path w="1647" h="725" extrusionOk="0">
                  <a:moveTo>
                    <a:pt x="1" y="0"/>
                  </a:moveTo>
                  <a:lnTo>
                    <a:pt x="1" y="725"/>
                  </a:lnTo>
                  <a:lnTo>
                    <a:pt x="1647" y="725"/>
                  </a:lnTo>
                  <a:lnTo>
                    <a:pt x="1572" y="436"/>
                  </a:lnTo>
                  <a:lnTo>
                    <a:pt x="1456" y="0"/>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buntu"/>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696" name="Google Shape;696;p35"/>
          <p:cNvGrpSpPr/>
          <p:nvPr/>
        </p:nvGrpSpPr>
        <p:grpSpPr>
          <a:xfrm>
            <a:off x="1549360" y="1764446"/>
            <a:ext cx="1367031" cy="807304"/>
            <a:chOff x="1506675" y="1426838"/>
            <a:chExt cx="1097400" cy="644400"/>
          </a:xfrm>
        </p:grpSpPr>
        <p:sp>
          <p:nvSpPr>
            <p:cNvPr id="697" name="Google Shape;697;p35"/>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5"/>
          <p:cNvSpPr txBox="1">
            <a:spLocks noGrp="1"/>
          </p:cNvSpPr>
          <p:nvPr>
            <p:ph type="title"/>
          </p:nvPr>
        </p:nvSpPr>
        <p:spPr>
          <a:xfrm>
            <a:off x="1637250" y="1820104"/>
            <a:ext cx="1194600" cy="6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01" name="Google Shape;701;p35"/>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txBox="1">
            <a:spLocks noGrp="1"/>
          </p:cNvSpPr>
          <p:nvPr>
            <p:ph type="subTitle" idx="1"/>
          </p:nvPr>
        </p:nvSpPr>
        <p:spPr>
          <a:xfrm>
            <a:off x="499589" y="2862035"/>
            <a:ext cx="4161396" cy="5713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a:latin typeface="Ubuntu"/>
              </a:rPr>
              <a:t>IT Project Brief</a:t>
            </a:r>
          </a:p>
        </p:txBody>
      </p:sp>
    </p:spTree>
    <p:extLst>
      <p:ext uri="{BB962C8B-B14F-4D97-AF65-F5344CB8AC3E}">
        <p14:creationId xmlns:p14="http://schemas.microsoft.com/office/powerpoint/2010/main" val="2454192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8"/>
          <p:cNvSpPr/>
          <p:nvPr/>
        </p:nvSpPr>
        <p:spPr>
          <a:xfrm>
            <a:off x="1403824" y="1524719"/>
            <a:ext cx="1138500" cy="1138500"/>
          </a:xfrm>
          <a:prstGeom prst="ellipse">
            <a:avLst/>
          </a:prstGeom>
          <a:solidFill>
            <a:schemeClr val="accent1"/>
          </a:soli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4006306" y="1524619"/>
            <a:ext cx="1138500" cy="1138500"/>
          </a:xfrm>
          <a:prstGeom prst="ellipse">
            <a:avLst/>
          </a:prstGeom>
          <a:solidFill>
            <a:schemeClr val="accent1"/>
          </a:soli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6604454" y="1524619"/>
            <a:ext cx="1138500" cy="1138500"/>
          </a:xfrm>
          <a:prstGeom prst="ellipse">
            <a:avLst/>
          </a:prstGeom>
          <a:solidFill>
            <a:schemeClr val="accent1"/>
          </a:soli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txBox="1">
            <a:spLocks noGrp="1"/>
          </p:cNvSpPr>
          <p:nvPr>
            <p:ph type="title"/>
          </p:nvPr>
        </p:nvSpPr>
        <p:spPr>
          <a:xfrm>
            <a:off x="0" y="9525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latin typeface="Ubuntu"/>
              </a:rPr>
              <a:t>IT Project Brief</a:t>
            </a:r>
          </a:p>
        </p:txBody>
      </p:sp>
      <p:sp>
        <p:nvSpPr>
          <p:cNvPr id="1007" name="Google Shape;1007;p38"/>
          <p:cNvSpPr txBox="1">
            <a:spLocks noGrp="1"/>
          </p:cNvSpPr>
          <p:nvPr>
            <p:ph type="subTitle" idx="2"/>
          </p:nvPr>
        </p:nvSpPr>
        <p:spPr>
          <a:xfrm>
            <a:off x="760632" y="3254746"/>
            <a:ext cx="2425200" cy="783900"/>
          </a:xfrm>
          <a:prstGeom prst="rect">
            <a:avLst/>
          </a:prstGeom>
        </p:spPr>
        <p:txBody>
          <a:bodyPr spcFirstLastPara="1" wrap="square" lIns="91425" tIns="91425" rIns="91425" bIns="91425" anchor="t" anchorCtr="0">
            <a:noAutofit/>
          </a:bodyPr>
          <a:lstStyle/>
          <a:p>
            <a:pPr marL="0" indent="0"/>
            <a:r>
              <a:rPr lang="en" dirty="0"/>
              <a:t>Enhance digital experience of car dealership</a:t>
            </a:r>
          </a:p>
        </p:txBody>
      </p:sp>
      <p:sp>
        <p:nvSpPr>
          <p:cNvPr id="1008" name="Google Shape;1008;p38"/>
          <p:cNvSpPr txBox="1">
            <a:spLocks noGrp="1"/>
          </p:cNvSpPr>
          <p:nvPr>
            <p:ph type="subTitle" idx="3"/>
          </p:nvPr>
        </p:nvSpPr>
        <p:spPr>
          <a:xfrm>
            <a:off x="3604305" y="2910988"/>
            <a:ext cx="1947900" cy="42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Ubuntu"/>
              </a:rPr>
              <a:t>Address</a:t>
            </a:r>
          </a:p>
        </p:txBody>
      </p:sp>
      <p:sp>
        <p:nvSpPr>
          <p:cNvPr id="1009" name="Google Shape;1009;p38"/>
          <p:cNvSpPr txBox="1">
            <a:spLocks noGrp="1"/>
          </p:cNvSpPr>
          <p:nvPr>
            <p:ph type="subTitle" idx="4"/>
          </p:nvPr>
        </p:nvSpPr>
        <p:spPr>
          <a:xfrm>
            <a:off x="5963270" y="3254746"/>
            <a:ext cx="2425200" cy="783900"/>
          </a:xfrm>
          <a:prstGeom prst="rect">
            <a:avLst/>
          </a:prstGeom>
        </p:spPr>
        <p:txBody>
          <a:bodyPr spcFirstLastPara="1" wrap="square" lIns="91425" tIns="91425" rIns="91425" bIns="91425" anchor="t" anchorCtr="0">
            <a:noAutofit/>
          </a:bodyPr>
          <a:lstStyle/>
          <a:p>
            <a:pPr marL="0" indent="0"/>
            <a:r>
              <a:rPr lang="en"/>
              <a:t>Merge 2 systems and business flows into one common unified online platform</a:t>
            </a:r>
          </a:p>
        </p:txBody>
      </p:sp>
      <p:sp>
        <p:nvSpPr>
          <p:cNvPr id="1010" name="Google Shape;1010;p38"/>
          <p:cNvSpPr txBox="1">
            <a:spLocks noGrp="1"/>
          </p:cNvSpPr>
          <p:nvPr>
            <p:ph type="subTitle" idx="1"/>
          </p:nvPr>
        </p:nvSpPr>
        <p:spPr>
          <a:xfrm>
            <a:off x="999125" y="2910988"/>
            <a:ext cx="1947900" cy="42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SG" b="1" dirty="0">
                <a:latin typeface="Ubuntu"/>
              </a:rPr>
              <a:t>Aim</a:t>
            </a:r>
          </a:p>
        </p:txBody>
      </p:sp>
      <p:sp>
        <p:nvSpPr>
          <p:cNvPr id="1011" name="Google Shape;1011;p38"/>
          <p:cNvSpPr txBox="1">
            <a:spLocks noGrp="1"/>
          </p:cNvSpPr>
          <p:nvPr>
            <p:ph type="subTitle" idx="5"/>
          </p:nvPr>
        </p:nvSpPr>
        <p:spPr>
          <a:xfrm>
            <a:off x="3361951" y="3254746"/>
            <a:ext cx="2425200" cy="783900"/>
          </a:xfrm>
          <a:prstGeom prst="rect">
            <a:avLst/>
          </a:prstGeom>
        </p:spPr>
        <p:txBody>
          <a:bodyPr spcFirstLastPara="1" wrap="square" lIns="91425" tIns="91425" rIns="91425" bIns="91425" anchor="t" anchorCtr="0">
            <a:noAutofit/>
          </a:bodyPr>
          <a:lstStyle/>
          <a:p>
            <a:pPr marL="0" indent="0"/>
            <a:r>
              <a:rPr lang="en"/>
              <a:t>Problems of 2 silo-ed systems between </a:t>
            </a:r>
            <a:r>
              <a:rPr lang="en" err="1"/>
              <a:t>MyTukar</a:t>
            </a:r>
            <a:r>
              <a:rPr lang="en"/>
              <a:t> and Carro </a:t>
            </a:r>
          </a:p>
        </p:txBody>
      </p:sp>
      <p:sp>
        <p:nvSpPr>
          <p:cNvPr id="1012" name="Google Shape;1012;p38"/>
          <p:cNvSpPr txBox="1">
            <a:spLocks noGrp="1"/>
          </p:cNvSpPr>
          <p:nvPr>
            <p:ph type="subTitle" idx="6"/>
          </p:nvPr>
        </p:nvSpPr>
        <p:spPr>
          <a:xfrm>
            <a:off x="6201535" y="2910988"/>
            <a:ext cx="1947900" cy="42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b="1" dirty="0">
                <a:latin typeface="Ubuntu"/>
              </a:rPr>
              <a:t>Action</a:t>
            </a:r>
          </a:p>
        </p:txBody>
      </p:sp>
      <p:grpSp>
        <p:nvGrpSpPr>
          <p:cNvPr id="1013" name="Google Shape;1013;p38"/>
          <p:cNvGrpSpPr/>
          <p:nvPr/>
        </p:nvGrpSpPr>
        <p:grpSpPr>
          <a:xfrm>
            <a:off x="4244786" y="1882442"/>
            <a:ext cx="654357" cy="423056"/>
            <a:chOff x="3346096" y="1358972"/>
            <a:chExt cx="1447372" cy="935758"/>
          </a:xfrm>
        </p:grpSpPr>
        <p:grpSp>
          <p:nvGrpSpPr>
            <p:cNvPr id="1014" name="Google Shape;1014;p38"/>
            <p:cNvGrpSpPr/>
            <p:nvPr/>
          </p:nvGrpSpPr>
          <p:grpSpPr>
            <a:xfrm>
              <a:off x="3346096" y="1358972"/>
              <a:ext cx="1447372" cy="935758"/>
              <a:chOff x="3346096" y="1358972"/>
              <a:chExt cx="1447372" cy="935758"/>
            </a:xfrm>
          </p:grpSpPr>
          <p:sp>
            <p:nvSpPr>
              <p:cNvPr id="1015" name="Google Shape;1015;p38"/>
              <p:cNvSpPr/>
              <p:nvPr/>
            </p:nvSpPr>
            <p:spPr>
              <a:xfrm>
                <a:off x="3881514" y="1358972"/>
                <a:ext cx="911954" cy="935758"/>
              </a:xfrm>
              <a:custGeom>
                <a:avLst/>
                <a:gdLst/>
                <a:ahLst/>
                <a:cxnLst/>
                <a:rect l="l" t="t" r="r" b="b"/>
                <a:pathLst>
                  <a:path w="5057" h="5189" extrusionOk="0">
                    <a:moveTo>
                      <a:pt x="1869" y="569"/>
                    </a:moveTo>
                    <a:cubicBezTo>
                      <a:pt x="2424" y="569"/>
                      <a:pt x="3090" y="808"/>
                      <a:pt x="3613" y="1190"/>
                    </a:cubicBezTo>
                    <a:cubicBezTo>
                      <a:pt x="4168" y="1599"/>
                      <a:pt x="4483" y="2109"/>
                      <a:pt x="4483" y="2597"/>
                    </a:cubicBezTo>
                    <a:cubicBezTo>
                      <a:pt x="4483" y="3080"/>
                      <a:pt x="4168" y="3596"/>
                      <a:pt x="3613" y="4000"/>
                    </a:cubicBezTo>
                    <a:cubicBezTo>
                      <a:pt x="3090" y="4381"/>
                      <a:pt x="2424" y="4621"/>
                      <a:pt x="1869" y="4621"/>
                    </a:cubicBezTo>
                    <a:cubicBezTo>
                      <a:pt x="1265" y="4621"/>
                      <a:pt x="573" y="4389"/>
                      <a:pt x="573" y="2597"/>
                    </a:cubicBezTo>
                    <a:cubicBezTo>
                      <a:pt x="573" y="800"/>
                      <a:pt x="1265" y="569"/>
                      <a:pt x="1869" y="569"/>
                    </a:cubicBezTo>
                    <a:close/>
                    <a:moveTo>
                      <a:pt x="1869" y="1"/>
                    </a:moveTo>
                    <a:cubicBezTo>
                      <a:pt x="1185" y="1"/>
                      <a:pt x="679" y="276"/>
                      <a:pt x="364" y="821"/>
                    </a:cubicBezTo>
                    <a:cubicBezTo>
                      <a:pt x="120" y="1247"/>
                      <a:pt x="1" y="1824"/>
                      <a:pt x="1" y="2597"/>
                    </a:cubicBezTo>
                    <a:cubicBezTo>
                      <a:pt x="1" y="3365"/>
                      <a:pt x="120" y="3946"/>
                      <a:pt x="364" y="4372"/>
                    </a:cubicBezTo>
                    <a:cubicBezTo>
                      <a:pt x="679" y="4914"/>
                      <a:pt x="1185" y="5188"/>
                      <a:pt x="1869" y="5188"/>
                    </a:cubicBezTo>
                    <a:cubicBezTo>
                      <a:pt x="2548" y="5188"/>
                      <a:pt x="3325" y="4918"/>
                      <a:pt x="3951" y="4457"/>
                    </a:cubicBezTo>
                    <a:cubicBezTo>
                      <a:pt x="4661" y="3937"/>
                      <a:pt x="5056" y="3276"/>
                      <a:pt x="5056" y="2597"/>
                    </a:cubicBezTo>
                    <a:cubicBezTo>
                      <a:pt x="5056" y="1913"/>
                      <a:pt x="4661" y="1252"/>
                      <a:pt x="3951" y="733"/>
                    </a:cubicBezTo>
                    <a:cubicBezTo>
                      <a:pt x="3325" y="276"/>
                      <a:pt x="2548" y="1"/>
                      <a:pt x="1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a:off x="3346096" y="1410909"/>
                <a:ext cx="489970" cy="102791"/>
              </a:xfrm>
              <a:custGeom>
                <a:avLst/>
                <a:gdLst/>
                <a:ahLst/>
                <a:cxnLst/>
                <a:rect l="l" t="t" r="r" b="b"/>
                <a:pathLst>
                  <a:path w="2717" h="570" extrusionOk="0">
                    <a:moveTo>
                      <a:pt x="285" y="0"/>
                    </a:moveTo>
                    <a:cubicBezTo>
                      <a:pt x="129" y="0"/>
                      <a:pt x="0" y="129"/>
                      <a:pt x="0" y="285"/>
                    </a:cubicBezTo>
                    <a:cubicBezTo>
                      <a:pt x="0" y="445"/>
                      <a:pt x="129" y="569"/>
                      <a:pt x="285" y="569"/>
                    </a:cubicBezTo>
                    <a:lnTo>
                      <a:pt x="2433" y="569"/>
                    </a:lnTo>
                    <a:cubicBezTo>
                      <a:pt x="2588" y="569"/>
                      <a:pt x="2716" y="445"/>
                      <a:pt x="2716" y="285"/>
                    </a:cubicBezTo>
                    <a:cubicBezTo>
                      <a:pt x="2716" y="129"/>
                      <a:pt x="2588" y="0"/>
                      <a:pt x="2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8"/>
              <p:cNvSpPr/>
              <p:nvPr/>
            </p:nvSpPr>
            <p:spPr>
              <a:xfrm>
                <a:off x="3346096" y="1598098"/>
                <a:ext cx="489970" cy="102791"/>
              </a:xfrm>
              <a:custGeom>
                <a:avLst/>
                <a:gdLst/>
                <a:ahLst/>
                <a:cxnLst/>
                <a:rect l="l" t="t" r="r" b="b"/>
                <a:pathLst>
                  <a:path w="2717" h="570" extrusionOk="0">
                    <a:moveTo>
                      <a:pt x="285" y="1"/>
                    </a:moveTo>
                    <a:cubicBezTo>
                      <a:pt x="129" y="1"/>
                      <a:pt x="0" y="130"/>
                      <a:pt x="0" y="285"/>
                    </a:cubicBezTo>
                    <a:cubicBezTo>
                      <a:pt x="0" y="445"/>
                      <a:pt x="129" y="570"/>
                      <a:pt x="285" y="570"/>
                    </a:cubicBezTo>
                    <a:lnTo>
                      <a:pt x="2433" y="570"/>
                    </a:lnTo>
                    <a:cubicBezTo>
                      <a:pt x="2588" y="570"/>
                      <a:pt x="2716" y="445"/>
                      <a:pt x="2716" y="285"/>
                    </a:cubicBezTo>
                    <a:cubicBezTo>
                      <a:pt x="2716" y="130"/>
                      <a:pt x="2588" y="1"/>
                      <a:pt x="2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8"/>
              <p:cNvSpPr/>
              <p:nvPr/>
            </p:nvSpPr>
            <p:spPr>
              <a:xfrm>
                <a:off x="3346096" y="1785467"/>
                <a:ext cx="489970" cy="102791"/>
              </a:xfrm>
              <a:custGeom>
                <a:avLst/>
                <a:gdLst/>
                <a:ahLst/>
                <a:cxnLst/>
                <a:rect l="l" t="t" r="r" b="b"/>
                <a:pathLst>
                  <a:path w="2717" h="570" extrusionOk="0">
                    <a:moveTo>
                      <a:pt x="285" y="1"/>
                    </a:moveTo>
                    <a:cubicBezTo>
                      <a:pt x="129" y="1"/>
                      <a:pt x="0" y="129"/>
                      <a:pt x="0" y="285"/>
                    </a:cubicBezTo>
                    <a:cubicBezTo>
                      <a:pt x="0" y="440"/>
                      <a:pt x="129" y="569"/>
                      <a:pt x="285" y="569"/>
                    </a:cubicBezTo>
                    <a:lnTo>
                      <a:pt x="2433" y="569"/>
                    </a:lnTo>
                    <a:cubicBezTo>
                      <a:pt x="2588" y="569"/>
                      <a:pt x="2716" y="440"/>
                      <a:pt x="2716" y="285"/>
                    </a:cubicBezTo>
                    <a:cubicBezTo>
                      <a:pt x="2716" y="129"/>
                      <a:pt x="2588" y="1"/>
                      <a:pt x="2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a:off x="3346096" y="1972836"/>
                <a:ext cx="489970" cy="102611"/>
              </a:xfrm>
              <a:custGeom>
                <a:avLst/>
                <a:gdLst/>
                <a:ahLst/>
                <a:cxnLst/>
                <a:rect l="l" t="t" r="r" b="b"/>
                <a:pathLst>
                  <a:path w="2717" h="569" extrusionOk="0">
                    <a:moveTo>
                      <a:pt x="285" y="0"/>
                    </a:moveTo>
                    <a:cubicBezTo>
                      <a:pt x="129" y="0"/>
                      <a:pt x="0" y="129"/>
                      <a:pt x="0" y="285"/>
                    </a:cubicBezTo>
                    <a:cubicBezTo>
                      <a:pt x="0" y="440"/>
                      <a:pt x="129" y="569"/>
                      <a:pt x="285" y="569"/>
                    </a:cubicBezTo>
                    <a:lnTo>
                      <a:pt x="2433" y="569"/>
                    </a:lnTo>
                    <a:cubicBezTo>
                      <a:pt x="2588" y="569"/>
                      <a:pt x="2716" y="440"/>
                      <a:pt x="2716" y="285"/>
                    </a:cubicBezTo>
                    <a:cubicBezTo>
                      <a:pt x="2716" y="129"/>
                      <a:pt x="2588" y="0"/>
                      <a:pt x="2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0" name="Google Shape;1020;p38"/>
            <p:cNvSpPr/>
            <p:nvPr/>
          </p:nvSpPr>
          <p:spPr>
            <a:xfrm>
              <a:off x="3346096" y="2160025"/>
              <a:ext cx="489970" cy="102791"/>
            </a:xfrm>
            <a:custGeom>
              <a:avLst/>
              <a:gdLst/>
              <a:ahLst/>
              <a:cxnLst/>
              <a:rect l="l" t="t" r="r" b="b"/>
              <a:pathLst>
                <a:path w="2717" h="570" extrusionOk="0">
                  <a:moveTo>
                    <a:pt x="285" y="1"/>
                  </a:moveTo>
                  <a:cubicBezTo>
                    <a:pt x="129" y="1"/>
                    <a:pt x="0" y="125"/>
                    <a:pt x="0" y="285"/>
                  </a:cubicBezTo>
                  <a:cubicBezTo>
                    <a:pt x="0" y="441"/>
                    <a:pt x="129" y="570"/>
                    <a:pt x="285" y="570"/>
                  </a:cubicBezTo>
                  <a:lnTo>
                    <a:pt x="2433" y="570"/>
                  </a:lnTo>
                  <a:cubicBezTo>
                    <a:pt x="2588" y="570"/>
                    <a:pt x="2716" y="441"/>
                    <a:pt x="2716" y="285"/>
                  </a:cubicBezTo>
                  <a:cubicBezTo>
                    <a:pt x="2716" y="125"/>
                    <a:pt x="2588" y="1"/>
                    <a:pt x="2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8"/>
          <p:cNvGrpSpPr/>
          <p:nvPr/>
        </p:nvGrpSpPr>
        <p:grpSpPr>
          <a:xfrm>
            <a:off x="1667485" y="1863370"/>
            <a:ext cx="657618" cy="496190"/>
            <a:chOff x="1443550" y="1334988"/>
            <a:chExt cx="1454586" cy="1097523"/>
          </a:xfrm>
        </p:grpSpPr>
        <p:sp>
          <p:nvSpPr>
            <p:cNvPr id="1022" name="Google Shape;1022;p38"/>
            <p:cNvSpPr/>
            <p:nvPr/>
          </p:nvSpPr>
          <p:spPr>
            <a:xfrm>
              <a:off x="1986181" y="1334988"/>
              <a:ext cx="911954" cy="935758"/>
            </a:xfrm>
            <a:custGeom>
              <a:avLst/>
              <a:gdLst/>
              <a:ahLst/>
              <a:cxnLst/>
              <a:rect l="l" t="t" r="r" b="b"/>
              <a:pathLst>
                <a:path w="5057" h="5189" extrusionOk="0">
                  <a:moveTo>
                    <a:pt x="1869" y="573"/>
                  </a:moveTo>
                  <a:cubicBezTo>
                    <a:pt x="2424" y="573"/>
                    <a:pt x="3090" y="808"/>
                    <a:pt x="3614" y="1194"/>
                  </a:cubicBezTo>
                  <a:cubicBezTo>
                    <a:pt x="4169" y="1598"/>
                    <a:pt x="4483" y="2109"/>
                    <a:pt x="4483" y="2597"/>
                  </a:cubicBezTo>
                  <a:cubicBezTo>
                    <a:pt x="4483" y="3080"/>
                    <a:pt x="4169" y="3596"/>
                    <a:pt x="3614" y="3999"/>
                  </a:cubicBezTo>
                  <a:cubicBezTo>
                    <a:pt x="3090" y="4381"/>
                    <a:pt x="2424" y="4620"/>
                    <a:pt x="1869" y="4620"/>
                  </a:cubicBezTo>
                  <a:cubicBezTo>
                    <a:pt x="1266" y="4620"/>
                    <a:pt x="574" y="4389"/>
                    <a:pt x="574" y="2597"/>
                  </a:cubicBezTo>
                  <a:cubicBezTo>
                    <a:pt x="574" y="800"/>
                    <a:pt x="1266" y="573"/>
                    <a:pt x="1869" y="573"/>
                  </a:cubicBezTo>
                  <a:close/>
                  <a:moveTo>
                    <a:pt x="1869" y="1"/>
                  </a:moveTo>
                  <a:cubicBezTo>
                    <a:pt x="1186" y="1"/>
                    <a:pt x="680" y="275"/>
                    <a:pt x="365" y="821"/>
                  </a:cubicBezTo>
                  <a:cubicBezTo>
                    <a:pt x="121" y="1247"/>
                    <a:pt x="1" y="1829"/>
                    <a:pt x="1" y="2597"/>
                  </a:cubicBezTo>
                  <a:cubicBezTo>
                    <a:pt x="1" y="3365"/>
                    <a:pt x="121" y="3946"/>
                    <a:pt x="365" y="4372"/>
                  </a:cubicBezTo>
                  <a:cubicBezTo>
                    <a:pt x="680" y="4913"/>
                    <a:pt x="1186" y="5188"/>
                    <a:pt x="1869" y="5188"/>
                  </a:cubicBezTo>
                  <a:cubicBezTo>
                    <a:pt x="2549" y="5188"/>
                    <a:pt x="3325" y="4918"/>
                    <a:pt x="3950" y="4456"/>
                  </a:cubicBezTo>
                  <a:cubicBezTo>
                    <a:pt x="4661" y="3937"/>
                    <a:pt x="5056" y="3276"/>
                    <a:pt x="5056" y="2597"/>
                  </a:cubicBezTo>
                  <a:cubicBezTo>
                    <a:pt x="5056" y="1913"/>
                    <a:pt x="4661" y="1252"/>
                    <a:pt x="3950" y="732"/>
                  </a:cubicBezTo>
                  <a:cubicBezTo>
                    <a:pt x="3325" y="275"/>
                    <a:pt x="2549" y="1"/>
                    <a:pt x="1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8"/>
            <p:cNvSpPr/>
            <p:nvPr/>
          </p:nvSpPr>
          <p:spPr>
            <a:xfrm>
              <a:off x="1443550" y="1387105"/>
              <a:ext cx="504397" cy="296110"/>
            </a:xfrm>
            <a:custGeom>
              <a:avLst/>
              <a:gdLst/>
              <a:ahLst/>
              <a:cxnLst/>
              <a:rect l="l" t="t" r="r" b="b"/>
              <a:pathLst>
                <a:path w="2797" h="1642" extrusionOk="0">
                  <a:moveTo>
                    <a:pt x="2472" y="1"/>
                  </a:moveTo>
                  <a:cubicBezTo>
                    <a:pt x="2429" y="1"/>
                    <a:pt x="2385" y="10"/>
                    <a:pt x="2344" y="31"/>
                  </a:cubicBezTo>
                  <a:lnTo>
                    <a:pt x="201" y="1105"/>
                  </a:lnTo>
                  <a:cubicBezTo>
                    <a:pt x="58" y="1176"/>
                    <a:pt x="0" y="1345"/>
                    <a:pt x="72" y="1486"/>
                  </a:cubicBezTo>
                  <a:cubicBezTo>
                    <a:pt x="121" y="1584"/>
                    <a:pt x="222" y="1642"/>
                    <a:pt x="324" y="1642"/>
                  </a:cubicBezTo>
                  <a:cubicBezTo>
                    <a:pt x="369" y="1642"/>
                    <a:pt x="414" y="1633"/>
                    <a:pt x="453" y="1611"/>
                  </a:cubicBezTo>
                  <a:lnTo>
                    <a:pt x="2602" y="541"/>
                  </a:lnTo>
                  <a:cubicBezTo>
                    <a:pt x="2739" y="470"/>
                    <a:pt x="2796" y="297"/>
                    <a:pt x="2725" y="159"/>
                  </a:cubicBezTo>
                  <a:cubicBezTo>
                    <a:pt x="2675" y="59"/>
                    <a:pt x="2576" y="1"/>
                    <a:pt x="24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8"/>
            <p:cNvSpPr/>
            <p:nvPr/>
          </p:nvSpPr>
          <p:spPr>
            <a:xfrm>
              <a:off x="1443550" y="1574474"/>
              <a:ext cx="504397" cy="296110"/>
            </a:xfrm>
            <a:custGeom>
              <a:avLst/>
              <a:gdLst/>
              <a:ahLst/>
              <a:cxnLst/>
              <a:rect l="l" t="t" r="r" b="b"/>
              <a:pathLst>
                <a:path w="2797" h="1642" extrusionOk="0">
                  <a:moveTo>
                    <a:pt x="2472" y="0"/>
                  </a:moveTo>
                  <a:cubicBezTo>
                    <a:pt x="2429" y="0"/>
                    <a:pt x="2385" y="10"/>
                    <a:pt x="2344" y="31"/>
                  </a:cubicBezTo>
                  <a:lnTo>
                    <a:pt x="201" y="1104"/>
                  </a:lnTo>
                  <a:cubicBezTo>
                    <a:pt x="58" y="1176"/>
                    <a:pt x="0" y="1344"/>
                    <a:pt x="72" y="1486"/>
                  </a:cubicBezTo>
                  <a:cubicBezTo>
                    <a:pt x="121" y="1584"/>
                    <a:pt x="222" y="1641"/>
                    <a:pt x="324" y="1641"/>
                  </a:cubicBezTo>
                  <a:cubicBezTo>
                    <a:pt x="369" y="1641"/>
                    <a:pt x="414" y="1633"/>
                    <a:pt x="453" y="1610"/>
                  </a:cubicBezTo>
                  <a:lnTo>
                    <a:pt x="2602" y="541"/>
                  </a:lnTo>
                  <a:cubicBezTo>
                    <a:pt x="2739" y="470"/>
                    <a:pt x="2796" y="297"/>
                    <a:pt x="2725" y="159"/>
                  </a:cubicBezTo>
                  <a:cubicBezTo>
                    <a:pt x="2675" y="58"/>
                    <a:pt x="2576" y="0"/>
                    <a:pt x="24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a:off x="1443550" y="1761663"/>
              <a:ext cx="504397" cy="296110"/>
            </a:xfrm>
            <a:custGeom>
              <a:avLst/>
              <a:gdLst/>
              <a:ahLst/>
              <a:cxnLst/>
              <a:rect l="l" t="t" r="r" b="b"/>
              <a:pathLst>
                <a:path w="2797" h="1642" extrusionOk="0">
                  <a:moveTo>
                    <a:pt x="2472" y="1"/>
                  </a:moveTo>
                  <a:cubicBezTo>
                    <a:pt x="2429" y="1"/>
                    <a:pt x="2385" y="10"/>
                    <a:pt x="2344" y="31"/>
                  </a:cubicBezTo>
                  <a:lnTo>
                    <a:pt x="201" y="1105"/>
                  </a:lnTo>
                  <a:cubicBezTo>
                    <a:pt x="58" y="1171"/>
                    <a:pt x="0" y="1345"/>
                    <a:pt x="72" y="1486"/>
                  </a:cubicBezTo>
                  <a:cubicBezTo>
                    <a:pt x="121" y="1584"/>
                    <a:pt x="222" y="1642"/>
                    <a:pt x="324" y="1642"/>
                  </a:cubicBezTo>
                  <a:cubicBezTo>
                    <a:pt x="369" y="1642"/>
                    <a:pt x="414" y="1633"/>
                    <a:pt x="453" y="1611"/>
                  </a:cubicBezTo>
                  <a:lnTo>
                    <a:pt x="2602" y="537"/>
                  </a:lnTo>
                  <a:cubicBezTo>
                    <a:pt x="2739" y="470"/>
                    <a:pt x="2796" y="298"/>
                    <a:pt x="2725" y="155"/>
                  </a:cubicBezTo>
                  <a:cubicBezTo>
                    <a:pt x="2675" y="58"/>
                    <a:pt x="2576" y="1"/>
                    <a:pt x="24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a:off x="1443550" y="1949032"/>
              <a:ext cx="504397" cy="296110"/>
            </a:xfrm>
            <a:custGeom>
              <a:avLst/>
              <a:gdLst/>
              <a:ahLst/>
              <a:cxnLst/>
              <a:rect l="l" t="t" r="r" b="b"/>
              <a:pathLst>
                <a:path w="2797" h="1642" extrusionOk="0">
                  <a:moveTo>
                    <a:pt x="2472" y="0"/>
                  </a:moveTo>
                  <a:cubicBezTo>
                    <a:pt x="2429" y="0"/>
                    <a:pt x="2385" y="10"/>
                    <a:pt x="2344" y="31"/>
                  </a:cubicBezTo>
                  <a:lnTo>
                    <a:pt x="201" y="1100"/>
                  </a:lnTo>
                  <a:cubicBezTo>
                    <a:pt x="58" y="1171"/>
                    <a:pt x="0" y="1344"/>
                    <a:pt x="72" y="1486"/>
                  </a:cubicBezTo>
                  <a:cubicBezTo>
                    <a:pt x="121" y="1584"/>
                    <a:pt x="222" y="1642"/>
                    <a:pt x="324" y="1642"/>
                  </a:cubicBezTo>
                  <a:cubicBezTo>
                    <a:pt x="369" y="1642"/>
                    <a:pt x="414" y="1633"/>
                    <a:pt x="453" y="1611"/>
                  </a:cubicBezTo>
                  <a:lnTo>
                    <a:pt x="2602" y="537"/>
                  </a:lnTo>
                  <a:cubicBezTo>
                    <a:pt x="2739" y="470"/>
                    <a:pt x="2796" y="297"/>
                    <a:pt x="2725" y="154"/>
                  </a:cubicBezTo>
                  <a:cubicBezTo>
                    <a:pt x="2675" y="57"/>
                    <a:pt x="2576" y="0"/>
                    <a:pt x="24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a:off x="1443550" y="2136220"/>
              <a:ext cx="504397" cy="296290"/>
            </a:xfrm>
            <a:custGeom>
              <a:avLst/>
              <a:gdLst/>
              <a:ahLst/>
              <a:cxnLst/>
              <a:rect l="l" t="t" r="r" b="b"/>
              <a:pathLst>
                <a:path w="2797" h="1643" extrusionOk="0">
                  <a:moveTo>
                    <a:pt x="2472" y="1"/>
                  </a:moveTo>
                  <a:cubicBezTo>
                    <a:pt x="2429" y="1"/>
                    <a:pt x="2385" y="11"/>
                    <a:pt x="2344" y="31"/>
                  </a:cubicBezTo>
                  <a:lnTo>
                    <a:pt x="201" y="1101"/>
                  </a:lnTo>
                  <a:cubicBezTo>
                    <a:pt x="58" y="1171"/>
                    <a:pt x="0" y="1345"/>
                    <a:pt x="72" y="1482"/>
                  </a:cubicBezTo>
                  <a:cubicBezTo>
                    <a:pt x="121" y="1585"/>
                    <a:pt x="222" y="1642"/>
                    <a:pt x="324" y="1642"/>
                  </a:cubicBezTo>
                  <a:cubicBezTo>
                    <a:pt x="369" y="1642"/>
                    <a:pt x="414" y="1634"/>
                    <a:pt x="453" y="1611"/>
                  </a:cubicBezTo>
                  <a:lnTo>
                    <a:pt x="2602" y="537"/>
                  </a:lnTo>
                  <a:cubicBezTo>
                    <a:pt x="2739" y="466"/>
                    <a:pt x="2796" y="298"/>
                    <a:pt x="2725" y="155"/>
                  </a:cubicBezTo>
                  <a:cubicBezTo>
                    <a:pt x="2675" y="58"/>
                    <a:pt x="2576" y="1"/>
                    <a:pt x="24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38"/>
          <p:cNvGrpSpPr/>
          <p:nvPr/>
        </p:nvGrpSpPr>
        <p:grpSpPr>
          <a:xfrm>
            <a:off x="6853658" y="1861402"/>
            <a:ext cx="657210" cy="465126"/>
            <a:chOff x="5298235" y="1374120"/>
            <a:chExt cx="1453684" cy="1028811"/>
          </a:xfrm>
        </p:grpSpPr>
        <p:sp>
          <p:nvSpPr>
            <p:cNvPr id="1029" name="Google Shape;1029;p38"/>
            <p:cNvSpPr/>
            <p:nvPr/>
          </p:nvSpPr>
          <p:spPr>
            <a:xfrm>
              <a:off x="5841047" y="1374120"/>
              <a:ext cx="910872" cy="935037"/>
            </a:xfrm>
            <a:custGeom>
              <a:avLst/>
              <a:gdLst/>
              <a:ahLst/>
              <a:cxnLst/>
              <a:rect l="l" t="t" r="r" b="b"/>
              <a:pathLst>
                <a:path w="5051" h="5185" extrusionOk="0">
                  <a:moveTo>
                    <a:pt x="1864" y="569"/>
                  </a:moveTo>
                  <a:cubicBezTo>
                    <a:pt x="2419" y="569"/>
                    <a:pt x="3089" y="804"/>
                    <a:pt x="3612" y="1190"/>
                  </a:cubicBezTo>
                  <a:cubicBezTo>
                    <a:pt x="4167" y="1594"/>
                    <a:pt x="4482" y="2105"/>
                    <a:pt x="4482" y="2593"/>
                  </a:cubicBezTo>
                  <a:cubicBezTo>
                    <a:pt x="4482" y="3080"/>
                    <a:pt x="4167" y="3592"/>
                    <a:pt x="3612" y="3995"/>
                  </a:cubicBezTo>
                  <a:cubicBezTo>
                    <a:pt x="3089" y="4381"/>
                    <a:pt x="2419" y="4616"/>
                    <a:pt x="1864" y="4616"/>
                  </a:cubicBezTo>
                  <a:cubicBezTo>
                    <a:pt x="1260" y="4616"/>
                    <a:pt x="568" y="4385"/>
                    <a:pt x="568" y="2593"/>
                  </a:cubicBezTo>
                  <a:cubicBezTo>
                    <a:pt x="568" y="800"/>
                    <a:pt x="1260" y="569"/>
                    <a:pt x="1864" y="569"/>
                  </a:cubicBezTo>
                  <a:close/>
                  <a:moveTo>
                    <a:pt x="1864" y="1"/>
                  </a:moveTo>
                  <a:cubicBezTo>
                    <a:pt x="1180" y="1"/>
                    <a:pt x="679" y="276"/>
                    <a:pt x="363" y="817"/>
                  </a:cubicBezTo>
                  <a:cubicBezTo>
                    <a:pt x="119" y="1243"/>
                    <a:pt x="0" y="1825"/>
                    <a:pt x="0" y="2593"/>
                  </a:cubicBezTo>
                  <a:cubicBezTo>
                    <a:pt x="0" y="3361"/>
                    <a:pt x="119" y="3942"/>
                    <a:pt x="363" y="4368"/>
                  </a:cubicBezTo>
                  <a:cubicBezTo>
                    <a:pt x="679" y="4909"/>
                    <a:pt x="1180" y="5184"/>
                    <a:pt x="1864" y="5184"/>
                  </a:cubicBezTo>
                  <a:cubicBezTo>
                    <a:pt x="2543" y="5184"/>
                    <a:pt x="3325" y="4914"/>
                    <a:pt x="3950" y="4457"/>
                  </a:cubicBezTo>
                  <a:cubicBezTo>
                    <a:pt x="4660" y="3933"/>
                    <a:pt x="5050" y="3272"/>
                    <a:pt x="5050" y="2593"/>
                  </a:cubicBezTo>
                  <a:cubicBezTo>
                    <a:pt x="5050" y="1914"/>
                    <a:pt x="4660" y="1253"/>
                    <a:pt x="3950" y="728"/>
                  </a:cubicBezTo>
                  <a:cubicBezTo>
                    <a:pt x="3325" y="271"/>
                    <a:pt x="2543" y="1"/>
                    <a:pt x="1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8"/>
            <p:cNvSpPr/>
            <p:nvPr/>
          </p:nvSpPr>
          <p:spPr>
            <a:xfrm>
              <a:off x="5298235" y="1431107"/>
              <a:ext cx="504577" cy="971825"/>
            </a:xfrm>
            <a:custGeom>
              <a:avLst/>
              <a:gdLst/>
              <a:ahLst/>
              <a:cxnLst/>
              <a:rect l="l" t="t" r="r" b="b"/>
              <a:pathLst>
                <a:path w="2798" h="5389" extrusionOk="0">
                  <a:moveTo>
                    <a:pt x="1515" y="0"/>
                  </a:moveTo>
                  <a:cubicBezTo>
                    <a:pt x="1512" y="0"/>
                    <a:pt x="1508" y="0"/>
                    <a:pt x="1505" y="0"/>
                  </a:cubicBezTo>
                  <a:cubicBezTo>
                    <a:pt x="1345" y="4"/>
                    <a:pt x="1222" y="138"/>
                    <a:pt x="1230" y="293"/>
                  </a:cubicBezTo>
                  <a:cubicBezTo>
                    <a:pt x="1234" y="484"/>
                    <a:pt x="1150" y="705"/>
                    <a:pt x="1062" y="941"/>
                  </a:cubicBezTo>
                  <a:cubicBezTo>
                    <a:pt x="999" y="1105"/>
                    <a:pt x="933" y="1291"/>
                    <a:pt x="892" y="1486"/>
                  </a:cubicBezTo>
                  <a:lnTo>
                    <a:pt x="196" y="1832"/>
                  </a:lnTo>
                  <a:cubicBezTo>
                    <a:pt x="58" y="1904"/>
                    <a:pt x="1" y="2072"/>
                    <a:pt x="71" y="2215"/>
                  </a:cubicBezTo>
                  <a:cubicBezTo>
                    <a:pt x="120" y="2317"/>
                    <a:pt x="222" y="2375"/>
                    <a:pt x="325" y="2375"/>
                  </a:cubicBezTo>
                  <a:cubicBezTo>
                    <a:pt x="369" y="2375"/>
                    <a:pt x="409" y="2361"/>
                    <a:pt x="454" y="2344"/>
                  </a:cubicBezTo>
                  <a:lnTo>
                    <a:pt x="915" y="2113"/>
                  </a:lnTo>
                  <a:cubicBezTo>
                    <a:pt x="972" y="2281"/>
                    <a:pt x="1079" y="2450"/>
                    <a:pt x="1261" y="2610"/>
                  </a:cubicBezTo>
                  <a:cubicBezTo>
                    <a:pt x="1261" y="2614"/>
                    <a:pt x="1265" y="2614"/>
                    <a:pt x="1265" y="2614"/>
                  </a:cubicBezTo>
                  <a:lnTo>
                    <a:pt x="196" y="3151"/>
                  </a:lnTo>
                  <a:cubicBezTo>
                    <a:pt x="58" y="3222"/>
                    <a:pt x="1" y="3391"/>
                    <a:pt x="71" y="3532"/>
                  </a:cubicBezTo>
                  <a:cubicBezTo>
                    <a:pt x="120" y="3630"/>
                    <a:pt x="222" y="3688"/>
                    <a:pt x="325" y="3688"/>
                  </a:cubicBezTo>
                  <a:cubicBezTo>
                    <a:pt x="369" y="3688"/>
                    <a:pt x="409" y="3679"/>
                    <a:pt x="454" y="3661"/>
                  </a:cubicBezTo>
                  <a:lnTo>
                    <a:pt x="1452" y="3160"/>
                  </a:lnTo>
                  <a:lnTo>
                    <a:pt x="1452" y="3160"/>
                  </a:lnTo>
                  <a:cubicBezTo>
                    <a:pt x="1429" y="3297"/>
                    <a:pt x="1372" y="3457"/>
                    <a:pt x="1301" y="3649"/>
                  </a:cubicBezTo>
                  <a:cubicBezTo>
                    <a:pt x="1261" y="3750"/>
                    <a:pt x="1222" y="3862"/>
                    <a:pt x="1185" y="3972"/>
                  </a:cubicBezTo>
                  <a:lnTo>
                    <a:pt x="196" y="4469"/>
                  </a:lnTo>
                  <a:cubicBezTo>
                    <a:pt x="58" y="4540"/>
                    <a:pt x="1" y="4708"/>
                    <a:pt x="71" y="4851"/>
                  </a:cubicBezTo>
                  <a:cubicBezTo>
                    <a:pt x="120" y="4948"/>
                    <a:pt x="222" y="5007"/>
                    <a:pt x="325" y="5007"/>
                  </a:cubicBezTo>
                  <a:cubicBezTo>
                    <a:pt x="369" y="5007"/>
                    <a:pt x="409" y="4997"/>
                    <a:pt x="454" y="4975"/>
                  </a:cubicBezTo>
                  <a:lnTo>
                    <a:pt x="1110" y="4647"/>
                  </a:lnTo>
                  <a:cubicBezTo>
                    <a:pt x="1146" y="4878"/>
                    <a:pt x="1257" y="5104"/>
                    <a:pt x="1496" y="5317"/>
                  </a:cubicBezTo>
                  <a:cubicBezTo>
                    <a:pt x="1550" y="5366"/>
                    <a:pt x="1616" y="5388"/>
                    <a:pt x="1683" y="5388"/>
                  </a:cubicBezTo>
                  <a:cubicBezTo>
                    <a:pt x="1763" y="5388"/>
                    <a:pt x="1843" y="5353"/>
                    <a:pt x="1900" y="5290"/>
                  </a:cubicBezTo>
                  <a:cubicBezTo>
                    <a:pt x="2002" y="5171"/>
                    <a:pt x="1989" y="4993"/>
                    <a:pt x="1873" y="4886"/>
                  </a:cubicBezTo>
                  <a:cubicBezTo>
                    <a:pt x="1691" y="4731"/>
                    <a:pt x="1642" y="4571"/>
                    <a:pt x="1674" y="4368"/>
                  </a:cubicBezTo>
                  <a:lnTo>
                    <a:pt x="2597" y="3905"/>
                  </a:lnTo>
                  <a:cubicBezTo>
                    <a:pt x="2739" y="3835"/>
                    <a:pt x="2797" y="3661"/>
                    <a:pt x="2726" y="3524"/>
                  </a:cubicBezTo>
                  <a:cubicBezTo>
                    <a:pt x="2675" y="3423"/>
                    <a:pt x="2575" y="3365"/>
                    <a:pt x="2471" y="3365"/>
                  </a:cubicBezTo>
                  <a:cubicBezTo>
                    <a:pt x="2429" y="3365"/>
                    <a:pt x="2385" y="3374"/>
                    <a:pt x="2344" y="3395"/>
                  </a:cubicBezTo>
                  <a:lnTo>
                    <a:pt x="1918" y="3608"/>
                  </a:lnTo>
                  <a:cubicBezTo>
                    <a:pt x="1998" y="3377"/>
                    <a:pt x="2056" y="3129"/>
                    <a:pt x="2025" y="2871"/>
                  </a:cubicBezTo>
                  <a:lnTo>
                    <a:pt x="2597" y="2588"/>
                  </a:lnTo>
                  <a:cubicBezTo>
                    <a:pt x="2739" y="2516"/>
                    <a:pt x="2797" y="2344"/>
                    <a:pt x="2726" y="2205"/>
                  </a:cubicBezTo>
                  <a:cubicBezTo>
                    <a:pt x="2675" y="2105"/>
                    <a:pt x="2576" y="2047"/>
                    <a:pt x="2472" y="2047"/>
                  </a:cubicBezTo>
                  <a:cubicBezTo>
                    <a:pt x="2429" y="2047"/>
                    <a:pt x="2386" y="2057"/>
                    <a:pt x="2344" y="2077"/>
                  </a:cubicBezTo>
                  <a:lnTo>
                    <a:pt x="1798" y="2352"/>
                  </a:lnTo>
                  <a:cubicBezTo>
                    <a:pt x="1754" y="2295"/>
                    <a:pt x="1701" y="2237"/>
                    <a:pt x="1634" y="2184"/>
                  </a:cubicBezTo>
                  <a:cubicBezTo>
                    <a:pt x="1515" y="2077"/>
                    <a:pt x="1452" y="1971"/>
                    <a:pt x="1435" y="1850"/>
                  </a:cubicBezTo>
                  <a:lnTo>
                    <a:pt x="2597" y="1269"/>
                  </a:lnTo>
                  <a:cubicBezTo>
                    <a:pt x="2739" y="1199"/>
                    <a:pt x="2797" y="1029"/>
                    <a:pt x="2726" y="888"/>
                  </a:cubicBezTo>
                  <a:cubicBezTo>
                    <a:pt x="2675" y="787"/>
                    <a:pt x="2575" y="728"/>
                    <a:pt x="2471" y="728"/>
                  </a:cubicBezTo>
                  <a:cubicBezTo>
                    <a:pt x="2429" y="728"/>
                    <a:pt x="2385" y="738"/>
                    <a:pt x="2344" y="759"/>
                  </a:cubicBezTo>
                  <a:lnTo>
                    <a:pt x="1599" y="1131"/>
                  </a:lnTo>
                  <a:cubicBezTo>
                    <a:pt x="1701" y="857"/>
                    <a:pt x="1807" y="572"/>
                    <a:pt x="1798" y="275"/>
                  </a:cubicBezTo>
                  <a:cubicBezTo>
                    <a:pt x="1794" y="119"/>
                    <a:pt x="1666" y="0"/>
                    <a:pt x="15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41"/>
          <p:cNvSpPr txBox="1">
            <a:spLocks noGrp="1"/>
          </p:cNvSpPr>
          <p:nvPr>
            <p:ph type="title"/>
          </p:nvPr>
        </p:nvSpPr>
        <p:spPr>
          <a:xfrm>
            <a:off x="0" y="-10667"/>
            <a:ext cx="7717500" cy="572700"/>
          </a:xfrm>
          <a:prstGeom prst="rect">
            <a:avLst/>
          </a:prstGeom>
        </p:spPr>
        <p:txBody>
          <a:bodyPr spcFirstLastPara="1" wrap="square" lIns="91425" tIns="91425" rIns="91425" bIns="91425" anchor="ctr" anchorCtr="0">
            <a:noAutofit/>
          </a:bodyPr>
          <a:lstStyle/>
          <a:p>
            <a:r>
              <a:rPr lang="en" sz="4400">
                <a:latin typeface="Ubuntu"/>
              </a:rPr>
              <a:t>5 Process Groups</a:t>
            </a:r>
          </a:p>
        </p:txBody>
      </p:sp>
      <p:sp>
        <p:nvSpPr>
          <p:cNvPr id="1116" name="Google Shape;1116;p41"/>
          <p:cNvSpPr txBox="1">
            <a:spLocks noGrp="1"/>
          </p:cNvSpPr>
          <p:nvPr>
            <p:ph type="subTitle" idx="1"/>
          </p:nvPr>
        </p:nvSpPr>
        <p:spPr>
          <a:xfrm>
            <a:off x="1150301" y="1307348"/>
            <a:ext cx="1671300" cy="347400"/>
          </a:xfrm>
          <a:prstGeom prst="rect">
            <a:avLst/>
          </a:prstGeom>
          <a:solidFill>
            <a:srgbClr val="007682"/>
          </a:solidFill>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SG" b="1" dirty="0">
                <a:latin typeface="Ubuntu"/>
              </a:rPr>
              <a:t>INITIATING</a:t>
            </a:r>
          </a:p>
          <a:p>
            <a:pPr marL="0" lvl="0" indent="0" algn="l" rtl="0">
              <a:spcBef>
                <a:spcPts val="0"/>
              </a:spcBef>
              <a:spcAft>
                <a:spcPts val="1600"/>
              </a:spcAft>
              <a:buNone/>
            </a:pPr>
            <a:endParaRPr lang="en-SG" b="1" dirty="0">
              <a:latin typeface="Ubuntu"/>
            </a:endParaRPr>
          </a:p>
        </p:txBody>
      </p:sp>
      <p:sp>
        <p:nvSpPr>
          <p:cNvPr id="1117" name="Google Shape;1117;p41"/>
          <p:cNvSpPr txBox="1">
            <a:spLocks noGrp="1"/>
          </p:cNvSpPr>
          <p:nvPr>
            <p:ph type="subTitle" idx="2"/>
          </p:nvPr>
        </p:nvSpPr>
        <p:spPr>
          <a:xfrm>
            <a:off x="3731359" y="1311852"/>
            <a:ext cx="1671300" cy="338400"/>
          </a:xfrm>
          <a:prstGeom prst="rect">
            <a:avLst/>
          </a:prstGeom>
          <a:solidFill>
            <a:srgbClr val="007682"/>
          </a:solidFill>
        </p:spPr>
        <p:txBody>
          <a:bodyPr spcFirstLastPara="1" wrap="square" lIns="91425" tIns="91425" rIns="91425" bIns="91425" anchor="t" anchorCtr="0">
            <a:noAutofit/>
          </a:bodyPr>
          <a:lstStyle/>
          <a:p>
            <a:pPr marL="0" lvl="0" indent="0" algn="ctr" rtl="0">
              <a:spcBef>
                <a:spcPts val="0"/>
              </a:spcBef>
              <a:spcAft>
                <a:spcPts val="0"/>
              </a:spcAft>
              <a:buNone/>
            </a:pPr>
            <a:r>
              <a:rPr lang="en-SG" b="1" dirty="0">
                <a:latin typeface="Ubuntu"/>
              </a:rPr>
              <a:t>PLANNING</a:t>
            </a:r>
          </a:p>
        </p:txBody>
      </p:sp>
      <p:sp>
        <p:nvSpPr>
          <p:cNvPr id="1118" name="Google Shape;1118;p41"/>
          <p:cNvSpPr txBox="1">
            <a:spLocks noGrp="1"/>
          </p:cNvSpPr>
          <p:nvPr>
            <p:ph type="subTitle" idx="3"/>
          </p:nvPr>
        </p:nvSpPr>
        <p:spPr>
          <a:xfrm>
            <a:off x="6353955" y="1311852"/>
            <a:ext cx="1671300" cy="338400"/>
          </a:xfrm>
          <a:prstGeom prst="rect">
            <a:avLst/>
          </a:prstGeom>
          <a:solidFill>
            <a:srgbClr val="007682"/>
          </a:solidFill>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Ubuntu"/>
              </a:rPr>
              <a:t>EXECUTING</a:t>
            </a:r>
          </a:p>
        </p:txBody>
      </p:sp>
      <p:sp>
        <p:nvSpPr>
          <p:cNvPr id="1119" name="Google Shape;1119;p41"/>
          <p:cNvSpPr txBox="1">
            <a:spLocks noGrp="1"/>
          </p:cNvSpPr>
          <p:nvPr>
            <p:ph type="subTitle" idx="4"/>
          </p:nvPr>
        </p:nvSpPr>
        <p:spPr>
          <a:xfrm>
            <a:off x="914201" y="1654632"/>
            <a:ext cx="2092500" cy="676500"/>
          </a:xfrm>
          <a:prstGeom prst="rect">
            <a:avLst/>
          </a:prstGeom>
        </p:spPr>
        <p:txBody>
          <a:bodyPr spcFirstLastPara="1" wrap="square" lIns="91425" tIns="91425" rIns="91425" bIns="91425" anchor="t" anchorCtr="0">
            <a:noAutofit/>
          </a:bodyPr>
          <a:lstStyle/>
          <a:p>
            <a:pPr marL="0" indent="0"/>
            <a:r>
              <a:rPr lang="en"/>
              <a:t>Determine the project vision and objectives</a:t>
            </a:r>
          </a:p>
        </p:txBody>
      </p:sp>
      <p:sp>
        <p:nvSpPr>
          <p:cNvPr id="1120" name="Google Shape;1120;p41"/>
          <p:cNvSpPr txBox="1">
            <a:spLocks noGrp="1"/>
          </p:cNvSpPr>
          <p:nvPr>
            <p:ph type="subTitle" idx="5"/>
          </p:nvPr>
        </p:nvSpPr>
        <p:spPr>
          <a:xfrm>
            <a:off x="3520799" y="1663828"/>
            <a:ext cx="2092500" cy="676500"/>
          </a:xfrm>
          <a:prstGeom prst="rect">
            <a:avLst/>
          </a:prstGeom>
        </p:spPr>
        <p:txBody>
          <a:bodyPr spcFirstLastPara="1" wrap="square" lIns="91425" tIns="91425" rIns="91425" bIns="91425" anchor="t" anchorCtr="0">
            <a:noAutofit/>
          </a:bodyPr>
          <a:lstStyle/>
          <a:p>
            <a:pPr marL="0" indent="0"/>
            <a:r>
              <a:rPr lang="en" sz="1200"/>
              <a:t>Preparation work, building new backend, new frontend</a:t>
            </a:r>
          </a:p>
        </p:txBody>
      </p:sp>
      <p:sp>
        <p:nvSpPr>
          <p:cNvPr id="1121" name="Google Shape;1121;p41"/>
          <p:cNvSpPr txBox="1">
            <a:spLocks noGrp="1"/>
          </p:cNvSpPr>
          <p:nvPr>
            <p:ph type="subTitle" idx="6"/>
          </p:nvPr>
        </p:nvSpPr>
        <p:spPr>
          <a:xfrm>
            <a:off x="6143355" y="1594555"/>
            <a:ext cx="2092500" cy="676500"/>
          </a:xfrm>
          <a:prstGeom prst="rect">
            <a:avLst/>
          </a:prstGeom>
        </p:spPr>
        <p:txBody>
          <a:bodyPr spcFirstLastPara="1" wrap="square" lIns="91425" tIns="91425" rIns="91425" bIns="91425" anchor="t" anchorCtr="0">
            <a:noAutofit/>
          </a:bodyPr>
          <a:lstStyle/>
          <a:p>
            <a:pPr marL="0" indent="0"/>
            <a:r>
              <a:rPr lang="en" sz="1200"/>
              <a:t>Product managers to direct and manage individual areas</a:t>
            </a:r>
          </a:p>
        </p:txBody>
      </p:sp>
      <p:sp>
        <p:nvSpPr>
          <p:cNvPr id="1122" name="Google Shape;1122;p41"/>
          <p:cNvSpPr txBox="1">
            <a:spLocks noGrp="1"/>
          </p:cNvSpPr>
          <p:nvPr>
            <p:ph type="subTitle" idx="7"/>
          </p:nvPr>
        </p:nvSpPr>
        <p:spPr>
          <a:xfrm>
            <a:off x="914201" y="4087377"/>
            <a:ext cx="2092500" cy="686700"/>
          </a:xfrm>
          <a:prstGeom prst="rect">
            <a:avLst/>
          </a:prstGeom>
        </p:spPr>
        <p:txBody>
          <a:bodyPr spcFirstLastPara="1" wrap="square" lIns="91425" tIns="91425" rIns="91425" bIns="91425" anchor="t" anchorCtr="0">
            <a:noAutofit/>
          </a:bodyPr>
          <a:lstStyle/>
          <a:p>
            <a:pPr marL="0" indent="0">
              <a:lnSpc>
                <a:spcPct val="100000"/>
              </a:lnSpc>
            </a:pPr>
            <a:r>
              <a:rPr lang="en"/>
              <a:t>Daily scrum meetings and "Game Days" </a:t>
            </a:r>
          </a:p>
          <a:p>
            <a:pPr marL="0" lvl="0" indent="0" algn="ctr" rtl="0">
              <a:spcBef>
                <a:spcPts val="0"/>
              </a:spcBef>
              <a:spcAft>
                <a:spcPts val="1600"/>
              </a:spcAft>
              <a:buNone/>
            </a:pPr>
            <a:endParaRPr/>
          </a:p>
        </p:txBody>
      </p:sp>
      <p:sp>
        <p:nvSpPr>
          <p:cNvPr id="1123" name="Google Shape;1123;p41"/>
          <p:cNvSpPr txBox="1">
            <a:spLocks noGrp="1"/>
          </p:cNvSpPr>
          <p:nvPr>
            <p:ph type="subTitle" idx="8"/>
          </p:nvPr>
        </p:nvSpPr>
        <p:spPr>
          <a:xfrm>
            <a:off x="1124801" y="3739107"/>
            <a:ext cx="1671300" cy="342600"/>
          </a:xfrm>
          <a:prstGeom prst="rect">
            <a:avLst/>
          </a:prstGeom>
          <a:solidFill>
            <a:srgbClr val="007682"/>
          </a:solidFill>
        </p:spPr>
        <p:txBody>
          <a:bodyPr spcFirstLastPara="1" wrap="square" lIns="91440" tIns="0" rIns="91425" bIns="0" anchor="t" anchorCtr="0">
            <a:noAutofit/>
          </a:bodyPr>
          <a:lstStyle/>
          <a:p>
            <a:pPr marL="0" indent="0" algn="ctr">
              <a:lnSpc>
                <a:spcPct val="100000"/>
              </a:lnSpc>
            </a:pPr>
            <a:r>
              <a:rPr lang="en-SG" b="1">
                <a:latin typeface="Ubuntu"/>
              </a:rPr>
              <a:t>MONITORING AND CONTROLLING</a:t>
            </a:r>
            <a:endParaRPr lang="en-SG" sz="1050" b="1">
              <a:latin typeface="Ubuntu"/>
            </a:endParaRPr>
          </a:p>
          <a:p>
            <a:pPr marL="0" lvl="0" indent="0" algn="l" rtl="0">
              <a:spcBef>
                <a:spcPts val="0"/>
              </a:spcBef>
              <a:spcAft>
                <a:spcPts val="1600"/>
              </a:spcAft>
              <a:buNone/>
            </a:pPr>
            <a:endParaRPr lang="en-SG" sz="1050" b="1">
              <a:latin typeface="Ubuntu"/>
            </a:endParaRPr>
          </a:p>
        </p:txBody>
      </p:sp>
      <p:sp>
        <p:nvSpPr>
          <p:cNvPr id="1124" name="Google Shape;1124;p41"/>
          <p:cNvSpPr txBox="1">
            <a:spLocks noGrp="1"/>
          </p:cNvSpPr>
          <p:nvPr>
            <p:ph type="subTitle" idx="9"/>
          </p:nvPr>
        </p:nvSpPr>
        <p:spPr>
          <a:xfrm>
            <a:off x="3731359" y="3744315"/>
            <a:ext cx="1671300" cy="342600"/>
          </a:xfrm>
          <a:prstGeom prst="rect">
            <a:avLst/>
          </a:prstGeom>
          <a:solidFill>
            <a:srgbClr val="007682"/>
          </a:solidFill>
        </p:spPr>
        <p:txBody>
          <a:bodyPr spcFirstLastPara="1" wrap="square" lIns="91425" tIns="91425" rIns="91425" bIns="91425" anchor="t" anchorCtr="0">
            <a:noAutofit/>
          </a:bodyPr>
          <a:lstStyle/>
          <a:p>
            <a:pPr marL="0" lvl="0" indent="0" algn="ctr" rtl="0">
              <a:spcBef>
                <a:spcPts val="0"/>
              </a:spcBef>
              <a:spcAft>
                <a:spcPts val="0"/>
              </a:spcAft>
              <a:buNone/>
            </a:pPr>
            <a:r>
              <a:rPr lang="en-SG" b="1" dirty="0">
                <a:latin typeface="Ubuntu"/>
              </a:rPr>
              <a:t>CLOSING</a:t>
            </a:r>
          </a:p>
        </p:txBody>
      </p:sp>
      <p:sp>
        <p:nvSpPr>
          <p:cNvPr id="1125" name="Google Shape;1125;p41"/>
          <p:cNvSpPr txBox="1">
            <a:spLocks noGrp="1"/>
          </p:cNvSpPr>
          <p:nvPr>
            <p:ph type="subTitle" idx="13"/>
          </p:nvPr>
        </p:nvSpPr>
        <p:spPr>
          <a:xfrm>
            <a:off x="3520799" y="4092585"/>
            <a:ext cx="2092500" cy="686700"/>
          </a:xfrm>
          <a:prstGeom prst="rect">
            <a:avLst/>
          </a:prstGeom>
        </p:spPr>
        <p:txBody>
          <a:bodyPr spcFirstLastPara="1" wrap="square" lIns="91425" tIns="91425" rIns="91425" bIns="91425" anchor="t" anchorCtr="0">
            <a:noAutofit/>
          </a:bodyPr>
          <a:lstStyle/>
          <a:p>
            <a:pPr marL="0" indent="0" algn="ctr">
              <a:lnSpc>
                <a:spcPct val="100000"/>
              </a:lnSpc>
            </a:pPr>
            <a:r>
              <a:rPr lang="en"/>
              <a:t>Cut-off day to switch to new system</a:t>
            </a:r>
          </a:p>
          <a:p>
            <a:pPr marL="0" lvl="0" indent="0" algn="l" rtl="0">
              <a:spcBef>
                <a:spcPts val="0"/>
              </a:spcBef>
              <a:spcAft>
                <a:spcPts val="1600"/>
              </a:spcAft>
              <a:buNone/>
            </a:pPr>
            <a:endParaRPr/>
          </a:p>
        </p:txBody>
      </p:sp>
      <p:cxnSp>
        <p:nvCxnSpPr>
          <p:cNvPr id="1129" name="Google Shape;1129;p41"/>
          <p:cNvCxnSpPr/>
          <p:nvPr/>
        </p:nvCxnSpPr>
        <p:spPr>
          <a:xfrm flipH="1">
            <a:off x="4584074" y="2341352"/>
            <a:ext cx="600" cy="1164000"/>
          </a:xfrm>
          <a:prstGeom prst="straightConnector1">
            <a:avLst/>
          </a:prstGeom>
          <a:noFill/>
          <a:ln w="76200" cap="flat" cmpd="sng">
            <a:solidFill>
              <a:schemeClr val="bg1"/>
            </a:solidFill>
            <a:prstDash val="solid"/>
            <a:round/>
            <a:headEnd type="oval" w="med" len="med"/>
            <a:tailEnd type="oval" w="med" len="med"/>
          </a:ln>
        </p:spPr>
      </p:cxnSp>
      <p:cxnSp>
        <p:nvCxnSpPr>
          <p:cNvPr id="1130" name="Google Shape;1130;p41"/>
          <p:cNvCxnSpPr/>
          <p:nvPr/>
        </p:nvCxnSpPr>
        <p:spPr>
          <a:xfrm>
            <a:off x="1987125" y="2923275"/>
            <a:ext cx="5187600" cy="0"/>
          </a:xfrm>
          <a:prstGeom prst="straightConnector1">
            <a:avLst/>
          </a:prstGeom>
          <a:noFill/>
          <a:ln w="76200" cap="flat" cmpd="sng">
            <a:solidFill>
              <a:schemeClr val="bg1"/>
            </a:solidFill>
            <a:prstDash val="solid"/>
            <a:round/>
            <a:headEnd type="none" w="med" len="med"/>
            <a:tailEnd type="none" w="med" len="med"/>
          </a:ln>
        </p:spPr>
      </p:cxnSp>
      <p:cxnSp>
        <p:nvCxnSpPr>
          <p:cNvPr id="1131" name="Google Shape;1131;p41"/>
          <p:cNvCxnSpPr/>
          <p:nvPr/>
        </p:nvCxnSpPr>
        <p:spPr>
          <a:xfrm flipH="1">
            <a:off x="1960149" y="2341352"/>
            <a:ext cx="600" cy="1164000"/>
          </a:xfrm>
          <a:prstGeom prst="straightConnector1">
            <a:avLst/>
          </a:prstGeom>
          <a:noFill/>
          <a:ln w="76200" cap="flat" cmpd="sng">
            <a:solidFill>
              <a:schemeClr val="bg1"/>
            </a:solidFill>
            <a:prstDash val="solid"/>
            <a:round/>
            <a:headEnd type="oval" w="med" len="med"/>
            <a:tailEnd type="oval" w="med" len="med"/>
          </a:ln>
        </p:spPr>
      </p:cxnSp>
      <p:cxnSp>
        <p:nvCxnSpPr>
          <p:cNvPr id="1132" name="Google Shape;1132;p41"/>
          <p:cNvCxnSpPr/>
          <p:nvPr/>
        </p:nvCxnSpPr>
        <p:spPr>
          <a:xfrm flipH="1">
            <a:off x="7180640" y="2341352"/>
            <a:ext cx="9259" cy="618478"/>
          </a:xfrm>
          <a:prstGeom prst="straightConnector1">
            <a:avLst/>
          </a:prstGeom>
          <a:noFill/>
          <a:ln w="76200" cap="flat" cmpd="sng">
            <a:solidFill>
              <a:schemeClr val="bg1"/>
            </a:solidFill>
            <a:prstDash val="solid"/>
            <a:round/>
            <a:headEnd type="oval" w="med" len="med"/>
            <a:tailEnd type="oval" w="med" len="med"/>
          </a:ln>
        </p:spPr>
      </p:cxnSp>
    </p:spTree>
    <p:extLst>
      <p:ext uri="{BB962C8B-B14F-4D97-AF65-F5344CB8AC3E}">
        <p14:creationId xmlns:p14="http://schemas.microsoft.com/office/powerpoint/2010/main" val="3387213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oogle Shape;696;p35">
            <a:extLst>
              <a:ext uri="{FF2B5EF4-FFF2-40B4-BE49-F238E27FC236}">
                <a16:creationId xmlns:a16="http://schemas.microsoft.com/office/drawing/2014/main" id="{68EBD1D9-4174-408D-8877-3DE5A30C06B1}"/>
              </a:ext>
            </a:extLst>
          </p:cNvPr>
          <p:cNvGrpSpPr/>
          <p:nvPr/>
        </p:nvGrpSpPr>
        <p:grpSpPr>
          <a:xfrm>
            <a:off x="1575667" y="1764446"/>
            <a:ext cx="1367031" cy="807304"/>
            <a:chOff x="1506675" y="1426838"/>
            <a:chExt cx="1097400" cy="644400"/>
          </a:xfrm>
        </p:grpSpPr>
        <p:sp>
          <p:nvSpPr>
            <p:cNvPr id="94" name="Google Shape;697;p35">
              <a:extLst>
                <a:ext uri="{FF2B5EF4-FFF2-40B4-BE49-F238E27FC236}">
                  <a16:creationId xmlns:a16="http://schemas.microsoft.com/office/drawing/2014/main" id="{30389D07-B38D-401B-A490-DED26B2CF4ED}"/>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98;p35">
              <a:extLst>
                <a:ext uri="{FF2B5EF4-FFF2-40B4-BE49-F238E27FC236}">
                  <a16:creationId xmlns:a16="http://schemas.microsoft.com/office/drawing/2014/main" id="{84FF9133-B496-415B-95AA-B31286416DD3}"/>
                </a:ext>
              </a:extLst>
            </p:cNvPr>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699;p35">
            <a:extLst>
              <a:ext uri="{FF2B5EF4-FFF2-40B4-BE49-F238E27FC236}">
                <a16:creationId xmlns:a16="http://schemas.microsoft.com/office/drawing/2014/main" id="{7A437627-7007-4A81-BBF0-2F9C87C72D63}"/>
              </a:ext>
            </a:extLst>
          </p:cNvPr>
          <p:cNvSpPr txBox="1">
            <a:spLocks noGrp="1"/>
          </p:cNvSpPr>
          <p:nvPr>
            <p:ph type="title"/>
          </p:nvPr>
        </p:nvSpPr>
        <p:spPr>
          <a:xfrm>
            <a:off x="1663557" y="1820104"/>
            <a:ext cx="1194600" cy="6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97" name="Google Shape;707;p35">
            <a:extLst>
              <a:ext uri="{FF2B5EF4-FFF2-40B4-BE49-F238E27FC236}">
                <a16:creationId xmlns:a16="http://schemas.microsoft.com/office/drawing/2014/main" id="{584A3E4A-CB7B-4044-9B0F-F728B5B42C9C}"/>
              </a:ext>
            </a:extLst>
          </p:cNvPr>
          <p:cNvSpPr txBox="1">
            <a:spLocks noGrp="1"/>
          </p:cNvSpPr>
          <p:nvPr>
            <p:ph type="subTitle" idx="1"/>
          </p:nvPr>
        </p:nvSpPr>
        <p:spPr>
          <a:xfrm>
            <a:off x="588767" y="2627397"/>
            <a:ext cx="3918858" cy="10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Ubuntu"/>
              </a:rPr>
              <a:t>Project Management- 10 Knowledge Areas</a:t>
            </a:r>
          </a:p>
        </p:txBody>
      </p:sp>
    </p:spTree>
    <p:extLst>
      <p:ext uri="{BB962C8B-B14F-4D97-AF65-F5344CB8AC3E}">
        <p14:creationId xmlns:p14="http://schemas.microsoft.com/office/powerpoint/2010/main" val="1572725165"/>
      </p:ext>
    </p:extLst>
  </p:cSld>
  <p:clrMapOvr>
    <a:masterClrMapping/>
  </p:clrMapOvr>
</p:sld>
</file>

<file path=ppt/theme/theme1.xml><?xml version="1.0" encoding="utf-8"?>
<a:theme xmlns:a="http://schemas.openxmlformats.org/drawingml/2006/main" name="Driving Center Company Profile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3DA7082B950C46AE68D00D621DB629" ma:contentTypeVersion="6" ma:contentTypeDescription="Create a new document." ma:contentTypeScope="" ma:versionID="c2a34d4dd42ed97ebf93e4e05daaeff0">
  <xsd:schema xmlns:xsd="http://www.w3.org/2001/XMLSchema" xmlns:xs="http://www.w3.org/2001/XMLSchema" xmlns:p="http://schemas.microsoft.com/office/2006/metadata/properties" xmlns:ns2="f77e5975-0d35-42fb-affd-546f37a8d24d" targetNamespace="http://schemas.microsoft.com/office/2006/metadata/properties" ma:root="true" ma:fieldsID="d05ac5faac454b7bcfd6872aa0610790" ns2:_="">
    <xsd:import namespace="f77e5975-0d35-42fb-affd-546f37a8d24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7e5975-0d35-42fb-affd-546f37a8d2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BC94B1-2D3A-4CA2-B898-1D281E3C63FE}">
  <ds:schemaRefs>
    <ds:schemaRef ds:uri="f77e5975-0d35-42fb-affd-546f37a8d2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8BF7507-BC57-4732-A2DD-71623AE518EF}">
  <ds:schemaRefs>
    <ds:schemaRef ds:uri="http://schemas.microsoft.com/sharepoint/v3/contenttype/forms"/>
  </ds:schemaRefs>
</ds:datastoreItem>
</file>

<file path=customXml/itemProps3.xml><?xml version="1.0" encoding="utf-8"?>
<ds:datastoreItem xmlns:ds="http://schemas.openxmlformats.org/officeDocument/2006/customXml" ds:itemID="{485D12B7-7CC4-40CA-B1AB-9FD5AB5B3C52}">
  <ds:schemaRefs>
    <ds:schemaRef ds:uri="f77e5975-0d35-42fb-affd-546f37a8d24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84</TotalTime>
  <Words>1138</Words>
  <Application>Microsoft Office PowerPoint</Application>
  <PresentationFormat>On-screen Show (16:9)</PresentationFormat>
  <Paragraphs>190</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Krona One</vt:lpstr>
      <vt:lpstr>Ubuntu</vt:lpstr>
      <vt:lpstr>Arial</vt:lpstr>
      <vt:lpstr>Calibri</vt:lpstr>
      <vt:lpstr>Driving Center Company Profile by Slidesgo</vt:lpstr>
      <vt:lpstr>Project Management Study of Carro</vt:lpstr>
      <vt:lpstr>Contents</vt:lpstr>
      <vt:lpstr>01</vt:lpstr>
      <vt:lpstr>PowerPoint Presentation</vt:lpstr>
      <vt:lpstr>Carro's Story </vt:lpstr>
      <vt:lpstr>02</vt:lpstr>
      <vt:lpstr>IT Project Brief</vt:lpstr>
      <vt:lpstr>5 Process Groups</vt:lpstr>
      <vt:lpstr>03</vt:lpstr>
      <vt:lpstr>10 Knowledge Areas – Scope</vt:lpstr>
      <vt:lpstr>PowerPoint Presentation</vt:lpstr>
      <vt:lpstr>PowerPoint Presentation</vt:lpstr>
      <vt:lpstr>10 Knowledge Areas – Quality</vt:lpstr>
      <vt:lpstr>10 Knowledge Areas – Resource</vt:lpstr>
      <vt:lpstr>10 Knowledge Areas – Communication</vt:lpstr>
      <vt:lpstr>10 Knowledge Areas – Risk</vt:lpstr>
      <vt:lpstr>10 Knowledge Areas – Procurement </vt:lpstr>
      <vt:lpstr>PowerPoint Presentation</vt:lpstr>
      <vt:lpstr>04</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Study of Carro</dc:title>
  <cp:lastModifiedBy>Manmit S/o Narmal SINGH</cp:lastModifiedBy>
  <cp:revision>1</cp:revision>
  <dcterms:modified xsi:type="dcterms:W3CDTF">2021-07-18T12:51:00Z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0x0101005A3DA7082B950C46AE68D00D621DB629</vt:lpwstr>
  </property>
</Properties>
</file>