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4" d="100"/>
          <a:sy n="64" d="100"/>
        </p:scale>
        <p:origin x="156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Analysis of Commodity X Consumption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Author: George Opondi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Average Consumption by Country</a:t>
            </a:r>
          </a:p>
        </p:txBody>
      </p:sp>
      <p:pic>
        <p:nvPicPr>
          <p:cNvPr id="3" name="Picture 2" descr="top_10_consump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551481"/>
            <a:ext cx="8092189" cy="485531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Average Consumption by Country</a:t>
            </a:r>
          </a:p>
        </p:txBody>
      </p:sp>
      <p:pic>
        <p:nvPicPr>
          <p:cNvPr id="4" name="Picture 3" descr="bottom_10_consump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092" y="1417638"/>
            <a:ext cx="8064708" cy="483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647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Countries with Significant Fluctuations in Consumption</a:t>
            </a:r>
          </a:p>
        </p:txBody>
      </p:sp>
      <p:pic>
        <p:nvPicPr>
          <p:cNvPr id="3" name="Picture 2" descr="significant_fluctuation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491" y="1508759"/>
            <a:ext cx="8450705" cy="507042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Global Consumption Trends (1982-2029)</a:t>
            </a:r>
          </a:p>
        </p:txBody>
      </p:sp>
      <p:pic>
        <p:nvPicPr>
          <p:cNvPr id="3" name="Picture 2" descr="global_consumption_projec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370" y="1479211"/>
            <a:ext cx="8506918" cy="510415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29</Words>
  <Application>Microsoft Office PowerPoint</Application>
  <PresentationFormat>On-screen Show (4:3)</PresentationFormat>
  <Paragraphs>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Analysis of Commodity X Consumption</vt:lpstr>
      <vt:lpstr>Average Consumption by Country</vt:lpstr>
      <vt:lpstr>Average Consumption by Country</vt:lpstr>
      <vt:lpstr>Countries with Significant Fluctuations in Consumption</vt:lpstr>
      <vt:lpstr>Global Consumption Trends (1982-2029)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Commodity X Consumption</dc:title>
  <dc:subject/>
  <dc:creator/>
  <cp:keywords/>
  <dc:description>generated using python-pptx</dc:description>
  <cp:lastModifiedBy>George Opondi</cp:lastModifiedBy>
  <cp:revision>2</cp:revision>
  <dcterms:created xsi:type="dcterms:W3CDTF">2013-01-27T09:14:16Z</dcterms:created>
  <dcterms:modified xsi:type="dcterms:W3CDTF">2024-05-23T16:09:51Z</dcterms:modified>
  <cp:category/>
</cp:coreProperties>
</file>