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GdpPercap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GdpPercap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GdpPercap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GdpPercap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c34ff83-5d71-4b4d-9857-2c7f78dcb2e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fdb67cb28684d92" /><Relationship Type="http://schemas.openxmlformats.org/officeDocument/2006/relationships/slideLayout" Target="/ppt/slideLayouts/slideLayout8.xml" Id="Rf09e722fdd0c4be9" /><Relationship Type="http://schemas.openxmlformats.org/officeDocument/2006/relationships/hyperlink" Target="https://app.powerbi.com/groups/me/reports/dc34ff83-5d71-4b4d-9857-2c7f78dcb2e8/?pbi_source=PowerPoint" TargetMode="External" Id="RelId0" /><Relationship Type="http://schemas.openxmlformats.org/officeDocument/2006/relationships/image" Target="/ppt/media/image4.png" Id="imgId5422942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edae390f4f34814" /><Relationship Type="http://schemas.openxmlformats.org/officeDocument/2006/relationships/slideLayout" Target="/ppt/slideLayouts/slideLayout8.xml" Id="R1867876db03a4088" /><Relationship Type="http://schemas.openxmlformats.org/officeDocument/2006/relationships/hyperlink" Target="https://app.powerbi.com/groups/me/reports/dc34ff83-5d71-4b4d-9857-2c7f78dcb2e8/?pbi_source=PowerPoint" TargetMode="External" Id="RelId1" /><Relationship Type="http://schemas.openxmlformats.org/officeDocument/2006/relationships/image" Target="/ppt/media/image5.png" Id="imgId5422943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0af85fd719484990" /><Relationship Type="http://schemas.openxmlformats.org/officeDocument/2006/relationships/slideLayout" Target="/ppt/slideLayouts/slideLayout8.xml" Id="R516234c0307e48c4" /><Relationship Type="http://schemas.openxmlformats.org/officeDocument/2006/relationships/hyperlink" Target="https://app.powerbi.com/groups/me/reports/dc34ff83-5d71-4b4d-9857-2c7f78dcb2e8/?pbi_source=PowerPoint" TargetMode="External" Id="RelId2" /><Relationship Type="http://schemas.openxmlformats.org/officeDocument/2006/relationships/image" Target="/ppt/media/image6.png" Id="imgId5422943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51dbbe8d88d348f1" /><Relationship Type="http://schemas.openxmlformats.org/officeDocument/2006/relationships/slideLayout" Target="/ppt/slideLayouts/slideLayout8.xml" Id="R4ce1520c26494db7" /><Relationship Type="http://schemas.openxmlformats.org/officeDocument/2006/relationships/hyperlink" Target="https://app.powerbi.com/groups/me/reports/dc34ff83-5d71-4b4d-9857-2c7f78dcb2e8/?pbi_source=PowerPoint" TargetMode="External" Id="RelId3" /><Relationship Type="http://schemas.openxmlformats.org/officeDocument/2006/relationships/image" Target="/ppt/media/image7.png" Id="imgId5422943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CONTINENT GDP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3/31/2022 8:39:36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10/22/2020 1:03:42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lusteredBarChart ,GdpPercap by Country ,lineChart ,lineChart ,basic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42294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AFRICA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GdpPercap by Country ,textbox ,lineChart ,clusteredBarChart ,lineChart ,basicShap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42294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AMERICA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GdpPercap by Country ,textbox ,lineChart ,clusteredBarChart ,lineChart ,basicShap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42294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ASIA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GdpPercap by Country ,textbox ,lineChart ,clusteredBarChart ,lineChart ,basicShape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42294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EUROPE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