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AvgTalkDuration by Month and Agent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Time by Agent on Topic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d26afac-c1b4-4ada-ab94-4e3666d992b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39d4f8f14434537" /><Relationship Type="http://schemas.openxmlformats.org/officeDocument/2006/relationships/slideLayout" Target="/ppt/slideLayouts/slideLayout8.xml" Id="Rc9012de9ac7f4ddc" /><Relationship Type="http://schemas.openxmlformats.org/officeDocument/2006/relationships/hyperlink" Target="https://app.powerbi.com/groups/me/reports/6d26afac-c1b4-4ada-ab94-4e3666d992bc/?pbi_source=PowerPoint" TargetMode="External" Id="RelId0" /><Relationship Type="http://schemas.openxmlformats.org/officeDocument/2006/relationships/image" Target="/ppt/media/image4.png" Id="imgId7563653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call center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3/31/2022 7:22:02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9/4/2021 10:31:46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sicShape ,textbox ,AvgTalkDuration by Month and Agent ,clusteredBarChart ,Time by Agent on Topic ,tableEx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56365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