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9B2-C724-47B6-B78C-590D14256FD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FDA6-EA5D-4E81-83F8-23098757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2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9B2-C724-47B6-B78C-590D14256FD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FDA6-EA5D-4E81-83F8-23098757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04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9B2-C724-47B6-B78C-590D14256FD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FDA6-EA5D-4E81-83F8-23098757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185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9B2-C724-47B6-B78C-590D14256FD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FDA6-EA5D-4E81-83F8-230987571B8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2283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9B2-C724-47B6-B78C-590D14256FD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FDA6-EA5D-4E81-83F8-23098757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55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9B2-C724-47B6-B78C-590D14256FD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FDA6-EA5D-4E81-83F8-23098757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945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9B2-C724-47B6-B78C-590D14256FD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FDA6-EA5D-4E81-83F8-23098757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650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9B2-C724-47B6-B78C-590D14256FD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FDA6-EA5D-4E81-83F8-23098757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23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9B2-C724-47B6-B78C-590D14256FD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FDA6-EA5D-4E81-83F8-23098757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15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9B2-C724-47B6-B78C-590D14256FD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FDA6-EA5D-4E81-83F8-23098757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85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9B2-C724-47B6-B78C-590D14256FD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FDA6-EA5D-4E81-83F8-23098757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33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9B2-C724-47B6-B78C-590D14256FD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FDA6-EA5D-4E81-83F8-23098757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70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9B2-C724-47B6-B78C-590D14256FD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FDA6-EA5D-4E81-83F8-23098757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14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9B2-C724-47B6-B78C-590D14256FD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FDA6-EA5D-4E81-83F8-23098757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86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9B2-C724-47B6-B78C-590D14256FD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FDA6-EA5D-4E81-83F8-23098757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02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9B2-C724-47B6-B78C-590D14256FD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FDA6-EA5D-4E81-83F8-23098757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6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9B2-C724-47B6-B78C-590D14256FD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FDA6-EA5D-4E81-83F8-23098757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1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AFB9B2-C724-47B6-B78C-590D14256FD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1FDA6-EA5D-4E81-83F8-23098757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693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7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3E8C-A447-5691-066E-0DA14CEF0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69B12-9A76-493D-C66C-40D7A5793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HEART DISEASE PREDICTION USING MACHINE LEARNING</a:t>
            </a:r>
          </a:p>
          <a:p>
            <a:r>
              <a:rPr lang="en-IN" dirty="0"/>
              <a:t>NAME : NITHIN VARMA EMAIL: nchinta2@kent.edu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5A97F-872E-764E-3A01-A90CAD605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997515"/>
            <a:ext cx="9057557" cy="377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1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0F42-5FD9-AA87-31C6-AE4CE33E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791110"/>
            <a:ext cx="9404723" cy="986319"/>
          </a:xfrm>
        </p:spPr>
        <p:txBody>
          <a:bodyPr/>
          <a:lstStyle/>
          <a:p>
            <a:r>
              <a:rPr lang="en-IN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6C76-4427-732F-F606-C1F477462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11129"/>
            <a:ext cx="10430412" cy="4594462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know which model accuracy is perfect for the dataset and predict the heart disease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objective is to determine whether the patient is suffering with heart disease or not . I used classification techniques from machine learning to fit a function that can predict the discrete class of new input to accomplish this.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determine the heart disease before hand so that it can be predicted and the needful can be done with the patient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8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775AB5F4-897D-CAA3-488D-3D0FFF851D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841484" y="5393647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9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1"/>
    </mc:Choice>
    <mc:Fallback xmlns="">
      <p:transition spd="slow" advTm="50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09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32A0-C120-30A9-19CE-BFD8B24E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Approach</a:t>
            </a:r>
            <a:br>
              <a:rPr lang="en-IN" dirty="0"/>
            </a:br>
            <a:r>
              <a:rPr lang="en-IN" sz="1600" dirty="0"/>
              <a:t>I used classification techniques , Decision tree model and Knn model so that we will know which model is more accurate with its prediction and which is best to use   </a:t>
            </a:r>
            <a:br>
              <a:rPr lang="en-IN" sz="1600" dirty="0"/>
            </a:br>
            <a:r>
              <a:rPr lang="en-IN" sz="1600" dirty="0"/>
              <a:t>                                   </a:t>
            </a:r>
            <a:br>
              <a:rPr lang="en-IN" sz="1600" dirty="0"/>
            </a:br>
            <a:r>
              <a:rPr lang="en-IN" sz="1600" dirty="0"/>
              <a:t>Decision tree                                                                         </a:t>
            </a:r>
            <a:r>
              <a:rPr lang="en-IN" sz="1600" dirty="0" err="1"/>
              <a:t>knn</a:t>
            </a:r>
            <a:r>
              <a:rPr lang="en-IN" sz="1600" dirty="0"/>
              <a:t> model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6CDE5B-7BC4-C310-2C11-B5E2576663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9" r="51750"/>
          <a:stretch/>
        </p:blipFill>
        <p:spPr>
          <a:xfrm>
            <a:off x="2079483" y="1686757"/>
            <a:ext cx="3369924" cy="476099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F41D6D-BAE8-ED8A-A896-B4BE1AC111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947" r="64732" b="1"/>
          <a:stretch/>
        </p:blipFill>
        <p:spPr>
          <a:xfrm>
            <a:off x="7242374" y="1686757"/>
            <a:ext cx="2959836" cy="4494972"/>
          </a:xfrm>
        </p:spPr>
      </p:pic>
      <p:pic>
        <p:nvPicPr>
          <p:cNvPr id="11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5D7B2A2B-6806-E295-46BB-785764967A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92800" y="32258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6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"/>
    </mc:Choice>
    <mc:Fallback xmlns="">
      <p:transition spd="slow" advTm="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37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669B-D272-059B-291F-048C1E74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0ADF9-023A-82EF-D45D-EDE65CDA0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Decision tree model (Accuracy = 0.8927)</a:t>
            </a:r>
          </a:p>
          <a:p>
            <a:r>
              <a:rPr lang="en-IN" dirty="0"/>
              <a:t>Knn model(Accuracy =  0.8878)</a:t>
            </a:r>
          </a:p>
          <a:p>
            <a:r>
              <a:rPr lang="en-IN" dirty="0"/>
              <a:t>By the Before diagram we can say that Decision tree model is more accurate than the Knn model </a:t>
            </a:r>
          </a:p>
          <a:p>
            <a:r>
              <a:rPr lang="en-IN" dirty="0"/>
              <a:t>If a doctor want to give a better treatment diagnosed with heart disease , they will use a method with better Accuracy value so here decision tree has the better accuracy value so this model is used for predicting it in this particular dataset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D006C4-8341-F59D-EF3C-809232072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21833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12D72A-F009-05DE-D402-4FB8A82F5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2595"/>
            <a:ext cx="3706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A06ECE33-2765-E6FD-B5F4-E8D5F9C552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005870" y="559913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7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32"/>
    </mc:Choice>
    <mc:Fallback xmlns="">
      <p:transition spd="slow" advTm="535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53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219</Words>
  <Application>Microsoft Office PowerPoint</Application>
  <PresentationFormat>Widescreen</PresentationFormat>
  <Paragraphs>16</Paragraphs>
  <Slides>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Lato</vt:lpstr>
      <vt:lpstr>Symbol</vt:lpstr>
      <vt:lpstr>Wingdings 3</vt:lpstr>
      <vt:lpstr>Ion</vt:lpstr>
      <vt:lpstr>PowerPoint Presentation</vt:lpstr>
      <vt:lpstr>THE PROBLEM</vt:lpstr>
      <vt:lpstr>The Approach I used classification techniques , Decision tree model and Knn model so that we will know which model is more accurate with its prediction and which is best to use                                        Decision tree                                                                         knn model</vt:lpstr>
      <vt:lpstr>The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Sannidhi</dc:creator>
  <cp:lastModifiedBy>Ganesh Sannidhi</cp:lastModifiedBy>
  <cp:revision>1</cp:revision>
  <dcterms:created xsi:type="dcterms:W3CDTF">2022-12-19T01:28:30Z</dcterms:created>
  <dcterms:modified xsi:type="dcterms:W3CDTF">2022-12-19T03:05:43Z</dcterms:modified>
</cp:coreProperties>
</file>