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049F-483E-41E2-AD7E-BD86385F324E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4D74-D3A8-4135-93DA-F9610A6F7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9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049F-483E-41E2-AD7E-BD86385F324E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4D74-D3A8-4135-93DA-F9610A6F7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49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049F-483E-41E2-AD7E-BD86385F324E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4D74-D3A8-4135-93DA-F9610A6F7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8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049F-483E-41E2-AD7E-BD86385F324E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4D74-D3A8-4135-93DA-F9610A6F7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59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049F-483E-41E2-AD7E-BD86385F324E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4D74-D3A8-4135-93DA-F9610A6F7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96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049F-483E-41E2-AD7E-BD86385F324E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4D74-D3A8-4135-93DA-F9610A6F7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9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049F-483E-41E2-AD7E-BD86385F324E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4D74-D3A8-4135-93DA-F9610A6F7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5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049F-483E-41E2-AD7E-BD86385F324E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4D74-D3A8-4135-93DA-F9610A6F7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8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049F-483E-41E2-AD7E-BD86385F324E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4D74-D3A8-4135-93DA-F9610A6F7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02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049F-483E-41E2-AD7E-BD86385F324E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4D74-D3A8-4135-93DA-F9610A6F7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8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049F-483E-41E2-AD7E-BD86385F324E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4D74-D3A8-4135-93DA-F9610A6F7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12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6049F-483E-41E2-AD7E-BD86385F324E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4D74-D3A8-4135-93DA-F9610A6F7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7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36372" y="1120462"/>
            <a:ext cx="8744755" cy="3078051"/>
            <a:chOff x="1236372" y="1120462"/>
            <a:chExt cx="8744755" cy="3078051"/>
          </a:xfrm>
        </p:grpSpPr>
        <p:sp>
          <p:nvSpPr>
            <p:cNvPr id="4" name="Rectangle 3"/>
            <p:cNvSpPr/>
            <p:nvPr/>
          </p:nvSpPr>
          <p:spPr>
            <a:xfrm>
              <a:off x="1236372" y="1120462"/>
              <a:ext cx="8744755" cy="307805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ContrastingRightFacing"/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87132" y="1225467"/>
              <a:ext cx="7585657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ContrastingRightFacing"/>
                <a:lightRig rig="threePt" dir="t"/>
              </a:scene3d>
            </a:bodyPr>
            <a:lstStyle/>
            <a:p>
              <a:pPr algn="ctr"/>
              <a:r>
                <a:rPr lang="en-GB" sz="3600" dirty="0" smtClean="0">
                  <a:solidFill>
                    <a:schemeClr val="bg1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TELL THEM WHAT YOU </a:t>
              </a:r>
              <a:r>
                <a:rPr lang="en-GB" sz="4400" b="1" dirty="0" smtClean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KNOW</a:t>
              </a:r>
              <a:endParaRPr lang="en-GB" sz="3600" b="1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endParaRPr>
            </a:p>
            <a:p>
              <a:pPr algn="ctr"/>
              <a:r>
                <a:rPr lang="en-GB" sz="3600" dirty="0" smtClean="0">
                  <a:solidFill>
                    <a:schemeClr val="bg1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OR</a:t>
              </a:r>
            </a:p>
            <a:p>
              <a:pPr algn="ctr"/>
              <a:r>
                <a:rPr lang="en-GB" sz="3600" dirty="0" smtClean="0">
                  <a:solidFill>
                    <a:schemeClr val="bg1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JUST TELL THEM WHAT YOU</a:t>
              </a:r>
            </a:p>
            <a:p>
              <a:pPr algn="ctr"/>
              <a:r>
                <a:rPr lang="en-GB" sz="5400" b="1" dirty="0" smtClean="0">
                  <a:solidFill>
                    <a:srgbClr val="FF0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FEEL</a:t>
              </a:r>
              <a:r>
                <a:rPr lang="en-GB" sz="3600" dirty="0" smtClean="0">
                  <a:solidFill>
                    <a:srgbClr val="FF0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…!!!!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2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36372" y="1120462"/>
            <a:ext cx="8744755" cy="3078051"/>
            <a:chOff x="1236372" y="1120462"/>
            <a:chExt cx="8744755" cy="3078051"/>
          </a:xfrm>
        </p:grpSpPr>
        <p:sp>
          <p:nvSpPr>
            <p:cNvPr id="3" name="Rectangle 2"/>
            <p:cNvSpPr/>
            <p:nvPr/>
          </p:nvSpPr>
          <p:spPr>
            <a:xfrm>
              <a:off x="1236372" y="1120462"/>
              <a:ext cx="8744755" cy="307805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ContrastingLeftFacing"/>
              <a:lightRig rig="threePt" dir="t"/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18952" y="1659213"/>
              <a:ext cx="7585657" cy="2154436"/>
            </a:xfrm>
            <a:prstGeom prst="rect">
              <a:avLst/>
            </a:prstGeom>
            <a:noFill/>
            <a:scene3d>
              <a:camera prst="perspectiveContrastingLeftFacing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dirty="0">
                  <a:solidFill>
                    <a:schemeClr val="bg2">
                      <a:lumMod val="9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 </a:t>
              </a:r>
              <a:r>
                <a:rPr lang="en-GB" sz="5400" dirty="0" smtClean="0">
                  <a:solidFill>
                    <a:schemeClr val="bg2">
                      <a:lumMod val="9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Come</a:t>
              </a:r>
              <a:r>
                <a:rPr lang="en-GB" sz="4400" dirty="0" smtClean="0">
                  <a:solidFill>
                    <a:schemeClr val="bg2">
                      <a:lumMod val="9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 on…</a:t>
              </a:r>
            </a:p>
            <a:p>
              <a:pPr algn="ctr"/>
              <a:r>
                <a:rPr lang="en-GB" sz="4800" dirty="0" smtClean="0">
                  <a:solidFill>
                    <a:schemeClr val="bg2">
                      <a:lumMod val="9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Start</a:t>
              </a:r>
              <a:r>
                <a:rPr lang="en-GB" sz="4400" dirty="0" smtClean="0">
                  <a:solidFill>
                    <a:schemeClr val="bg2">
                      <a:lumMod val="9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 </a:t>
              </a:r>
              <a:r>
                <a:rPr lang="en-GB" sz="4800" dirty="0" smtClean="0">
                  <a:solidFill>
                    <a:schemeClr val="bg2">
                      <a:lumMod val="9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your</a:t>
              </a:r>
              <a:r>
                <a:rPr lang="en-GB" sz="4400" dirty="0" smtClean="0">
                  <a:solidFill>
                    <a:schemeClr val="bg2">
                      <a:lumMod val="9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 </a:t>
              </a:r>
              <a:r>
                <a:rPr lang="en-GB" sz="4800" dirty="0" smtClean="0">
                  <a:solidFill>
                    <a:schemeClr val="bg2">
                      <a:lumMod val="9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OWN</a:t>
              </a:r>
              <a:r>
                <a:rPr lang="en-GB" sz="4400" dirty="0" smtClean="0">
                  <a:solidFill>
                    <a:schemeClr val="bg2">
                      <a:lumMod val="9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 </a:t>
              </a:r>
              <a:r>
                <a:rPr lang="en-GB" sz="8000" b="1" dirty="0" smtClean="0">
                  <a:solidFill>
                    <a:schemeClr val="accent1">
                      <a:lumMod val="5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BLOG</a:t>
              </a:r>
              <a:r>
                <a:rPr lang="en-GB" sz="4400" b="1" dirty="0" smtClean="0">
                  <a:solidFill>
                    <a:schemeClr val="accent1">
                      <a:lumMod val="5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45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6991" y="927279"/>
            <a:ext cx="6503832" cy="4378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12523" y="1146220"/>
            <a:ext cx="2936384" cy="22795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45466" y="551260"/>
            <a:ext cx="13881278" cy="3222250"/>
            <a:chOff x="-1571223" y="1401266"/>
            <a:chExt cx="13881278" cy="3222250"/>
          </a:xfrm>
        </p:grpSpPr>
        <p:grpSp>
          <p:nvGrpSpPr>
            <p:cNvPr id="2" name="Group 1"/>
            <p:cNvGrpSpPr/>
            <p:nvPr/>
          </p:nvGrpSpPr>
          <p:grpSpPr>
            <a:xfrm>
              <a:off x="-1571223" y="1545465"/>
              <a:ext cx="8744755" cy="3078051"/>
              <a:chOff x="1236372" y="1120462"/>
              <a:chExt cx="8744755" cy="307805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236372" y="1120462"/>
                <a:ext cx="8744755" cy="307805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ContrastingRightFacing"/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687132" y="1225467"/>
                <a:ext cx="7585657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ContrastingRightFacing"/>
                  <a:lightRig rig="threePt" dir="t"/>
                </a:scene3d>
              </a:bodyPr>
              <a:lstStyle/>
              <a:p>
                <a:pPr algn="ctr"/>
                <a:r>
                  <a:rPr lang="en-GB" sz="3600" dirty="0" smtClean="0">
                    <a:solidFill>
                      <a:schemeClr val="bg1"/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TELL THEM WHAT YOU </a:t>
                </a:r>
                <a:r>
                  <a:rPr lang="en-GB" sz="4400" b="1" dirty="0" smtClean="0"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KNOW</a:t>
                </a:r>
                <a:endParaRPr lang="en-GB" sz="3600" b="1" dirty="0" smtClean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</a:endParaRPr>
              </a:p>
              <a:p>
                <a:pPr algn="ctr"/>
                <a:r>
                  <a:rPr lang="en-GB" sz="3600" dirty="0" smtClean="0">
                    <a:solidFill>
                      <a:schemeClr val="bg1"/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OR</a:t>
                </a:r>
              </a:p>
              <a:p>
                <a:pPr algn="ctr"/>
                <a:r>
                  <a:rPr lang="en-GB" sz="3600" dirty="0" smtClean="0">
                    <a:solidFill>
                      <a:schemeClr val="bg1"/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JUST TELL THEM WHAT YOU</a:t>
                </a:r>
              </a:p>
              <a:p>
                <a:pPr algn="ctr"/>
                <a:r>
                  <a:rPr lang="en-GB" sz="5400" b="1" dirty="0" smtClean="0">
                    <a:solidFill>
                      <a:srgbClr val="FF0000"/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FEEL</a:t>
                </a:r>
                <a:r>
                  <a:rPr lang="en-GB" sz="3600" dirty="0" smtClean="0">
                    <a:solidFill>
                      <a:srgbClr val="FF0000"/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…!!!!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21409894">
              <a:off x="3565300" y="1401266"/>
              <a:ext cx="8744755" cy="3078051"/>
              <a:chOff x="1236372" y="1120462"/>
              <a:chExt cx="8744755" cy="307805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36372" y="1120462"/>
                <a:ext cx="8744755" cy="307805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ContrastingLeftFacing"/>
                <a:lightRig rig="threePt" dir="t"/>
              </a:scene3d>
              <a:sp3d prstMaterial="translucentPowder">
                <a:bevelT w="2032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18952" y="1659213"/>
                <a:ext cx="7585657" cy="2154436"/>
              </a:xfrm>
              <a:prstGeom prst="rect">
                <a:avLst/>
              </a:prstGeom>
              <a:noFill/>
              <a:scene3d>
                <a:camera prst="perspectiveContrastingLeftFacing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400" dirty="0">
                    <a:solidFill>
                      <a:schemeClr val="bg2">
                        <a:lumMod val="90000"/>
                      </a:schemeClr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 </a:t>
                </a:r>
                <a:r>
                  <a:rPr lang="en-GB" sz="5400" dirty="0" smtClean="0">
                    <a:solidFill>
                      <a:schemeClr val="bg2">
                        <a:lumMod val="90000"/>
                      </a:schemeClr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Come</a:t>
                </a:r>
                <a:r>
                  <a:rPr lang="en-GB" sz="4400" dirty="0" smtClean="0">
                    <a:solidFill>
                      <a:schemeClr val="bg2">
                        <a:lumMod val="90000"/>
                      </a:schemeClr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 on…</a:t>
                </a:r>
              </a:p>
              <a:p>
                <a:pPr algn="ctr"/>
                <a:r>
                  <a:rPr lang="en-GB" sz="4800" dirty="0" smtClean="0">
                    <a:solidFill>
                      <a:schemeClr val="bg2">
                        <a:lumMod val="90000"/>
                      </a:schemeClr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Start</a:t>
                </a:r>
                <a:r>
                  <a:rPr lang="en-GB" sz="4400" dirty="0" smtClean="0">
                    <a:solidFill>
                      <a:schemeClr val="bg2">
                        <a:lumMod val="90000"/>
                      </a:schemeClr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 </a:t>
                </a:r>
                <a:r>
                  <a:rPr lang="en-GB" sz="4800" dirty="0" smtClean="0">
                    <a:solidFill>
                      <a:schemeClr val="bg2">
                        <a:lumMod val="90000"/>
                      </a:schemeClr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your</a:t>
                </a:r>
                <a:r>
                  <a:rPr lang="en-GB" sz="4400" dirty="0" smtClean="0">
                    <a:solidFill>
                      <a:schemeClr val="bg2">
                        <a:lumMod val="90000"/>
                      </a:schemeClr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 </a:t>
                </a:r>
                <a:r>
                  <a:rPr lang="en-GB" sz="4800" dirty="0" smtClean="0">
                    <a:solidFill>
                      <a:schemeClr val="bg2">
                        <a:lumMod val="90000"/>
                      </a:schemeClr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OWN</a:t>
                </a:r>
                <a:r>
                  <a:rPr lang="en-GB" sz="4400" dirty="0" smtClean="0">
                    <a:solidFill>
                      <a:schemeClr val="bg2">
                        <a:lumMod val="90000"/>
                      </a:schemeClr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 </a:t>
                </a:r>
                <a:r>
                  <a:rPr lang="en-GB" sz="8000" b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BLOG</a:t>
                </a:r>
                <a:r>
                  <a:rPr lang="en-GB" sz="4400" b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60007" dist="200025" dir="15000000" sy="30000" kx="-1800000" algn="bl" rotWithShape="0">
                        <a:prstClr val="black">
                          <a:alpha val="32000"/>
                        </a:prstClr>
                      </a:outerShdw>
                    </a:effectLst>
                  </a:rPr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458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404937"/>
            <a:ext cx="6477000" cy="4048125"/>
          </a:xfrm>
          <a:prstGeom prst="flowChartProcess">
            <a:avLst/>
          </a:prstGeom>
        </p:spPr>
      </p:pic>
    </p:spTree>
    <p:extLst>
      <p:ext uri="{BB962C8B-B14F-4D97-AF65-F5344CB8AC3E}">
        <p14:creationId xmlns:p14="http://schemas.microsoft.com/office/powerpoint/2010/main" val="293001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44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Rajput</dc:creator>
  <cp:lastModifiedBy>King Rajput</cp:lastModifiedBy>
  <cp:revision>15</cp:revision>
  <dcterms:created xsi:type="dcterms:W3CDTF">2016-10-29T06:21:23Z</dcterms:created>
  <dcterms:modified xsi:type="dcterms:W3CDTF">2016-10-30T19:16:56Z</dcterms:modified>
</cp:coreProperties>
</file>