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F29E-E53A-4966-A51E-A7A4D74CCB96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2D2F-B411-483B-B1A3-37C2DFFED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1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F29E-E53A-4966-A51E-A7A4D74CCB96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2D2F-B411-483B-B1A3-37C2DFFED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6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F29E-E53A-4966-A51E-A7A4D74CCB96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2D2F-B411-483B-B1A3-37C2DFFED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F29E-E53A-4966-A51E-A7A4D74CCB96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2D2F-B411-483B-B1A3-37C2DFFED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F29E-E53A-4966-A51E-A7A4D74CCB96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2D2F-B411-483B-B1A3-37C2DFFED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9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F29E-E53A-4966-A51E-A7A4D74CCB96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2D2F-B411-483B-B1A3-37C2DFFED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F29E-E53A-4966-A51E-A7A4D74CCB96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2D2F-B411-483B-B1A3-37C2DFFED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3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F29E-E53A-4966-A51E-A7A4D74CCB96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2D2F-B411-483B-B1A3-37C2DFFED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F29E-E53A-4966-A51E-A7A4D74CCB96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2D2F-B411-483B-B1A3-37C2DFFED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9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F29E-E53A-4966-A51E-A7A4D74CCB96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2D2F-B411-483B-B1A3-37C2DFFED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F29E-E53A-4966-A51E-A7A4D74CCB96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2D2F-B411-483B-B1A3-37C2DFFED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2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2F29E-E53A-4966-A51E-A7A4D74CCB96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52D2F-B411-483B-B1A3-37C2DFFED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5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0" r="22317"/>
          <a:stretch/>
        </p:blipFill>
        <p:spPr>
          <a:xfrm>
            <a:off x="2909456" y="1066801"/>
            <a:ext cx="2757054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2424"/>
          <a:stretch/>
        </p:blipFill>
        <p:spPr>
          <a:xfrm>
            <a:off x="5486399" y="581563"/>
            <a:ext cx="2286000" cy="4003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r="50000"/>
          <a:stretch/>
        </p:blipFill>
        <p:spPr>
          <a:xfrm>
            <a:off x="812800" y="457200"/>
            <a:ext cx="2286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5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2400" y="1226408"/>
            <a:ext cx="9144000" cy="5715000"/>
          </a:xfrm>
          <a:prstGeom prst="rect">
            <a:avLst/>
          </a:prstGeom>
        </p:spPr>
        <p:style>
          <a:lnRef idx="2">
            <a:schemeClr val="accent1"/>
          </a:lnRef>
          <a:fillRef idx="1002">
            <a:schemeClr val="dk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486" y="914401"/>
            <a:ext cx="2146002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8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585148"/>
            <a:ext cx="9144000" cy="5715000"/>
            <a:chOff x="0" y="585148"/>
            <a:chExt cx="9144000" cy="5715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148"/>
              <a:ext cx="9144000" cy="57150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133600" y="1117420"/>
              <a:ext cx="5181600" cy="1323439"/>
            </a:xfrm>
            <a:prstGeom prst="rect">
              <a:avLst/>
            </a:prstGeom>
            <a:noFill/>
          </p:spPr>
          <p:txBody>
            <a:bodyPr wrap="square" rtlCol="0">
              <a:prstTxWarp prst="textChevron">
                <a:avLst/>
              </a:prstTxWarp>
              <a:spAutoFit/>
            </a:bodyPr>
            <a:lstStyle/>
            <a:p>
              <a:pPr algn="ctr"/>
              <a:r>
                <a:rPr lang="en-US" sz="80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R CHRISTY" panose="02000000000000000000" pitchFamily="2" charset="0"/>
                </a:rPr>
                <a:t>KING’s </a:t>
              </a:r>
              <a:r>
                <a:rPr lang="en-US" sz="80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R CHRISTY" panose="02000000000000000000" pitchFamily="2" charset="0"/>
                </a:rPr>
                <a:t>ZOO</a:t>
              </a:r>
              <a:endPara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 CHRISTY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95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 CHRISTY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MCA</dc:creator>
  <cp:lastModifiedBy>King Rajput</cp:lastModifiedBy>
  <cp:revision>7</cp:revision>
  <dcterms:created xsi:type="dcterms:W3CDTF">2016-09-21T09:52:02Z</dcterms:created>
  <dcterms:modified xsi:type="dcterms:W3CDTF">2016-09-20T17:59:21Z</dcterms:modified>
</cp:coreProperties>
</file>