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9125C-38C9-4BA8-87C7-A2404C762BEC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9E8C6-7B62-4564-A43A-881D3AA47F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303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E1F3CB-9E45-41F6-A71A-D138514E8DC9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890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9D33-7F88-4E76-92AD-01B18CA3AB5D}" type="datetime1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79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D114-4B42-45A5-9224-4226E2697BCA}" type="datetime1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086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BADC-0D4D-4E9B-9809-90717BDDF968}" type="datetime1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36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F898-5819-45CF-ABD9-C1209F6352FA}" type="datetime1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384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D534-C716-427C-876E-694D65DE250A}" type="datetime1">
              <a:rPr lang="en-ZA" smtClean="0"/>
              <a:t>2024/08/16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3734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37D-BE38-442C-8F04-8FF9F4F738C1}" type="datetime1">
              <a:rPr lang="en-ZA" smtClean="0"/>
              <a:t>2024/08/16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97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BF4B-31D9-4095-8191-B51EDEED193D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966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06F0-ECC9-457E-BDF2-D6B4F1151BD0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45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A0BF-CA3E-4560-86C0-22A1B953E90F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1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4E7-9021-4FDF-AE7C-3181ACD90081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694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EBD-B4CD-43A8-B9B0-A7CED7E124CC}" type="datetime1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387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FAC7-872D-4A74-A38F-0FF77E5D274D}" type="datetime1">
              <a:rPr lang="en-ZA" smtClean="0"/>
              <a:t>2024/08/16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51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87E5-1BA8-42F3-AD66-F3177647E979}" type="datetime1">
              <a:rPr lang="en-ZA" smtClean="0"/>
              <a:t>2024/08/16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747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845-BEE8-4CF7-B7CD-522FE2A7A62F}" type="datetime1">
              <a:rPr lang="en-ZA" smtClean="0"/>
              <a:t>2024/08/16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67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920-0B39-4524-8CED-359492252D6A}" type="datetime1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91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C701-9A38-4197-8E12-5206C7239966}" type="datetime1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49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507D-AA12-4E22-8291-52D94DC4546D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AD1F-5089-4242-B621-BC50967589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4920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F167-1AA1-4E9B-8810-C8118B21E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latin typeface="Britannic Bold" panose="020B0903060703020204" pitchFamily="34" charset="0"/>
              </a:rPr>
              <a:t>Copyright and the Law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001C-29D2-4E79-A17B-B520370D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0874-26B3-4C5D-9849-3B190795AC8F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8E41-9B13-47DB-ADF7-CFF580F1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402413918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DF1A-924C-4623-A389-5CAD280A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553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B65F-1B75-48E9-B9FE-8421AF54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5484-E0E3-477C-896D-D5E261B3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copyright provides to written or artistic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Protected work may include: poetry, novels, songs 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A136C-06D7-428E-8C87-E8E78675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D68A-C3EA-49B0-932D-FA77E00647AD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E212-5C18-4BC7-9440-42A2389D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9003-219A-4A38-A723-7DB0F5D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308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771D-BE97-49CC-969F-2DF2D1E4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Rights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A152-B12A-4D12-BB4E-95DE9033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copyright gives the author exclusive rights to the use and duplication of work for a designated time </a:t>
            </a:r>
          </a:p>
          <a:p>
            <a:r>
              <a:rPr lang="en-US" dirty="0"/>
              <a:t> The Author may sell and or give up a portion of that right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0B0A-8B6A-47B4-AAE4-3E2099E3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1AC4-7F3E-4A83-AA89-5CCDCFF07514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3FB3-8CC7-48F0-B211-33A976ED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53C3-A022-400F-ACA8-805918AD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362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078F-F708-4A01-9C22-5DBE42A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Conveying Limited Rights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5031-99F6-4DD6-A63B-A120E3F7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 convey limited rights to the software through – End-user License Agreement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D0AE-6274-41AF-B3B4-AA79B8BD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155-B43C-4ADE-A831-9E7426F26AC6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AD6B-3700-4435-A410-C9AE929A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8189-8E27-46BE-B411-8372D0A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5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9068-F3FD-4592-80B3-4723444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Infringement 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5057-A83C-49A6-AC4A-68724E1B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 copyright is violated without permission of the owner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1562-1665-43CC-89DD-F3B5A321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D222-4C89-4473-B532-F4077B8F6F6F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1750-837D-4817-B467-CCCC669F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6762-1975-49F3-AC16-0D102D5C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348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61A0-B989-46EE-B585-20B43511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Piracy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E4C7-E3CB-4B8B-BB51-AB407237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Poses a unique problem because of the ease with which is done </a:t>
            </a:r>
          </a:p>
          <a:p>
            <a:r>
              <a:rPr lang="en-US" dirty="0"/>
              <a:t>Its not good to borrow your friend Office CD for installation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60C9-9574-44D8-9499-9CA0258C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0547-18F1-4EC2-9CF1-0466468D9371}" type="datetime1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91EA-3628-48E0-9FB2-5E2F862A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251F-728A-47C9-9CA3-5C2C0C12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D1F-5089-4242-B621-BC5096758947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530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126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Britannic Bold</vt:lpstr>
      <vt:lpstr>Calibri</vt:lpstr>
      <vt:lpstr>Trebuchet MS</vt:lpstr>
      <vt:lpstr>Tw Cen MT</vt:lpstr>
      <vt:lpstr>Circuit</vt:lpstr>
      <vt:lpstr>Copyright and the Law</vt:lpstr>
      <vt:lpstr>Definition </vt:lpstr>
      <vt:lpstr>Exclusive Rights </vt:lpstr>
      <vt:lpstr>Conveying Limited Rights </vt:lpstr>
      <vt:lpstr>Copyright Infringement </vt:lpstr>
      <vt:lpstr>Software Piracy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and the Law</dc:title>
  <dc:creator>BLESSINGS MAKOMBORERO MARERA</dc:creator>
  <cp:lastModifiedBy>BLESSINGS MAKOMBORERO MARERA</cp:lastModifiedBy>
  <cp:revision>2</cp:revision>
  <dcterms:created xsi:type="dcterms:W3CDTF">2024-08-16T07:42:35Z</dcterms:created>
  <dcterms:modified xsi:type="dcterms:W3CDTF">2024-08-16T07:54:51Z</dcterms:modified>
</cp:coreProperties>
</file>