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0" r:id="rId4"/>
    <p:sldId id="272" r:id="rId5"/>
    <p:sldId id="274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84E9-BB46-4F7E-AE8D-D493A726EC01}" type="datetimeFigureOut">
              <a:rPr lang="en-BE" smtClean="0"/>
              <a:t>05/03/2021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3DCA-BD01-4EDF-B20F-CDD766D1FE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0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3091-B5F8-4947-B580-0F06D1DB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1FBD-A2CF-4A02-8320-4A78E203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1C8C-0D59-4573-931F-0EC4824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A5E7-7709-4EB1-BBCA-9F80F76E5382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99B1-A9CB-4D09-B406-5351C5E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C523-ED0D-4603-85EB-5FE36CE6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161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01C-B0CA-4A19-88F1-7E0A4179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AC09-230F-41CC-B2B5-091227E2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AA66-5DAC-4AC5-8EB4-53BD53F2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CFD3-2648-4288-8A28-9A699188A144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4A23-F4EB-4504-988D-4485BC4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2B75-1E21-49DC-A368-286D247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5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9CCCB-B558-4D45-9A68-4BF0FF1F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9DF-66E4-4D77-ADF9-43181655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8B70-7B1D-45C1-9FB4-8D3009C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0CD4-3D89-4B0A-8FD8-5877658B1384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79C7-7082-4277-850F-E1B1740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D9A2-5B89-40AB-9C6A-29A932F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54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8098-DE7E-4820-B39A-241C4A0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E813-DC40-41CB-BE5F-B1BFD31C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28A9-CB5B-43CA-9A5D-4842CC11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4537-D9B2-47B5-8D61-67EFE056A5F4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41AC-02D8-4B7F-9714-AE3695B7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0FBB-F36C-4BA4-928E-F49F619E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88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6F56-955F-486A-AAC6-3F9F4E3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97D0-D504-4FE1-B21C-552B31C2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972B-2172-4F80-BFCB-2D3864E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B99-000A-4C96-9BCE-68BFCE5DCBD4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6BFB-20AA-41C1-917A-57E5BA1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917D-0149-4C49-A5BF-3AE323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54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8B36-4E9B-450E-8BE5-F4A3F0E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DD9E-24A5-46CF-9A26-221ECF455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F5D8-19A5-480B-9474-3A03ABF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D483-1209-4785-B27E-BD2A4EA0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07D3-0049-4F37-B541-8DE202CB720F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8C94-7994-4A4A-A8CC-49560F8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E2355-8DFB-44F6-8A04-F53377C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4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DA8-9FA8-4837-BA18-24EFB12A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1575-8C66-461E-AB79-F9716010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3F0B-41D1-49CC-8432-CB86D74E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8022-E762-4F9D-8754-A37674F4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E4608-62E5-4F6A-84C6-21290458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8C4D-D8DF-4641-88CD-54E48FB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0A52-4D1F-43A4-A7B9-0ED1C946C363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4CE4-E2FC-4E5E-9F66-77F1084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C7232-2E32-4705-A5CD-7BF2A62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44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5501-9DAE-4C01-AF64-77440123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990A-CB35-4035-AF1D-BD1A1EB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ECC8-050C-4FF0-BB3D-0A8C3CE8359B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56012-45E2-4629-97CD-45EF49B7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F015B-7278-4E79-AEA0-63F06B16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ACDC-6A6D-4263-84C4-83006B0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DBA6-F0AD-4FCE-BE2D-199281CEA209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994EE-76D0-41FD-8761-DD8FB20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CF4-03F2-4168-959B-5B865BD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83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F3FC-3E76-4FA2-8C3E-E08420BA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0265-09F5-4A7C-8E2D-BC9A023F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1FB97-29EA-4CD2-9CC2-653104F0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F0BA-1D77-4A43-887C-9B8EBC69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7F9B-CEE0-4412-AB14-E8E21BF9A40F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9DD7F-F4F2-4088-B4E5-DC09E59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FCB3-C09F-432C-8AB5-677F25F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7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F8F-8D6A-41C9-A31D-BB9AC16C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C27CB-4B9C-4D45-897F-5D66CD7D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1F2AC-BF5E-4A88-A142-70A92C21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CFC6-836F-468D-BBE7-AF909FB7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91A-B081-4888-8321-1B0E33D46AB6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23ACB-9450-4A34-956B-7F19A1B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42E3-1A3E-482D-8D1F-F5CC94A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41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4689B-CEE8-4CB1-8337-686DAB74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D38F7-2F47-4024-99DB-059C503C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E417-7375-4FC6-A432-D7AAB83F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8891-E5BF-402A-91CD-F0D6926F3658}" type="datetime8">
              <a:rPr lang="en-BE" smtClean="0"/>
              <a:t>05/03/2021 15:02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7685-BEA9-4092-B2AB-DE4F97C73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0D9A-C993-4DB3-8E46-FEB0CE32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0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12C3-5D9F-4771-AF3E-108564A3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9" y="4477691"/>
            <a:ext cx="6535994" cy="1707328"/>
          </a:xfrm>
        </p:spPr>
        <p:txBody>
          <a:bodyPr wrap="square" anchor="b">
            <a:normAutofit/>
          </a:bodyPr>
          <a:lstStyle/>
          <a:p>
            <a:pPr algn="l"/>
            <a:r>
              <a:rPr lang="en-BE" sz="3100" dirty="0">
                <a:solidFill>
                  <a:schemeClr val="bg1"/>
                </a:solidFill>
              </a:rPr>
              <a:t>Droplet size and concentration measurement of an ultrasonic generated spray (using laser diffraction)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19EF-68C0-4CFD-B91C-368811C32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606" y="4879586"/>
            <a:ext cx="5545394" cy="1017896"/>
          </a:xfrm>
        </p:spPr>
        <p:txBody>
          <a:bodyPr anchor="b">
            <a:normAutofit/>
          </a:bodyPr>
          <a:lstStyle/>
          <a:p>
            <a:pPr algn="l"/>
            <a:r>
              <a:rPr lang="en-BE" sz="1300" dirty="0">
                <a:solidFill>
                  <a:schemeClr val="bg1"/>
                </a:solidFill>
              </a:rPr>
              <a:t>Student: Abad Sethi</a:t>
            </a: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IMO-IMOMEC: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Pieter </a:t>
            </a:r>
            <a:r>
              <a:rPr lang="en-BE" sz="1300" dirty="0" err="1">
                <a:solidFill>
                  <a:schemeClr val="bg1"/>
                </a:solidFill>
              </a:rPr>
              <a:t>Verding</a:t>
            </a:r>
            <a:r>
              <a:rPr lang="en-BE" sz="1300" dirty="0">
                <a:solidFill>
                  <a:schemeClr val="bg1"/>
                </a:solidFill>
              </a:rPr>
              <a:t> &amp; prof.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Wim </a:t>
            </a:r>
            <a:r>
              <a:rPr lang="en-BE" sz="1300" dirty="0" err="1">
                <a:solidFill>
                  <a:schemeClr val="bg1"/>
                </a:solidFill>
              </a:rPr>
              <a:t>Deferme</a:t>
            </a:r>
            <a:endParaRPr lang="en-BE" sz="1300" dirty="0">
              <a:solidFill>
                <a:schemeClr val="bg1"/>
              </a:solidFill>
            </a:endParaRP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PXL: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;. Frederik </a:t>
            </a:r>
            <a:r>
              <a:rPr lang="en-BE" sz="1300" dirty="0" err="1">
                <a:solidFill>
                  <a:schemeClr val="bg1"/>
                </a:solidFill>
              </a:rPr>
              <a:t>Vreys</a:t>
            </a:r>
            <a:endParaRPr lang="en-BE" sz="13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tree, grass, outdoor&#10;&#10;Description automatically generated">
            <a:extLst>
              <a:ext uri="{FF2B5EF4-FFF2-40B4-BE49-F238E27FC236}">
                <a16:creationId xmlns:a16="http://schemas.microsoft.com/office/drawing/2014/main" id="{0738FD15-0DCD-4D1F-A9AD-664887A0A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b="692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5" name="Group 47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5"/>
    </mc:Choice>
    <mc:Fallback xmlns="">
      <p:transition spd="slow" advTm="66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109"/>
            <a:ext cx="10515600" cy="1325563"/>
          </a:xfrm>
        </p:spPr>
        <p:txBody>
          <a:bodyPr/>
          <a:lstStyle/>
          <a:p>
            <a:r>
              <a:rPr lang="en-BE" dirty="0"/>
              <a:t>Who am I?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Abad Ur-Rehman Sethi</a:t>
            </a:r>
          </a:p>
          <a:p>
            <a:r>
              <a:rPr lang="en-BE" dirty="0"/>
              <a:t>Last year student at PXL</a:t>
            </a:r>
          </a:p>
          <a:p>
            <a:r>
              <a:rPr lang="en-BE" dirty="0"/>
              <a:t>Professional bachelor in the electronics and ICT</a:t>
            </a:r>
          </a:p>
          <a:p>
            <a:pPr marL="457200" lvl="1" indent="0">
              <a:buNone/>
            </a:pPr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85" y="5490820"/>
            <a:ext cx="4008221" cy="1002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AFCE-87DB-49A0-87C3-4E48B656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2</a:t>
            </a:fld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39738-B8DE-495D-AD3E-FEF1E9CF887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3721" b="18580"/>
          <a:stretch/>
        </p:blipFill>
        <p:spPr bwMode="auto">
          <a:xfrm rot="20431880">
            <a:off x="8613241" y="627303"/>
            <a:ext cx="2308427" cy="4285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STI Electronics Inc. | LinkedIn">
            <a:extLst>
              <a:ext uri="{FF2B5EF4-FFF2-40B4-BE49-F238E27FC236}">
                <a16:creationId xmlns:a16="http://schemas.microsoft.com/office/drawing/2014/main" id="{23076D68-09A1-48D9-88F1-8B0ABD09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2" y="3622854"/>
            <a:ext cx="3171208" cy="21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oup of people playing cricket&#10;&#10;Description automatically generated with medium confidence">
            <a:extLst>
              <a:ext uri="{FF2B5EF4-FFF2-40B4-BE49-F238E27FC236}">
                <a16:creationId xmlns:a16="http://schemas.microsoft.com/office/drawing/2014/main" id="{1E72B443-FCA7-4BD5-B86F-FA04D919F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72" y="3622854"/>
            <a:ext cx="3366058" cy="21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Method</a:t>
            </a: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08" y="5678525"/>
            <a:ext cx="4008221" cy="1002055"/>
          </a:xfrm>
          <a:prstGeom prst="rect">
            <a:avLst/>
          </a:prstGeom>
        </p:spPr>
      </p:pic>
      <p:pic>
        <p:nvPicPr>
          <p:cNvPr id="5" name="Graphic 1">
            <a:extLst>
              <a:ext uri="{FF2B5EF4-FFF2-40B4-BE49-F238E27FC236}">
                <a16:creationId xmlns:a16="http://schemas.microsoft.com/office/drawing/2014/main" id="{F87E0367-3CD6-444E-88D8-CACCA53333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782" y="1690688"/>
            <a:ext cx="7832805" cy="37621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942F-67AE-4278-93EA-925655AC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21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3FDBB-E0AC-4CC4-BD26-0D595F31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13" y="1690688"/>
            <a:ext cx="5972959" cy="4317233"/>
          </a:xfrm>
          <a:prstGeom prst="rect">
            <a:avLst/>
          </a:prstGeom>
        </p:spPr>
      </p:pic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9" y="5490820"/>
            <a:ext cx="4008221" cy="100205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565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Can the droplet size and concentration in the ultrasonic generated spray be determined with limited </a:t>
            </a:r>
            <a:r>
              <a:rPr lang="en-BE" sz="2400" dirty="0">
                <a:solidFill>
                  <a:schemeClr val="bg1"/>
                </a:solidFill>
              </a:rPr>
              <a:t>resources</a:t>
            </a:r>
            <a:r>
              <a:rPr lang="en-GB" sz="2400" dirty="0">
                <a:solidFill>
                  <a:schemeClr val="bg1"/>
                </a:solidFill>
              </a:rPr>
              <a:t>?</a:t>
            </a:r>
            <a:endParaRPr lang="en-BE" sz="24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2EC-4ABF-45F8-A299-EFD7617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33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Droplet size and concentration measurement of an ultrasonic generated spray (using laser diffraction)</vt:lpstr>
      <vt:lpstr>Who am I?</vt:lpstr>
      <vt:lpstr>Method</vt:lpstr>
      <vt:lpstr>Method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Turbidimetry Detector</dc:title>
  <dc:creator>Abad UrRehmanSethi</dc:creator>
  <cp:lastModifiedBy>Abad UrRehmanSethi</cp:lastModifiedBy>
  <cp:revision>37</cp:revision>
  <dcterms:created xsi:type="dcterms:W3CDTF">2021-02-25T03:16:24Z</dcterms:created>
  <dcterms:modified xsi:type="dcterms:W3CDTF">2021-03-05T14:48:53Z</dcterms:modified>
</cp:coreProperties>
</file>