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65" r:id="rId3"/>
    <p:sldId id="275" r:id="rId4"/>
    <p:sldId id="274" r:id="rId5"/>
    <p:sldId id="288" r:id="rId6"/>
    <p:sldId id="269" r:id="rId7"/>
    <p:sldId id="279" r:id="rId8"/>
    <p:sldId id="284" r:id="rId9"/>
    <p:sldId id="285" r:id="rId10"/>
    <p:sldId id="283" r:id="rId11"/>
    <p:sldId id="280" r:id="rId12"/>
    <p:sldId id="286" r:id="rId13"/>
    <p:sldId id="289" r:id="rId14"/>
    <p:sldId id="287" r:id="rId15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2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ol\Desktop\practica%20en%20opdrachten\MP\Temp-metinge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layout>
        <c:manualLayout>
          <c:xMode val="edge"/>
          <c:yMode val="edge"/>
          <c:x val="0.34137036524100062"/>
          <c:y val="1.70355694642112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BE"/>
        </a:p>
      </c:txPr>
    </c:title>
    <c:autoTitleDeleted val="0"/>
    <c:plotArea>
      <c:layout>
        <c:manualLayout>
          <c:layoutTarget val="inner"/>
          <c:xMode val="edge"/>
          <c:yMode val="edge"/>
          <c:x val="4.8553292531332969E-2"/>
          <c:y val="0.11757729328077701"/>
          <c:w val="0.92973662919837186"/>
          <c:h val="0.77545865213605703"/>
        </c:manualLayout>
      </c:layout>
      <c:lineChart>
        <c:grouping val="standard"/>
        <c:varyColors val="0"/>
        <c:ser>
          <c:idx val="0"/>
          <c:order val="0"/>
          <c:tx>
            <c:strRef>
              <c:f>'DT = 5s, W54'!$D$1</c:f>
              <c:strCache>
                <c:ptCount val="1"/>
                <c:pt idx="0">
                  <c:v>Temperatuurverloop DT:5s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'DT = 5s, W54'!$E$2:$E$2730</c:f>
              <c:numCache>
                <c:formatCode>0</c:formatCode>
                <c:ptCount val="2729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</c:v>
                </c:pt>
                <c:pt idx="13">
                  <c:v>0.65</c:v>
                </c:pt>
                <c:pt idx="14">
                  <c:v>0.7</c:v>
                </c:pt>
                <c:pt idx="15">
                  <c:v>0.75</c:v>
                </c:pt>
                <c:pt idx="16">
                  <c:v>0.8</c:v>
                </c:pt>
                <c:pt idx="17">
                  <c:v>0.85</c:v>
                </c:pt>
                <c:pt idx="18">
                  <c:v>0.9</c:v>
                </c:pt>
                <c:pt idx="19">
                  <c:v>0.95</c:v>
                </c:pt>
                <c:pt idx="20">
                  <c:v>1</c:v>
                </c:pt>
                <c:pt idx="21">
                  <c:v>1.05</c:v>
                </c:pt>
                <c:pt idx="22">
                  <c:v>1.1000000000000001</c:v>
                </c:pt>
                <c:pt idx="23">
                  <c:v>1.1499999999999999</c:v>
                </c:pt>
                <c:pt idx="24">
                  <c:v>1.2</c:v>
                </c:pt>
                <c:pt idx="25">
                  <c:v>1.25</c:v>
                </c:pt>
                <c:pt idx="26">
                  <c:v>1.3</c:v>
                </c:pt>
                <c:pt idx="27">
                  <c:v>1.35</c:v>
                </c:pt>
                <c:pt idx="28">
                  <c:v>1.4</c:v>
                </c:pt>
                <c:pt idx="29">
                  <c:v>1.45</c:v>
                </c:pt>
                <c:pt idx="30">
                  <c:v>1.5</c:v>
                </c:pt>
                <c:pt idx="31">
                  <c:v>1.55</c:v>
                </c:pt>
                <c:pt idx="32">
                  <c:v>1.6</c:v>
                </c:pt>
                <c:pt idx="33">
                  <c:v>1.65</c:v>
                </c:pt>
                <c:pt idx="34">
                  <c:v>1.7</c:v>
                </c:pt>
                <c:pt idx="35">
                  <c:v>1.75</c:v>
                </c:pt>
                <c:pt idx="36">
                  <c:v>1.8</c:v>
                </c:pt>
                <c:pt idx="37">
                  <c:v>1.85</c:v>
                </c:pt>
                <c:pt idx="38">
                  <c:v>1.9</c:v>
                </c:pt>
                <c:pt idx="39">
                  <c:v>1.95</c:v>
                </c:pt>
                <c:pt idx="40">
                  <c:v>2</c:v>
                </c:pt>
                <c:pt idx="41">
                  <c:v>2.0499999999999998</c:v>
                </c:pt>
                <c:pt idx="42">
                  <c:v>2.1</c:v>
                </c:pt>
                <c:pt idx="43">
                  <c:v>2.15</c:v>
                </c:pt>
                <c:pt idx="44">
                  <c:v>2.2000000000000002</c:v>
                </c:pt>
                <c:pt idx="45">
                  <c:v>2.25</c:v>
                </c:pt>
                <c:pt idx="46">
                  <c:v>2.2999999999999998</c:v>
                </c:pt>
                <c:pt idx="47">
                  <c:v>2.35</c:v>
                </c:pt>
                <c:pt idx="48">
                  <c:v>2.4</c:v>
                </c:pt>
                <c:pt idx="49">
                  <c:v>2.4500000000000002</c:v>
                </c:pt>
                <c:pt idx="50">
                  <c:v>2.5</c:v>
                </c:pt>
                <c:pt idx="51">
                  <c:v>2.5499999999999998</c:v>
                </c:pt>
                <c:pt idx="52">
                  <c:v>2.6</c:v>
                </c:pt>
                <c:pt idx="53">
                  <c:v>2.65</c:v>
                </c:pt>
                <c:pt idx="54">
                  <c:v>2.7</c:v>
                </c:pt>
                <c:pt idx="55">
                  <c:v>2.75</c:v>
                </c:pt>
                <c:pt idx="56">
                  <c:v>2.8</c:v>
                </c:pt>
                <c:pt idx="57">
                  <c:v>2.85</c:v>
                </c:pt>
                <c:pt idx="58">
                  <c:v>2.9</c:v>
                </c:pt>
                <c:pt idx="59">
                  <c:v>2.95</c:v>
                </c:pt>
                <c:pt idx="60">
                  <c:v>3</c:v>
                </c:pt>
                <c:pt idx="61">
                  <c:v>3.05</c:v>
                </c:pt>
                <c:pt idx="62">
                  <c:v>3.1</c:v>
                </c:pt>
                <c:pt idx="63">
                  <c:v>3.15</c:v>
                </c:pt>
                <c:pt idx="64">
                  <c:v>3.2</c:v>
                </c:pt>
                <c:pt idx="65">
                  <c:v>3.25</c:v>
                </c:pt>
                <c:pt idx="66">
                  <c:v>3.3</c:v>
                </c:pt>
                <c:pt idx="67">
                  <c:v>3.35</c:v>
                </c:pt>
                <c:pt idx="68">
                  <c:v>3.4</c:v>
                </c:pt>
                <c:pt idx="69">
                  <c:v>3.45</c:v>
                </c:pt>
                <c:pt idx="70">
                  <c:v>3.5</c:v>
                </c:pt>
                <c:pt idx="71">
                  <c:v>3.55</c:v>
                </c:pt>
                <c:pt idx="72">
                  <c:v>3.6</c:v>
                </c:pt>
                <c:pt idx="73">
                  <c:v>3.65</c:v>
                </c:pt>
                <c:pt idx="74">
                  <c:v>3.7</c:v>
                </c:pt>
                <c:pt idx="75">
                  <c:v>3.75</c:v>
                </c:pt>
                <c:pt idx="76">
                  <c:v>3.8</c:v>
                </c:pt>
                <c:pt idx="77">
                  <c:v>3.85</c:v>
                </c:pt>
                <c:pt idx="78">
                  <c:v>3.9</c:v>
                </c:pt>
                <c:pt idx="79">
                  <c:v>3.95</c:v>
                </c:pt>
                <c:pt idx="80">
                  <c:v>4</c:v>
                </c:pt>
                <c:pt idx="81">
                  <c:v>4.05</c:v>
                </c:pt>
                <c:pt idx="82">
                  <c:v>4.0999999999999996</c:v>
                </c:pt>
                <c:pt idx="83">
                  <c:v>4.1500000000000004</c:v>
                </c:pt>
                <c:pt idx="84">
                  <c:v>4.2</c:v>
                </c:pt>
                <c:pt idx="85">
                  <c:v>4.25</c:v>
                </c:pt>
                <c:pt idx="86">
                  <c:v>4.3</c:v>
                </c:pt>
                <c:pt idx="87">
                  <c:v>4.3499999999999996</c:v>
                </c:pt>
                <c:pt idx="88">
                  <c:v>4.4000000000000004</c:v>
                </c:pt>
                <c:pt idx="89">
                  <c:v>4.45</c:v>
                </c:pt>
                <c:pt idx="90">
                  <c:v>4.5</c:v>
                </c:pt>
                <c:pt idx="91">
                  <c:v>4.55</c:v>
                </c:pt>
                <c:pt idx="92">
                  <c:v>4.5999999999999996</c:v>
                </c:pt>
                <c:pt idx="93">
                  <c:v>4.6500000000000004</c:v>
                </c:pt>
                <c:pt idx="94">
                  <c:v>4.7</c:v>
                </c:pt>
                <c:pt idx="95">
                  <c:v>4.75</c:v>
                </c:pt>
                <c:pt idx="96">
                  <c:v>4.8</c:v>
                </c:pt>
                <c:pt idx="97">
                  <c:v>4.8499999999999996</c:v>
                </c:pt>
                <c:pt idx="98">
                  <c:v>4.9000000000000004</c:v>
                </c:pt>
                <c:pt idx="99">
                  <c:v>4.95</c:v>
                </c:pt>
                <c:pt idx="100">
                  <c:v>5</c:v>
                </c:pt>
                <c:pt idx="101">
                  <c:v>5.05</c:v>
                </c:pt>
                <c:pt idx="102">
                  <c:v>5.0999999999999996</c:v>
                </c:pt>
                <c:pt idx="103">
                  <c:v>5.15</c:v>
                </c:pt>
                <c:pt idx="104">
                  <c:v>5.2</c:v>
                </c:pt>
                <c:pt idx="105">
                  <c:v>5.25</c:v>
                </c:pt>
                <c:pt idx="106">
                  <c:v>5.3</c:v>
                </c:pt>
                <c:pt idx="107">
                  <c:v>5.35</c:v>
                </c:pt>
                <c:pt idx="108">
                  <c:v>5.4</c:v>
                </c:pt>
                <c:pt idx="109">
                  <c:v>5.45</c:v>
                </c:pt>
                <c:pt idx="110">
                  <c:v>5.5</c:v>
                </c:pt>
                <c:pt idx="111">
                  <c:v>5.55</c:v>
                </c:pt>
                <c:pt idx="112">
                  <c:v>5.6</c:v>
                </c:pt>
                <c:pt idx="113">
                  <c:v>5.65</c:v>
                </c:pt>
                <c:pt idx="114">
                  <c:v>5.7</c:v>
                </c:pt>
                <c:pt idx="115">
                  <c:v>5.75</c:v>
                </c:pt>
                <c:pt idx="116">
                  <c:v>5.8</c:v>
                </c:pt>
                <c:pt idx="117">
                  <c:v>5.85</c:v>
                </c:pt>
                <c:pt idx="118">
                  <c:v>5.9</c:v>
                </c:pt>
                <c:pt idx="119">
                  <c:v>5.95</c:v>
                </c:pt>
                <c:pt idx="120">
                  <c:v>6</c:v>
                </c:pt>
                <c:pt idx="121">
                  <c:v>6.05</c:v>
                </c:pt>
                <c:pt idx="122">
                  <c:v>6.1</c:v>
                </c:pt>
                <c:pt idx="123">
                  <c:v>6.15</c:v>
                </c:pt>
                <c:pt idx="124">
                  <c:v>6.2</c:v>
                </c:pt>
                <c:pt idx="125">
                  <c:v>6.25</c:v>
                </c:pt>
                <c:pt idx="126">
                  <c:v>6.3</c:v>
                </c:pt>
                <c:pt idx="127">
                  <c:v>6.35</c:v>
                </c:pt>
                <c:pt idx="128">
                  <c:v>6.4</c:v>
                </c:pt>
                <c:pt idx="129">
                  <c:v>6.45</c:v>
                </c:pt>
                <c:pt idx="130">
                  <c:v>6.5</c:v>
                </c:pt>
                <c:pt idx="131">
                  <c:v>6.55</c:v>
                </c:pt>
                <c:pt idx="132">
                  <c:v>6.6</c:v>
                </c:pt>
                <c:pt idx="133">
                  <c:v>6.65</c:v>
                </c:pt>
                <c:pt idx="134">
                  <c:v>6.7</c:v>
                </c:pt>
                <c:pt idx="135">
                  <c:v>6.75</c:v>
                </c:pt>
                <c:pt idx="136">
                  <c:v>6.8</c:v>
                </c:pt>
                <c:pt idx="137">
                  <c:v>6.85</c:v>
                </c:pt>
                <c:pt idx="138">
                  <c:v>6.9</c:v>
                </c:pt>
                <c:pt idx="139">
                  <c:v>6.95</c:v>
                </c:pt>
                <c:pt idx="140">
                  <c:v>7</c:v>
                </c:pt>
                <c:pt idx="141">
                  <c:v>7.05</c:v>
                </c:pt>
                <c:pt idx="142">
                  <c:v>7.1</c:v>
                </c:pt>
                <c:pt idx="143">
                  <c:v>7.15</c:v>
                </c:pt>
                <c:pt idx="144">
                  <c:v>7.2</c:v>
                </c:pt>
                <c:pt idx="145">
                  <c:v>7.25</c:v>
                </c:pt>
                <c:pt idx="146">
                  <c:v>7.3</c:v>
                </c:pt>
                <c:pt idx="147">
                  <c:v>7.35</c:v>
                </c:pt>
                <c:pt idx="148">
                  <c:v>7.4</c:v>
                </c:pt>
                <c:pt idx="149">
                  <c:v>7.45</c:v>
                </c:pt>
                <c:pt idx="150">
                  <c:v>7.5</c:v>
                </c:pt>
                <c:pt idx="151">
                  <c:v>7.55</c:v>
                </c:pt>
                <c:pt idx="152">
                  <c:v>7.6</c:v>
                </c:pt>
                <c:pt idx="153">
                  <c:v>7.65</c:v>
                </c:pt>
                <c:pt idx="154">
                  <c:v>7.7</c:v>
                </c:pt>
                <c:pt idx="155">
                  <c:v>7.75</c:v>
                </c:pt>
                <c:pt idx="156">
                  <c:v>7.8</c:v>
                </c:pt>
                <c:pt idx="157">
                  <c:v>7.85</c:v>
                </c:pt>
                <c:pt idx="158">
                  <c:v>7.9</c:v>
                </c:pt>
                <c:pt idx="159">
                  <c:v>7.95</c:v>
                </c:pt>
                <c:pt idx="160">
                  <c:v>8</c:v>
                </c:pt>
                <c:pt idx="161">
                  <c:v>8.0500000000000007</c:v>
                </c:pt>
                <c:pt idx="162">
                  <c:v>8.1</c:v>
                </c:pt>
                <c:pt idx="163">
                  <c:v>8.15</c:v>
                </c:pt>
                <c:pt idx="164">
                  <c:v>8.1999999999999993</c:v>
                </c:pt>
                <c:pt idx="165">
                  <c:v>8.25</c:v>
                </c:pt>
                <c:pt idx="166">
                  <c:v>8.3000000000000007</c:v>
                </c:pt>
                <c:pt idx="167">
                  <c:v>8.35</c:v>
                </c:pt>
                <c:pt idx="168">
                  <c:v>8.4</c:v>
                </c:pt>
                <c:pt idx="169">
                  <c:v>8.4499999999999993</c:v>
                </c:pt>
                <c:pt idx="170">
                  <c:v>8.5</c:v>
                </c:pt>
                <c:pt idx="171">
                  <c:v>8.5500000000000007</c:v>
                </c:pt>
                <c:pt idx="172">
                  <c:v>8.6</c:v>
                </c:pt>
                <c:pt idx="173">
                  <c:v>8.65</c:v>
                </c:pt>
                <c:pt idx="174">
                  <c:v>8.6999999999999993</c:v>
                </c:pt>
                <c:pt idx="175">
                  <c:v>8.75</c:v>
                </c:pt>
                <c:pt idx="176">
                  <c:v>8.8000000000000007</c:v>
                </c:pt>
                <c:pt idx="177">
                  <c:v>8.85</c:v>
                </c:pt>
                <c:pt idx="178">
                  <c:v>8.9</c:v>
                </c:pt>
                <c:pt idx="179">
                  <c:v>8.9499999999999993</c:v>
                </c:pt>
                <c:pt idx="180">
                  <c:v>9</c:v>
                </c:pt>
                <c:pt idx="181">
                  <c:v>9.0500000000000007</c:v>
                </c:pt>
                <c:pt idx="182">
                  <c:v>9.1</c:v>
                </c:pt>
                <c:pt idx="183">
                  <c:v>9.15</c:v>
                </c:pt>
                <c:pt idx="184">
                  <c:v>9.1999999999999993</c:v>
                </c:pt>
                <c:pt idx="185">
                  <c:v>9.25</c:v>
                </c:pt>
                <c:pt idx="186">
                  <c:v>9.3000000000000007</c:v>
                </c:pt>
                <c:pt idx="187">
                  <c:v>9.35</c:v>
                </c:pt>
                <c:pt idx="188">
                  <c:v>9.4</c:v>
                </c:pt>
                <c:pt idx="189">
                  <c:v>9.4499999999999993</c:v>
                </c:pt>
                <c:pt idx="190">
                  <c:v>9.5</c:v>
                </c:pt>
                <c:pt idx="191">
                  <c:v>9.5500000000000007</c:v>
                </c:pt>
                <c:pt idx="192">
                  <c:v>9.6</c:v>
                </c:pt>
                <c:pt idx="193">
                  <c:v>9.65</c:v>
                </c:pt>
                <c:pt idx="194">
                  <c:v>9.6999999999999993</c:v>
                </c:pt>
                <c:pt idx="195">
                  <c:v>9.75</c:v>
                </c:pt>
                <c:pt idx="196">
                  <c:v>9.8000000000000007</c:v>
                </c:pt>
                <c:pt idx="197">
                  <c:v>9.85</c:v>
                </c:pt>
                <c:pt idx="198">
                  <c:v>9.9</c:v>
                </c:pt>
                <c:pt idx="199">
                  <c:v>9.9499999999999993</c:v>
                </c:pt>
                <c:pt idx="200">
                  <c:v>10</c:v>
                </c:pt>
                <c:pt idx="201">
                  <c:v>10.050000000000001</c:v>
                </c:pt>
                <c:pt idx="202">
                  <c:v>10.1</c:v>
                </c:pt>
                <c:pt idx="203">
                  <c:v>10.15</c:v>
                </c:pt>
                <c:pt idx="204">
                  <c:v>10.199999999999999</c:v>
                </c:pt>
                <c:pt idx="205">
                  <c:v>10.25</c:v>
                </c:pt>
                <c:pt idx="206">
                  <c:v>10.3</c:v>
                </c:pt>
                <c:pt idx="207">
                  <c:v>10.35</c:v>
                </c:pt>
                <c:pt idx="208">
                  <c:v>10.4</c:v>
                </c:pt>
                <c:pt idx="209">
                  <c:v>10.45</c:v>
                </c:pt>
                <c:pt idx="210">
                  <c:v>10.5</c:v>
                </c:pt>
                <c:pt idx="211">
                  <c:v>10.55</c:v>
                </c:pt>
                <c:pt idx="212">
                  <c:v>10.6</c:v>
                </c:pt>
                <c:pt idx="213">
                  <c:v>10.65</c:v>
                </c:pt>
                <c:pt idx="214">
                  <c:v>10.7</c:v>
                </c:pt>
                <c:pt idx="215">
                  <c:v>10.75</c:v>
                </c:pt>
                <c:pt idx="216">
                  <c:v>10.8</c:v>
                </c:pt>
                <c:pt idx="217">
                  <c:v>10.85</c:v>
                </c:pt>
                <c:pt idx="218">
                  <c:v>10.9</c:v>
                </c:pt>
                <c:pt idx="219">
                  <c:v>10.95</c:v>
                </c:pt>
                <c:pt idx="220">
                  <c:v>11</c:v>
                </c:pt>
                <c:pt idx="221">
                  <c:v>11.05</c:v>
                </c:pt>
                <c:pt idx="222">
                  <c:v>11.1</c:v>
                </c:pt>
                <c:pt idx="223">
                  <c:v>11.15</c:v>
                </c:pt>
                <c:pt idx="224">
                  <c:v>11.2</c:v>
                </c:pt>
                <c:pt idx="225">
                  <c:v>11.25</c:v>
                </c:pt>
                <c:pt idx="226">
                  <c:v>11.3</c:v>
                </c:pt>
                <c:pt idx="227">
                  <c:v>11.35</c:v>
                </c:pt>
                <c:pt idx="228">
                  <c:v>11.4</c:v>
                </c:pt>
                <c:pt idx="229">
                  <c:v>11.45</c:v>
                </c:pt>
                <c:pt idx="230">
                  <c:v>11.5</c:v>
                </c:pt>
                <c:pt idx="231">
                  <c:v>11.55</c:v>
                </c:pt>
                <c:pt idx="232">
                  <c:v>11.6</c:v>
                </c:pt>
                <c:pt idx="233">
                  <c:v>11.65</c:v>
                </c:pt>
                <c:pt idx="234">
                  <c:v>11.7</c:v>
                </c:pt>
                <c:pt idx="235">
                  <c:v>11.75</c:v>
                </c:pt>
                <c:pt idx="236">
                  <c:v>11.8</c:v>
                </c:pt>
                <c:pt idx="237">
                  <c:v>11.85</c:v>
                </c:pt>
                <c:pt idx="238">
                  <c:v>11.9</c:v>
                </c:pt>
                <c:pt idx="239">
                  <c:v>11.95</c:v>
                </c:pt>
                <c:pt idx="240">
                  <c:v>12</c:v>
                </c:pt>
                <c:pt idx="241">
                  <c:v>12.05</c:v>
                </c:pt>
                <c:pt idx="242">
                  <c:v>12.1</c:v>
                </c:pt>
                <c:pt idx="243">
                  <c:v>12.15</c:v>
                </c:pt>
                <c:pt idx="244">
                  <c:v>12.2</c:v>
                </c:pt>
                <c:pt idx="245">
                  <c:v>12.25</c:v>
                </c:pt>
                <c:pt idx="246">
                  <c:v>12.3</c:v>
                </c:pt>
                <c:pt idx="247">
                  <c:v>12.35</c:v>
                </c:pt>
                <c:pt idx="248">
                  <c:v>12.4</c:v>
                </c:pt>
                <c:pt idx="249">
                  <c:v>12.45</c:v>
                </c:pt>
                <c:pt idx="250">
                  <c:v>12.5</c:v>
                </c:pt>
                <c:pt idx="251">
                  <c:v>12.55</c:v>
                </c:pt>
                <c:pt idx="252">
                  <c:v>12.6</c:v>
                </c:pt>
                <c:pt idx="253">
                  <c:v>12.65</c:v>
                </c:pt>
                <c:pt idx="254">
                  <c:v>12.7</c:v>
                </c:pt>
                <c:pt idx="255">
                  <c:v>12.75</c:v>
                </c:pt>
                <c:pt idx="256">
                  <c:v>12.8</c:v>
                </c:pt>
                <c:pt idx="257">
                  <c:v>12.85</c:v>
                </c:pt>
                <c:pt idx="258">
                  <c:v>12.9</c:v>
                </c:pt>
                <c:pt idx="259">
                  <c:v>12.95</c:v>
                </c:pt>
                <c:pt idx="260">
                  <c:v>13</c:v>
                </c:pt>
                <c:pt idx="261">
                  <c:v>13.05</c:v>
                </c:pt>
                <c:pt idx="262">
                  <c:v>13.1</c:v>
                </c:pt>
                <c:pt idx="263">
                  <c:v>13.15</c:v>
                </c:pt>
                <c:pt idx="264">
                  <c:v>13.2</c:v>
                </c:pt>
                <c:pt idx="265">
                  <c:v>13.25</c:v>
                </c:pt>
                <c:pt idx="266">
                  <c:v>13.3</c:v>
                </c:pt>
                <c:pt idx="267">
                  <c:v>13.35</c:v>
                </c:pt>
                <c:pt idx="268">
                  <c:v>13.4</c:v>
                </c:pt>
                <c:pt idx="269">
                  <c:v>13.45</c:v>
                </c:pt>
                <c:pt idx="270">
                  <c:v>13.5</c:v>
                </c:pt>
                <c:pt idx="271">
                  <c:v>13.55</c:v>
                </c:pt>
                <c:pt idx="272">
                  <c:v>13.6</c:v>
                </c:pt>
                <c:pt idx="273">
                  <c:v>13.65</c:v>
                </c:pt>
                <c:pt idx="274">
                  <c:v>13.7</c:v>
                </c:pt>
                <c:pt idx="275">
                  <c:v>13.75</c:v>
                </c:pt>
                <c:pt idx="276">
                  <c:v>13.8</c:v>
                </c:pt>
                <c:pt idx="277">
                  <c:v>13.85</c:v>
                </c:pt>
                <c:pt idx="278">
                  <c:v>13.9</c:v>
                </c:pt>
                <c:pt idx="279">
                  <c:v>13.95</c:v>
                </c:pt>
                <c:pt idx="280">
                  <c:v>14</c:v>
                </c:pt>
                <c:pt idx="281">
                  <c:v>14.05</c:v>
                </c:pt>
                <c:pt idx="282">
                  <c:v>14.1</c:v>
                </c:pt>
                <c:pt idx="283">
                  <c:v>14.15</c:v>
                </c:pt>
                <c:pt idx="284">
                  <c:v>14.2</c:v>
                </c:pt>
                <c:pt idx="285">
                  <c:v>14.25</c:v>
                </c:pt>
                <c:pt idx="286">
                  <c:v>14.3</c:v>
                </c:pt>
                <c:pt idx="287">
                  <c:v>14.35</c:v>
                </c:pt>
                <c:pt idx="288">
                  <c:v>14.4</c:v>
                </c:pt>
                <c:pt idx="289">
                  <c:v>14.45</c:v>
                </c:pt>
                <c:pt idx="290">
                  <c:v>14.5</c:v>
                </c:pt>
                <c:pt idx="291">
                  <c:v>14.55</c:v>
                </c:pt>
                <c:pt idx="292">
                  <c:v>14.6</c:v>
                </c:pt>
                <c:pt idx="293">
                  <c:v>14.65</c:v>
                </c:pt>
                <c:pt idx="294">
                  <c:v>14.7</c:v>
                </c:pt>
                <c:pt idx="295">
                  <c:v>14.75</c:v>
                </c:pt>
                <c:pt idx="296">
                  <c:v>14.8</c:v>
                </c:pt>
                <c:pt idx="297">
                  <c:v>14.85</c:v>
                </c:pt>
                <c:pt idx="298">
                  <c:v>14.9</c:v>
                </c:pt>
                <c:pt idx="299">
                  <c:v>14.95</c:v>
                </c:pt>
                <c:pt idx="300">
                  <c:v>15</c:v>
                </c:pt>
                <c:pt idx="301">
                  <c:v>15.05</c:v>
                </c:pt>
                <c:pt idx="302">
                  <c:v>15.1</c:v>
                </c:pt>
                <c:pt idx="303">
                  <c:v>15.15</c:v>
                </c:pt>
                <c:pt idx="304">
                  <c:v>15.2</c:v>
                </c:pt>
                <c:pt idx="305">
                  <c:v>15.25</c:v>
                </c:pt>
                <c:pt idx="306">
                  <c:v>15.3</c:v>
                </c:pt>
                <c:pt idx="307">
                  <c:v>15.35</c:v>
                </c:pt>
                <c:pt idx="308">
                  <c:v>15.4</c:v>
                </c:pt>
                <c:pt idx="309">
                  <c:v>15.45</c:v>
                </c:pt>
                <c:pt idx="310">
                  <c:v>15.5</c:v>
                </c:pt>
                <c:pt idx="311">
                  <c:v>15.55</c:v>
                </c:pt>
                <c:pt idx="312">
                  <c:v>15.6</c:v>
                </c:pt>
                <c:pt idx="313">
                  <c:v>15.65</c:v>
                </c:pt>
                <c:pt idx="314">
                  <c:v>15.7</c:v>
                </c:pt>
                <c:pt idx="315">
                  <c:v>15.75</c:v>
                </c:pt>
                <c:pt idx="316">
                  <c:v>15.8</c:v>
                </c:pt>
                <c:pt idx="317">
                  <c:v>15.85</c:v>
                </c:pt>
                <c:pt idx="318">
                  <c:v>15.9</c:v>
                </c:pt>
                <c:pt idx="319">
                  <c:v>15.95</c:v>
                </c:pt>
                <c:pt idx="320">
                  <c:v>16</c:v>
                </c:pt>
                <c:pt idx="321">
                  <c:v>16.05</c:v>
                </c:pt>
                <c:pt idx="322">
                  <c:v>16.100000000000001</c:v>
                </c:pt>
                <c:pt idx="323">
                  <c:v>16.149999999999999</c:v>
                </c:pt>
                <c:pt idx="324">
                  <c:v>16.2</c:v>
                </c:pt>
                <c:pt idx="325">
                  <c:v>16.25</c:v>
                </c:pt>
                <c:pt idx="326">
                  <c:v>16.3</c:v>
                </c:pt>
                <c:pt idx="327">
                  <c:v>16.350000000000001</c:v>
                </c:pt>
                <c:pt idx="328">
                  <c:v>16.399999999999999</c:v>
                </c:pt>
                <c:pt idx="329">
                  <c:v>16.45</c:v>
                </c:pt>
                <c:pt idx="330">
                  <c:v>16.5</c:v>
                </c:pt>
                <c:pt idx="331">
                  <c:v>16.55</c:v>
                </c:pt>
                <c:pt idx="332">
                  <c:v>16.600000000000001</c:v>
                </c:pt>
                <c:pt idx="333">
                  <c:v>16.649999999999999</c:v>
                </c:pt>
                <c:pt idx="334">
                  <c:v>16.7</c:v>
                </c:pt>
                <c:pt idx="335">
                  <c:v>16.75</c:v>
                </c:pt>
                <c:pt idx="336">
                  <c:v>16.8</c:v>
                </c:pt>
                <c:pt idx="337">
                  <c:v>16.850000000000001</c:v>
                </c:pt>
                <c:pt idx="338">
                  <c:v>16.899999999999999</c:v>
                </c:pt>
                <c:pt idx="339">
                  <c:v>16.95</c:v>
                </c:pt>
                <c:pt idx="340">
                  <c:v>17</c:v>
                </c:pt>
                <c:pt idx="341">
                  <c:v>17.05</c:v>
                </c:pt>
                <c:pt idx="342">
                  <c:v>17.100000000000001</c:v>
                </c:pt>
                <c:pt idx="343">
                  <c:v>17.149999999999999</c:v>
                </c:pt>
                <c:pt idx="344">
                  <c:v>17.2</c:v>
                </c:pt>
                <c:pt idx="345">
                  <c:v>17.25</c:v>
                </c:pt>
                <c:pt idx="346">
                  <c:v>17.3</c:v>
                </c:pt>
                <c:pt idx="347">
                  <c:v>17.350000000000001</c:v>
                </c:pt>
                <c:pt idx="348">
                  <c:v>17.399999999999999</c:v>
                </c:pt>
                <c:pt idx="349">
                  <c:v>17.45</c:v>
                </c:pt>
                <c:pt idx="350">
                  <c:v>17.5</c:v>
                </c:pt>
                <c:pt idx="351">
                  <c:v>17.55</c:v>
                </c:pt>
                <c:pt idx="352">
                  <c:v>17.600000000000001</c:v>
                </c:pt>
                <c:pt idx="353">
                  <c:v>17.649999999999999</c:v>
                </c:pt>
                <c:pt idx="354">
                  <c:v>17.7</c:v>
                </c:pt>
                <c:pt idx="355">
                  <c:v>17.75</c:v>
                </c:pt>
                <c:pt idx="356">
                  <c:v>17.8</c:v>
                </c:pt>
                <c:pt idx="357">
                  <c:v>17.850000000000001</c:v>
                </c:pt>
                <c:pt idx="358">
                  <c:v>17.899999999999999</c:v>
                </c:pt>
                <c:pt idx="359">
                  <c:v>17.95</c:v>
                </c:pt>
                <c:pt idx="360">
                  <c:v>18</c:v>
                </c:pt>
                <c:pt idx="361">
                  <c:v>18.05</c:v>
                </c:pt>
                <c:pt idx="362">
                  <c:v>18.100000000000001</c:v>
                </c:pt>
                <c:pt idx="363">
                  <c:v>18.149999999999999</c:v>
                </c:pt>
                <c:pt idx="364">
                  <c:v>18.2</c:v>
                </c:pt>
                <c:pt idx="365">
                  <c:v>18.25</c:v>
                </c:pt>
                <c:pt idx="366">
                  <c:v>18.3</c:v>
                </c:pt>
                <c:pt idx="367">
                  <c:v>18.350000000000001</c:v>
                </c:pt>
                <c:pt idx="368">
                  <c:v>18.399999999999999</c:v>
                </c:pt>
                <c:pt idx="369">
                  <c:v>18.45</c:v>
                </c:pt>
                <c:pt idx="370">
                  <c:v>18.5</c:v>
                </c:pt>
                <c:pt idx="371">
                  <c:v>18.55</c:v>
                </c:pt>
                <c:pt idx="372">
                  <c:v>18.600000000000001</c:v>
                </c:pt>
                <c:pt idx="373">
                  <c:v>18.649999999999999</c:v>
                </c:pt>
                <c:pt idx="374">
                  <c:v>18.7</c:v>
                </c:pt>
                <c:pt idx="375">
                  <c:v>18.75</c:v>
                </c:pt>
                <c:pt idx="376">
                  <c:v>18.8</c:v>
                </c:pt>
                <c:pt idx="377">
                  <c:v>18.850000000000001</c:v>
                </c:pt>
                <c:pt idx="378">
                  <c:v>18.899999999999999</c:v>
                </c:pt>
                <c:pt idx="379">
                  <c:v>18.95</c:v>
                </c:pt>
                <c:pt idx="380">
                  <c:v>19</c:v>
                </c:pt>
                <c:pt idx="381">
                  <c:v>19.05</c:v>
                </c:pt>
                <c:pt idx="382">
                  <c:v>19.100000000000001</c:v>
                </c:pt>
                <c:pt idx="383">
                  <c:v>19.149999999999999</c:v>
                </c:pt>
                <c:pt idx="384">
                  <c:v>19.2</c:v>
                </c:pt>
                <c:pt idx="385">
                  <c:v>19.25</c:v>
                </c:pt>
                <c:pt idx="386">
                  <c:v>19.3</c:v>
                </c:pt>
                <c:pt idx="387">
                  <c:v>19.350000000000001</c:v>
                </c:pt>
                <c:pt idx="388">
                  <c:v>19.399999999999999</c:v>
                </c:pt>
                <c:pt idx="389">
                  <c:v>19.45</c:v>
                </c:pt>
                <c:pt idx="390">
                  <c:v>19.5</c:v>
                </c:pt>
                <c:pt idx="391">
                  <c:v>19.55</c:v>
                </c:pt>
                <c:pt idx="392">
                  <c:v>19.600000000000001</c:v>
                </c:pt>
                <c:pt idx="393">
                  <c:v>19.649999999999999</c:v>
                </c:pt>
                <c:pt idx="394">
                  <c:v>19.7</c:v>
                </c:pt>
                <c:pt idx="395">
                  <c:v>19.75</c:v>
                </c:pt>
                <c:pt idx="396">
                  <c:v>19.8</c:v>
                </c:pt>
                <c:pt idx="397">
                  <c:v>19.850000000000001</c:v>
                </c:pt>
                <c:pt idx="398">
                  <c:v>19.899999999999999</c:v>
                </c:pt>
                <c:pt idx="399">
                  <c:v>19.95</c:v>
                </c:pt>
                <c:pt idx="400">
                  <c:v>20</c:v>
                </c:pt>
                <c:pt idx="401">
                  <c:v>20.05</c:v>
                </c:pt>
                <c:pt idx="402">
                  <c:v>20.100000000000001</c:v>
                </c:pt>
                <c:pt idx="403">
                  <c:v>20.149999999999999</c:v>
                </c:pt>
                <c:pt idx="404">
                  <c:v>20.2</c:v>
                </c:pt>
                <c:pt idx="405">
                  <c:v>20.25</c:v>
                </c:pt>
                <c:pt idx="406">
                  <c:v>20.3</c:v>
                </c:pt>
                <c:pt idx="407">
                  <c:v>20.350000000000001</c:v>
                </c:pt>
                <c:pt idx="408">
                  <c:v>20.399999999999999</c:v>
                </c:pt>
                <c:pt idx="409">
                  <c:v>20.45</c:v>
                </c:pt>
                <c:pt idx="410">
                  <c:v>20.5</c:v>
                </c:pt>
                <c:pt idx="411">
                  <c:v>20.55</c:v>
                </c:pt>
                <c:pt idx="412">
                  <c:v>20.6</c:v>
                </c:pt>
                <c:pt idx="413">
                  <c:v>20.65</c:v>
                </c:pt>
                <c:pt idx="414">
                  <c:v>20.7</c:v>
                </c:pt>
                <c:pt idx="415">
                  <c:v>20.75</c:v>
                </c:pt>
                <c:pt idx="416">
                  <c:v>20.8</c:v>
                </c:pt>
                <c:pt idx="417">
                  <c:v>20.85</c:v>
                </c:pt>
                <c:pt idx="418">
                  <c:v>20.9</c:v>
                </c:pt>
                <c:pt idx="419">
                  <c:v>20.95</c:v>
                </c:pt>
                <c:pt idx="420">
                  <c:v>21</c:v>
                </c:pt>
                <c:pt idx="421">
                  <c:v>21.05</c:v>
                </c:pt>
                <c:pt idx="422">
                  <c:v>21.1</c:v>
                </c:pt>
                <c:pt idx="423">
                  <c:v>21.15</c:v>
                </c:pt>
                <c:pt idx="424">
                  <c:v>21.2</c:v>
                </c:pt>
                <c:pt idx="425">
                  <c:v>21.25</c:v>
                </c:pt>
                <c:pt idx="426">
                  <c:v>21.3</c:v>
                </c:pt>
                <c:pt idx="427">
                  <c:v>21.35</c:v>
                </c:pt>
                <c:pt idx="428">
                  <c:v>21.4</c:v>
                </c:pt>
                <c:pt idx="429">
                  <c:v>21.45</c:v>
                </c:pt>
                <c:pt idx="430">
                  <c:v>21.5</c:v>
                </c:pt>
                <c:pt idx="431">
                  <c:v>21.55</c:v>
                </c:pt>
                <c:pt idx="432">
                  <c:v>21.6</c:v>
                </c:pt>
                <c:pt idx="433">
                  <c:v>21.65</c:v>
                </c:pt>
                <c:pt idx="434">
                  <c:v>21.7</c:v>
                </c:pt>
                <c:pt idx="435">
                  <c:v>21.75</c:v>
                </c:pt>
                <c:pt idx="436">
                  <c:v>21.8</c:v>
                </c:pt>
                <c:pt idx="437">
                  <c:v>21.85</c:v>
                </c:pt>
                <c:pt idx="438">
                  <c:v>21.9</c:v>
                </c:pt>
                <c:pt idx="439">
                  <c:v>21.95</c:v>
                </c:pt>
                <c:pt idx="440">
                  <c:v>22</c:v>
                </c:pt>
                <c:pt idx="441">
                  <c:v>22.05</c:v>
                </c:pt>
                <c:pt idx="442">
                  <c:v>22.1</c:v>
                </c:pt>
                <c:pt idx="443">
                  <c:v>22.15</c:v>
                </c:pt>
                <c:pt idx="444">
                  <c:v>22.2</c:v>
                </c:pt>
                <c:pt idx="445">
                  <c:v>22.25</c:v>
                </c:pt>
                <c:pt idx="446">
                  <c:v>22.3</c:v>
                </c:pt>
                <c:pt idx="447">
                  <c:v>22.35</c:v>
                </c:pt>
                <c:pt idx="448">
                  <c:v>22.4</c:v>
                </c:pt>
                <c:pt idx="449">
                  <c:v>22.45</c:v>
                </c:pt>
                <c:pt idx="450">
                  <c:v>22.5</c:v>
                </c:pt>
                <c:pt idx="451">
                  <c:v>22.55</c:v>
                </c:pt>
                <c:pt idx="452">
                  <c:v>22.6</c:v>
                </c:pt>
                <c:pt idx="453">
                  <c:v>22.65</c:v>
                </c:pt>
                <c:pt idx="454">
                  <c:v>22.7</c:v>
                </c:pt>
                <c:pt idx="455">
                  <c:v>22.75</c:v>
                </c:pt>
                <c:pt idx="456">
                  <c:v>22.8</c:v>
                </c:pt>
                <c:pt idx="457">
                  <c:v>22.85</c:v>
                </c:pt>
                <c:pt idx="458">
                  <c:v>22.9</c:v>
                </c:pt>
                <c:pt idx="459">
                  <c:v>22.95</c:v>
                </c:pt>
                <c:pt idx="460">
                  <c:v>23</c:v>
                </c:pt>
                <c:pt idx="461">
                  <c:v>23.05</c:v>
                </c:pt>
                <c:pt idx="462">
                  <c:v>23.1</c:v>
                </c:pt>
                <c:pt idx="463">
                  <c:v>23.15</c:v>
                </c:pt>
                <c:pt idx="464">
                  <c:v>23.2</c:v>
                </c:pt>
                <c:pt idx="465">
                  <c:v>23.25</c:v>
                </c:pt>
                <c:pt idx="466">
                  <c:v>23.3</c:v>
                </c:pt>
                <c:pt idx="467">
                  <c:v>23.35</c:v>
                </c:pt>
                <c:pt idx="468">
                  <c:v>23.4</c:v>
                </c:pt>
                <c:pt idx="469">
                  <c:v>23.45</c:v>
                </c:pt>
                <c:pt idx="470">
                  <c:v>23.5</c:v>
                </c:pt>
                <c:pt idx="471">
                  <c:v>23.55</c:v>
                </c:pt>
                <c:pt idx="472">
                  <c:v>23.6</c:v>
                </c:pt>
                <c:pt idx="473">
                  <c:v>23.65</c:v>
                </c:pt>
                <c:pt idx="474">
                  <c:v>23.7</c:v>
                </c:pt>
                <c:pt idx="475">
                  <c:v>23.75</c:v>
                </c:pt>
                <c:pt idx="476">
                  <c:v>23.8</c:v>
                </c:pt>
                <c:pt idx="477">
                  <c:v>23.85</c:v>
                </c:pt>
                <c:pt idx="478">
                  <c:v>23.9</c:v>
                </c:pt>
                <c:pt idx="479">
                  <c:v>23.95</c:v>
                </c:pt>
                <c:pt idx="480">
                  <c:v>24</c:v>
                </c:pt>
                <c:pt idx="481">
                  <c:v>24.05</c:v>
                </c:pt>
                <c:pt idx="482">
                  <c:v>24.1</c:v>
                </c:pt>
                <c:pt idx="483">
                  <c:v>24.15</c:v>
                </c:pt>
                <c:pt idx="484">
                  <c:v>24.2</c:v>
                </c:pt>
                <c:pt idx="485">
                  <c:v>24.25</c:v>
                </c:pt>
                <c:pt idx="486">
                  <c:v>24.3</c:v>
                </c:pt>
                <c:pt idx="487">
                  <c:v>24.35</c:v>
                </c:pt>
                <c:pt idx="488">
                  <c:v>24.4</c:v>
                </c:pt>
                <c:pt idx="489">
                  <c:v>24.45</c:v>
                </c:pt>
                <c:pt idx="490">
                  <c:v>24.5</c:v>
                </c:pt>
                <c:pt idx="491">
                  <c:v>24.55</c:v>
                </c:pt>
                <c:pt idx="492">
                  <c:v>24.6</c:v>
                </c:pt>
                <c:pt idx="493">
                  <c:v>24.65</c:v>
                </c:pt>
                <c:pt idx="494">
                  <c:v>24.7</c:v>
                </c:pt>
                <c:pt idx="495">
                  <c:v>24.75</c:v>
                </c:pt>
                <c:pt idx="496">
                  <c:v>24.8</c:v>
                </c:pt>
                <c:pt idx="497">
                  <c:v>24.85</c:v>
                </c:pt>
                <c:pt idx="498">
                  <c:v>24.9</c:v>
                </c:pt>
                <c:pt idx="499">
                  <c:v>24.95</c:v>
                </c:pt>
                <c:pt idx="500">
                  <c:v>25</c:v>
                </c:pt>
                <c:pt idx="501">
                  <c:v>25.05</c:v>
                </c:pt>
                <c:pt idx="502">
                  <c:v>25.1</c:v>
                </c:pt>
                <c:pt idx="503">
                  <c:v>25.15</c:v>
                </c:pt>
                <c:pt idx="504">
                  <c:v>25.2</c:v>
                </c:pt>
                <c:pt idx="505">
                  <c:v>25.25</c:v>
                </c:pt>
                <c:pt idx="506">
                  <c:v>25.3</c:v>
                </c:pt>
                <c:pt idx="507">
                  <c:v>25.35</c:v>
                </c:pt>
                <c:pt idx="508">
                  <c:v>25.4</c:v>
                </c:pt>
                <c:pt idx="509">
                  <c:v>25.45</c:v>
                </c:pt>
                <c:pt idx="510">
                  <c:v>25.5</c:v>
                </c:pt>
                <c:pt idx="511">
                  <c:v>25.55</c:v>
                </c:pt>
                <c:pt idx="512">
                  <c:v>25.6</c:v>
                </c:pt>
                <c:pt idx="513">
                  <c:v>25.65</c:v>
                </c:pt>
                <c:pt idx="514">
                  <c:v>25.7</c:v>
                </c:pt>
                <c:pt idx="515">
                  <c:v>25.75</c:v>
                </c:pt>
                <c:pt idx="516">
                  <c:v>25.8</c:v>
                </c:pt>
                <c:pt idx="517">
                  <c:v>25.85</c:v>
                </c:pt>
                <c:pt idx="518">
                  <c:v>25.9</c:v>
                </c:pt>
                <c:pt idx="519">
                  <c:v>25.95</c:v>
                </c:pt>
                <c:pt idx="520">
                  <c:v>26</c:v>
                </c:pt>
                <c:pt idx="521">
                  <c:v>26.05</c:v>
                </c:pt>
                <c:pt idx="522">
                  <c:v>26.1</c:v>
                </c:pt>
                <c:pt idx="523">
                  <c:v>26.15</c:v>
                </c:pt>
                <c:pt idx="524">
                  <c:v>26.2</c:v>
                </c:pt>
                <c:pt idx="525">
                  <c:v>26.25</c:v>
                </c:pt>
                <c:pt idx="526">
                  <c:v>26.3</c:v>
                </c:pt>
                <c:pt idx="527">
                  <c:v>26.35</c:v>
                </c:pt>
                <c:pt idx="528">
                  <c:v>26.4</c:v>
                </c:pt>
                <c:pt idx="529">
                  <c:v>26.45</c:v>
                </c:pt>
                <c:pt idx="530">
                  <c:v>26.5</c:v>
                </c:pt>
                <c:pt idx="531">
                  <c:v>26.55</c:v>
                </c:pt>
                <c:pt idx="532">
                  <c:v>26.6</c:v>
                </c:pt>
                <c:pt idx="533">
                  <c:v>26.65</c:v>
                </c:pt>
                <c:pt idx="534">
                  <c:v>26.7</c:v>
                </c:pt>
                <c:pt idx="535">
                  <c:v>26.75</c:v>
                </c:pt>
                <c:pt idx="536">
                  <c:v>26.8</c:v>
                </c:pt>
                <c:pt idx="537">
                  <c:v>26.85</c:v>
                </c:pt>
                <c:pt idx="538">
                  <c:v>26.9</c:v>
                </c:pt>
                <c:pt idx="539">
                  <c:v>26.95</c:v>
                </c:pt>
                <c:pt idx="540">
                  <c:v>27</c:v>
                </c:pt>
                <c:pt idx="541">
                  <c:v>27.05</c:v>
                </c:pt>
                <c:pt idx="542">
                  <c:v>27.1</c:v>
                </c:pt>
                <c:pt idx="543">
                  <c:v>27.15</c:v>
                </c:pt>
                <c:pt idx="544">
                  <c:v>27.2</c:v>
                </c:pt>
                <c:pt idx="545">
                  <c:v>27.25</c:v>
                </c:pt>
                <c:pt idx="546">
                  <c:v>27.3</c:v>
                </c:pt>
                <c:pt idx="547">
                  <c:v>27.35</c:v>
                </c:pt>
                <c:pt idx="548">
                  <c:v>27.4</c:v>
                </c:pt>
                <c:pt idx="549">
                  <c:v>27.45</c:v>
                </c:pt>
                <c:pt idx="550">
                  <c:v>27.5</c:v>
                </c:pt>
                <c:pt idx="551">
                  <c:v>27.55</c:v>
                </c:pt>
                <c:pt idx="552">
                  <c:v>27.6</c:v>
                </c:pt>
                <c:pt idx="553">
                  <c:v>27.65</c:v>
                </c:pt>
                <c:pt idx="554">
                  <c:v>27.7</c:v>
                </c:pt>
                <c:pt idx="555">
                  <c:v>27.75</c:v>
                </c:pt>
                <c:pt idx="556">
                  <c:v>27.8</c:v>
                </c:pt>
                <c:pt idx="557">
                  <c:v>27.85</c:v>
                </c:pt>
                <c:pt idx="558">
                  <c:v>27.9</c:v>
                </c:pt>
                <c:pt idx="559">
                  <c:v>27.95</c:v>
                </c:pt>
                <c:pt idx="560">
                  <c:v>28</c:v>
                </c:pt>
                <c:pt idx="561">
                  <c:v>28.05</c:v>
                </c:pt>
                <c:pt idx="562">
                  <c:v>28.1</c:v>
                </c:pt>
                <c:pt idx="563">
                  <c:v>28.15</c:v>
                </c:pt>
                <c:pt idx="564">
                  <c:v>28.2</c:v>
                </c:pt>
                <c:pt idx="565">
                  <c:v>28.25</c:v>
                </c:pt>
                <c:pt idx="566">
                  <c:v>28.3</c:v>
                </c:pt>
                <c:pt idx="567">
                  <c:v>28.35</c:v>
                </c:pt>
                <c:pt idx="568">
                  <c:v>28.4</c:v>
                </c:pt>
                <c:pt idx="569">
                  <c:v>28.45</c:v>
                </c:pt>
                <c:pt idx="570">
                  <c:v>28.5</c:v>
                </c:pt>
                <c:pt idx="571">
                  <c:v>28.55</c:v>
                </c:pt>
                <c:pt idx="572">
                  <c:v>28.6</c:v>
                </c:pt>
                <c:pt idx="573">
                  <c:v>28.65</c:v>
                </c:pt>
                <c:pt idx="574">
                  <c:v>28.7</c:v>
                </c:pt>
                <c:pt idx="575">
                  <c:v>28.75</c:v>
                </c:pt>
                <c:pt idx="576">
                  <c:v>28.8</c:v>
                </c:pt>
                <c:pt idx="577">
                  <c:v>28.85</c:v>
                </c:pt>
                <c:pt idx="578">
                  <c:v>28.9</c:v>
                </c:pt>
                <c:pt idx="579">
                  <c:v>28.95</c:v>
                </c:pt>
                <c:pt idx="580">
                  <c:v>29</c:v>
                </c:pt>
                <c:pt idx="581">
                  <c:v>29.05</c:v>
                </c:pt>
                <c:pt idx="582">
                  <c:v>29.1</c:v>
                </c:pt>
                <c:pt idx="583">
                  <c:v>29.15</c:v>
                </c:pt>
                <c:pt idx="584">
                  <c:v>29.2</c:v>
                </c:pt>
                <c:pt idx="585">
                  <c:v>29.25</c:v>
                </c:pt>
                <c:pt idx="586">
                  <c:v>29.3</c:v>
                </c:pt>
                <c:pt idx="587">
                  <c:v>29.35</c:v>
                </c:pt>
                <c:pt idx="588">
                  <c:v>29.4</c:v>
                </c:pt>
                <c:pt idx="589">
                  <c:v>29.45</c:v>
                </c:pt>
                <c:pt idx="590">
                  <c:v>29.5</c:v>
                </c:pt>
                <c:pt idx="591">
                  <c:v>29.55</c:v>
                </c:pt>
                <c:pt idx="592">
                  <c:v>29.6</c:v>
                </c:pt>
                <c:pt idx="593">
                  <c:v>29.65</c:v>
                </c:pt>
                <c:pt idx="594">
                  <c:v>29.7</c:v>
                </c:pt>
                <c:pt idx="595">
                  <c:v>29.75</c:v>
                </c:pt>
                <c:pt idx="596">
                  <c:v>29.8</c:v>
                </c:pt>
                <c:pt idx="597">
                  <c:v>29.85</c:v>
                </c:pt>
                <c:pt idx="598">
                  <c:v>29.9</c:v>
                </c:pt>
                <c:pt idx="599">
                  <c:v>29.95</c:v>
                </c:pt>
                <c:pt idx="600">
                  <c:v>30</c:v>
                </c:pt>
                <c:pt idx="601">
                  <c:v>30.05</c:v>
                </c:pt>
                <c:pt idx="602">
                  <c:v>30.1</c:v>
                </c:pt>
                <c:pt idx="603">
                  <c:v>30.15</c:v>
                </c:pt>
                <c:pt idx="604">
                  <c:v>30.2</c:v>
                </c:pt>
                <c:pt idx="605">
                  <c:v>30.25</c:v>
                </c:pt>
                <c:pt idx="606">
                  <c:v>30.3</c:v>
                </c:pt>
                <c:pt idx="607">
                  <c:v>30.35</c:v>
                </c:pt>
                <c:pt idx="608">
                  <c:v>30.4</c:v>
                </c:pt>
                <c:pt idx="609">
                  <c:v>30.45</c:v>
                </c:pt>
                <c:pt idx="610">
                  <c:v>30.5</c:v>
                </c:pt>
                <c:pt idx="611">
                  <c:v>30.55</c:v>
                </c:pt>
                <c:pt idx="612">
                  <c:v>30.6</c:v>
                </c:pt>
                <c:pt idx="613">
                  <c:v>30.65</c:v>
                </c:pt>
                <c:pt idx="614">
                  <c:v>30.7</c:v>
                </c:pt>
                <c:pt idx="615">
                  <c:v>30.75</c:v>
                </c:pt>
                <c:pt idx="616">
                  <c:v>30.8</c:v>
                </c:pt>
                <c:pt idx="617">
                  <c:v>30.85</c:v>
                </c:pt>
                <c:pt idx="618">
                  <c:v>30.9</c:v>
                </c:pt>
                <c:pt idx="619">
                  <c:v>30.95</c:v>
                </c:pt>
                <c:pt idx="620">
                  <c:v>31</c:v>
                </c:pt>
                <c:pt idx="621">
                  <c:v>31.05</c:v>
                </c:pt>
                <c:pt idx="622">
                  <c:v>31.1</c:v>
                </c:pt>
                <c:pt idx="623">
                  <c:v>31.15</c:v>
                </c:pt>
                <c:pt idx="624">
                  <c:v>31.2</c:v>
                </c:pt>
                <c:pt idx="625">
                  <c:v>31.25</c:v>
                </c:pt>
                <c:pt idx="626">
                  <c:v>31.3</c:v>
                </c:pt>
                <c:pt idx="627">
                  <c:v>31.35</c:v>
                </c:pt>
                <c:pt idx="628">
                  <c:v>31.4</c:v>
                </c:pt>
                <c:pt idx="629">
                  <c:v>31.45</c:v>
                </c:pt>
                <c:pt idx="630">
                  <c:v>31.5</c:v>
                </c:pt>
                <c:pt idx="631">
                  <c:v>31.55</c:v>
                </c:pt>
                <c:pt idx="632">
                  <c:v>31.6</c:v>
                </c:pt>
                <c:pt idx="633">
                  <c:v>31.65</c:v>
                </c:pt>
                <c:pt idx="634">
                  <c:v>31.7</c:v>
                </c:pt>
                <c:pt idx="635">
                  <c:v>31.75</c:v>
                </c:pt>
                <c:pt idx="636">
                  <c:v>31.8</c:v>
                </c:pt>
                <c:pt idx="637">
                  <c:v>31.85</c:v>
                </c:pt>
                <c:pt idx="638">
                  <c:v>31.9</c:v>
                </c:pt>
                <c:pt idx="639">
                  <c:v>31.95</c:v>
                </c:pt>
                <c:pt idx="640">
                  <c:v>32</c:v>
                </c:pt>
                <c:pt idx="641">
                  <c:v>32.049999999999997</c:v>
                </c:pt>
                <c:pt idx="642">
                  <c:v>32.1</c:v>
                </c:pt>
                <c:pt idx="643">
                  <c:v>32.15</c:v>
                </c:pt>
                <c:pt idx="644">
                  <c:v>32.200000000000003</c:v>
                </c:pt>
                <c:pt idx="645">
                  <c:v>32.25</c:v>
                </c:pt>
                <c:pt idx="646">
                  <c:v>32.299999999999997</c:v>
                </c:pt>
                <c:pt idx="647">
                  <c:v>32.35</c:v>
                </c:pt>
                <c:pt idx="648">
                  <c:v>32.4</c:v>
                </c:pt>
                <c:pt idx="649">
                  <c:v>32.450000000000003</c:v>
                </c:pt>
                <c:pt idx="650">
                  <c:v>32.5</c:v>
                </c:pt>
                <c:pt idx="651">
                  <c:v>32.549999999999997</c:v>
                </c:pt>
                <c:pt idx="652">
                  <c:v>32.6</c:v>
                </c:pt>
                <c:pt idx="653">
                  <c:v>32.65</c:v>
                </c:pt>
                <c:pt idx="654">
                  <c:v>32.700000000000003</c:v>
                </c:pt>
                <c:pt idx="655">
                  <c:v>32.75</c:v>
                </c:pt>
                <c:pt idx="656">
                  <c:v>32.799999999999997</c:v>
                </c:pt>
                <c:pt idx="657">
                  <c:v>32.85</c:v>
                </c:pt>
                <c:pt idx="658">
                  <c:v>32.9</c:v>
                </c:pt>
                <c:pt idx="659">
                  <c:v>32.950000000000003</c:v>
                </c:pt>
                <c:pt idx="660">
                  <c:v>33</c:v>
                </c:pt>
                <c:pt idx="661">
                  <c:v>33.049999999999997</c:v>
                </c:pt>
                <c:pt idx="662">
                  <c:v>33.1</c:v>
                </c:pt>
                <c:pt idx="663">
                  <c:v>33.15</c:v>
                </c:pt>
                <c:pt idx="664">
                  <c:v>33.200000000000003</c:v>
                </c:pt>
                <c:pt idx="665">
                  <c:v>33.25</c:v>
                </c:pt>
                <c:pt idx="666">
                  <c:v>33.299999999999997</c:v>
                </c:pt>
                <c:pt idx="667">
                  <c:v>33.35</c:v>
                </c:pt>
                <c:pt idx="668">
                  <c:v>33.4</c:v>
                </c:pt>
                <c:pt idx="669">
                  <c:v>33.450000000000003</c:v>
                </c:pt>
                <c:pt idx="670">
                  <c:v>33.5</c:v>
                </c:pt>
                <c:pt idx="671">
                  <c:v>33.549999999999997</c:v>
                </c:pt>
                <c:pt idx="672">
                  <c:v>33.6</c:v>
                </c:pt>
                <c:pt idx="673">
                  <c:v>33.65</c:v>
                </c:pt>
                <c:pt idx="674">
                  <c:v>33.700000000000003</c:v>
                </c:pt>
                <c:pt idx="675">
                  <c:v>33.75</c:v>
                </c:pt>
                <c:pt idx="676">
                  <c:v>33.799999999999997</c:v>
                </c:pt>
                <c:pt idx="677">
                  <c:v>33.85</c:v>
                </c:pt>
                <c:pt idx="678">
                  <c:v>33.9</c:v>
                </c:pt>
                <c:pt idx="679">
                  <c:v>33.950000000000003</c:v>
                </c:pt>
                <c:pt idx="680">
                  <c:v>34</c:v>
                </c:pt>
                <c:pt idx="681">
                  <c:v>34.049999999999997</c:v>
                </c:pt>
                <c:pt idx="682">
                  <c:v>34.1</c:v>
                </c:pt>
                <c:pt idx="683">
                  <c:v>34.15</c:v>
                </c:pt>
                <c:pt idx="684">
                  <c:v>34.200000000000003</c:v>
                </c:pt>
                <c:pt idx="685">
                  <c:v>34.25</c:v>
                </c:pt>
                <c:pt idx="686">
                  <c:v>34.299999999999997</c:v>
                </c:pt>
                <c:pt idx="687">
                  <c:v>34.35</c:v>
                </c:pt>
                <c:pt idx="688">
                  <c:v>34.4</c:v>
                </c:pt>
                <c:pt idx="689">
                  <c:v>34.450000000000003</c:v>
                </c:pt>
                <c:pt idx="690">
                  <c:v>34.5</c:v>
                </c:pt>
                <c:pt idx="691">
                  <c:v>34.549999999999997</c:v>
                </c:pt>
                <c:pt idx="692">
                  <c:v>34.6</c:v>
                </c:pt>
                <c:pt idx="693">
                  <c:v>34.65</c:v>
                </c:pt>
                <c:pt idx="694">
                  <c:v>34.700000000000003</c:v>
                </c:pt>
                <c:pt idx="695">
                  <c:v>34.75</c:v>
                </c:pt>
                <c:pt idx="696">
                  <c:v>34.799999999999997</c:v>
                </c:pt>
                <c:pt idx="697">
                  <c:v>34.85</c:v>
                </c:pt>
                <c:pt idx="698">
                  <c:v>34.9</c:v>
                </c:pt>
                <c:pt idx="699">
                  <c:v>34.950000000000003</c:v>
                </c:pt>
                <c:pt idx="700">
                  <c:v>35</c:v>
                </c:pt>
                <c:pt idx="701">
                  <c:v>35.049999999999997</c:v>
                </c:pt>
                <c:pt idx="702">
                  <c:v>35.1</c:v>
                </c:pt>
                <c:pt idx="703">
                  <c:v>35.15</c:v>
                </c:pt>
                <c:pt idx="704">
                  <c:v>35.200000000000003</c:v>
                </c:pt>
                <c:pt idx="705">
                  <c:v>35.25</c:v>
                </c:pt>
                <c:pt idx="706">
                  <c:v>35.299999999999997</c:v>
                </c:pt>
                <c:pt idx="707">
                  <c:v>35.35</c:v>
                </c:pt>
                <c:pt idx="708">
                  <c:v>35.4</c:v>
                </c:pt>
                <c:pt idx="709">
                  <c:v>35.450000000000003</c:v>
                </c:pt>
                <c:pt idx="710">
                  <c:v>35.5</c:v>
                </c:pt>
                <c:pt idx="711">
                  <c:v>35.549999999999997</c:v>
                </c:pt>
                <c:pt idx="712">
                  <c:v>35.6</c:v>
                </c:pt>
                <c:pt idx="713">
                  <c:v>35.65</c:v>
                </c:pt>
                <c:pt idx="714">
                  <c:v>35.700000000000003</c:v>
                </c:pt>
                <c:pt idx="715">
                  <c:v>35.75</c:v>
                </c:pt>
                <c:pt idx="716">
                  <c:v>35.799999999999997</c:v>
                </c:pt>
                <c:pt idx="717">
                  <c:v>35.85</c:v>
                </c:pt>
                <c:pt idx="718">
                  <c:v>35.9</c:v>
                </c:pt>
                <c:pt idx="719">
                  <c:v>35.950000000000003</c:v>
                </c:pt>
                <c:pt idx="720">
                  <c:v>36</c:v>
                </c:pt>
                <c:pt idx="721">
                  <c:v>36.049999999999997</c:v>
                </c:pt>
                <c:pt idx="722">
                  <c:v>36.1</c:v>
                </c:pt>
                <c:pt idx="723">
                  <c:v>36.15</c:v>
                </c:pt>
                <c:pt idx="724">
                  <c:v>36.200000000000003</c:v>
                </c:pt>
                <c:pt idx="725">
                  <c:v>36.25</c:v>
                </c:pt>
                <c:pt idx="726">
                  <c:v>36.299999999999997</c:v>
                </c:pt>
                <c:pt idx="727">
                  <c:v>36.35</c:v>
                </c:pt>
                <c:pt idx="728">
                  <c:v>36.4</c:v>
                </c:pt>
                <c:pt idx="729">
                  <c:v>36.450000000000003</c:v>
                </c:pt>
                <c:pt idx="730">
                  <c:v>36.5</c:v>
                </c:pt>
                <c:pt idx="731">
                  <c:v>36.549999999999997</c:v>
                </c:pt>
                <c:pt idx="732">
                  <c:v>36.6</c:v>
                </c:pt>
                <c:pt idx="733">
                  <c:v>36.65</c:v>
                </c:pt>
                <c:pt idx="734">
                  <c:v>36.700000000000003</c:v>
                </c:pt>
                <c:pt idx="735">
                  <c:v>36.75</c:v>
                </c:pt>
                <c:pt idx="736">
                  <c:v>36.799999999999997</c:v>
                </c:pt>
                <c:pt idx="737">
                  <c:v>36.85</c:v>
                </c:pt>
                <c:pt idx="738">
                  <c:v>36.9</c:v>
                </c:pt>
                <c:pt idx="739">
                  <c:v>36.950000000000003</c:v>
                </c:pt>
                <c:pt idx="740">
                  <c:v>37</c:v>
                </c:pt>
                <c:pt idx="741">
                  <c:v>37.049999999999997</c:v>
                </c:pt>
                <c:pt idx="742">
                  <c:v>37.1</c:v>
                </c:pt>
                <c:pt idx="743">
                  <c:v>37.15</c:v>
                </c:pt>
                <c:pt idx="744">
                  <c:v>37.200000000000003</c:v>
                </c:pt>
                <c:pt idx="745">
                  <c:v>37.25</c:v>
                </c:pt>
                <c:pt idx="746">
                  <c:v>37.299999999999997</c:v>
                </c:pt>
                <c:pt idx="747">
                  <c:v>37.35</c:v>
                </c:pt>
                <c:pt idx="748">
                  <c:v>37.4</c:v>
                </c:pt>
                <c:pt idx="749">
                  <c:v>37.450000000000003</c:v>
                </c:pt>
                <c:pt idx="750">
                  <c:v>37.5</c:v>
                </c:pt>
                <c:pt idx="751">
                  <c:v>37.549999999999997</c:v>
                </c:pt>
                <c:pt idx="752">
                  <c:v>37.6</c:v>
                </c:pt>
                <c:pt idx="753">
                  <c:v>37.65</c:v>
                </c:pt>
                <c:pt idx="754">
                  <c:v>37.700000000000003</c:v>
                </c:pt>
                <c:pt idx="755">
                  <c:v>37.75</c:v>
                </c:pt>
                <c:pt idx="756">
                  <c:v>37.799999999999997</c:v>
                </c:pt>
                <c:pt idx="757">
                  <c:v>37.85</c:v>
                </c:pt>
                <c:pt idx="758">
                  <c:v>37.9</c:v>
                </c:pt>
                <c:pt idx="759">
                  <c:v>37.950000000000003</c:v>
                </c:pt>
                <c:pt idx="760">
                  <c:v>38</c:v>
                </c:pt>
                <c:pt idx="761">
                  <c:v>38.049999999999997</c:v>
                </c:pt>
                <c:pt idx="762">
                  <c:v>38.1</c:v>
                </c:pt>
                <c:pt idx="763">
                  <c:v>38.15</c:v>
                </c:pt>
                <c:pt idx="764">
                  <c:v>38.200000000000003</c:v>
                </c:pt>
                <c:pt idx="765">
                  <c:v>38.25</c:v>
                </c:pt>
                <c:pt idx="766">
                  <c:v>38.299999999999997</c:v>
                </c:pt>
                <c:pt idx="767">
                  <c:v>38.35</c:v>
                </c:pt>
                <c:pt idx="768">
                  <c:v>38.4</c:v>
                </c:pt>
                <c:pt idx="769">
                  <c:v>38.450000000000003</c:v>
                </c:pt>
                <c:pt idx="770">
                  <c:v>38.5</c:v>
                </c:pt>
                <c:pt idx="771">
                  <c:v>38.549999999999997</c:v>
                </c:pt>
                <c:pt idx="772">
                  <c:v>38.6</c:v>
                </c:pt>
                <c:pt idx="773">
                  <c:v>38.65</c:v>
                </c:pt>
                <c:pt idx="774">
                  <c:v>38.700000000000003</c:v>
                </c:pt>
                <c:pt idx="775">
                  <c:v>38.75</c:v>
                </c:pt>
                <c:pt idx="776">
                  <c:v>38.799999999999997</c:v>
                </c:pt>
                <c:pt idx="777">
                  <c:v>38.85</c:v>
                </c:pt>
                <c:pt idx="778">
                  <c:v>38.9</c:v>
                </c:pt>
                <c:pt idx="779">
                  <c:v>38.950000000000003</c:v>
                </c:pt>
                <c:pt idx="780">
                  <c:v>39</c:v>
                </c:pt>
                <c:pt idx="781">
                  <c:v>39.049999999999997</c:v>
                </c:pt>
                <c:pt idx="782">
                  <c:v>39.1</c:v>
                </c:pt>
                <c:pt idx="783">
                  <c:v>39.15</c:v>
                </c:pt>
                <c:pt idx="784">
                  <c:v>39.200000000000003</c:v>
                </c:pt>
                <c:pt idx="785">
                  <c:v>39.25</c:v>
                </c:pt>
                <c:pt idx="786">
                  <c:v>39.299999999999997</c:v>
                </c:pt>
                <c:pt idx="787">
                  <c:v>39.35</c:v>
                </c:pt>
                <c:pt idx="788">
                  <c:v>39.4</c:v>
                </c:pt>
                <c:pt idx="789">
                  <c:v>39.450000000000003</c:v>
                </c:pt>
                <c:pt idx="790">
                  <c:v>39.5</c:v>
                </c:pt>
                <c:pt idx="791">
                  <c:v>39.549999999999997</c:v>
                </c:pt>
                <c:pt idx="792">
                  <c:v>39.6</c:v>
                </c:pt>
                <c:pt idx="793">
                  <c:v>39.65</c:v>
                </c:pt>
                <c:pt idx="794">
                  <c:v>39.700000000000003</c:v>
                </c:pt>
                <c:pt idx="795">
                  <c:v>39.75</c:v>
                </c:pt>
                <c:pt idx="796">
                  <c:v>39.799999999999997</c:v>
                </c:pt>
                <c:pt idx="797">
                  <c:v>39.85</c:v>
                </c:pt>
                <c:pt idx="798">
                  <c:v>39.9</c:v>
                </c:pt>
                <c:pt idx="799">
                  <c:v>39.950000000000003</c:v>
                </c:pt>
                <c:pt idx="800">
                  <c:v>40</c:v>
                </c:pt>
                <c:pt idx="801">
                  <c:v>40.049999999999997</c:v>
                </c:pt>
                <c:pt idx="802">
                  <c:v>40.1</c:v>
                </c:pt>
                <c:pt idx="803">
                  <c:v>40.15</c:v>
                </c:pt>
                <c:pt idx="804">
                  <c:v>40.200000000000003</c:v>
                </c:pt>
                <c:pt idx="805">
                  <c:v>40.25</c:v>
                </c:pt>
                <c:pt idx="806">
                  <c:v>40.299999999999997</c:v>
                </c:pt>
                <c:pt idx="807">
                  <c:v>40.35</c:v>
                </c:pt>
                <c:pt idx="808">
                  <c:v>40.4</c:v>
                </c:pt>
                <c:pt idx="809">
                  <c:v>40.450000000000003</c:v>
                </c:pt>
                <c:pt idx="810">
                  <c:v>40.5</c:v>
                </c:pt>
                <c:pt idx="811">
                  <c:v>40.549999999999997</c:v>
                </c:pt>
                <c:pt idx="812">
                  <c:v>40.6</c:v>
                </c:pt>
                <c:pt idx="813">
                  <c:v>40.65</c:v>
                </c:pt>
                <c:pt idx="814">
                  <c:v>40.700000000000003</c:v>
                </c:pt>
                <c:pt idx="815">
                  <c:v>40.75</c:v>
                </c:pt>
                <c:pt idx="816">
                  <c:v>40.799999999999997</c:v>
                </c:pt>
                <c:pt idx="817">
                  <c:v>40.85</c:v>
                </c:pt>
                <c:pt idx="818">
                  <c:v>40.9</c:v>
                </c:pt>
                <c:pt idx="819">
                  <c:v>40.950000000000003</c:v>
                </c:pt>
                <c:pt idx="820">
                  <c:v>41</c:v>
                </c:pt>
                <c:pt idx="821">
                  <c:v>41.05</c:v>
                </c:pt>
                <c:pt idx="822">
                  <c:v>41.1</c:v>
                </c:pt>
                <c:pt idx="823">
                  <c:v>41.15</c:v>
                </c:pt>
                <c:pt idx="824">
                  <c:v>41.2</c:v>
                </c:pt>
                <c:pt idx="825">
                  <c:v>41.25</c:v>
                </c:pt>
                <c:pt idx="826">
                  <c:v>41.3</c:v>
                </c:pt>
                <c:pt idx="827">
                  <c:v>41.35</c:v>
                </c:pt>
                <c:pt idx="828">
                  <c:v>41.4</c:v>
                </c:pt>
                <c:pt idx="829">
                  <c:v>41.45</c:v>
                </c:pt>
                <c:pt idx="830">
                  <c:v>41.5</c:v>
                </c:pt>
                <c:pt idx="831">
                  <c:v>41.55</c:v>
                </c:pt>
                <c:pt idx="832">
                  <c:v>41.6</c:v>
                </c:pt>
                <c:pt idx="833">
                  <c:v>41.65</c:v>
                </c:pt>
                <c:pt idx="834">
                  <c:v>41.7</c:v>
                </c:pt>
                <c:pt idx="835">
                  <c:v>41.75</c:v>
                </c:pt>
                <c:pt idx="836">
                  <c:v>41.8</c:v>
                </c:pt>
                <c:pt idx="837">
                  <c:v>41.85</c:v>
                </c:pt>
                <c:pt idx="838">
                  <c:v>41.9</c:v>
                </c:pt>
                <c:pt idx="839">
                  <c:v>41.95</c:v>
                </c:pt>
                <c:pt idx="840">
                  <c:v>42</c:v>
                </c:pt>
                <c:pt idx="841">
                  <c:v>42.05</c:v>
                </c:pt>
                <c:pt idx="842">
                  <c:v>42.1</c:v>
                </c:pt>
                <c:pt idx="843">
                  <c:v>42.15</c:v>
                </c:pt>
                <c:pt idx="844">
                  <c:v>42.2</c:v>
                </c:pt>
                <c:pt idx="845">
                  <c:v>42.25</c:v>
                </c:pt>
                <c:pt idx="846">
                  <c:v>42.3</c:v>
                </c:pt>
                <c:pt idx="847">
                  <c:v>42.35</c:v>
                </c:pt>
                <c:pt idx="848">
                  <c:v>42.4</c:v>
                </c:pt>
                <c:pt idx="849">
                  <c:v>42.45</c:v>
                </c:pt>
                <c:pt idx="850">
                  <c:v>42.5</c:v>
                </c:pt>
                <c:pt idx="851">
                  <c:v>42.55</c:v>
                </c:pt>
                <c:pt idx="852">
                  <c:v>42.6</c:v>
                </c:pt>
                <c:pt idx="853">
                  <c:v>42.65</c:v>
                </c:pt>
                <c:pt idx="854">
                  <c:v>42.7</c:v>
                </c:pt>
                <c:pt idx="855">
                  <c:v>42.75</c:v>
                </c:pt>
                <c:pt idx="856">
                  <c:v>42.8</c:v>
                </c:pt>
                <c:pt idx="857">
                  <c:v>42.85</c:v>
                </c:pt>
                <c:pt idx="858">
                  <c:v>42.9</c:v>
                </c:pt>
                <c:pt idx="859">
                  <c:v>42.95</c:v>
                </c:pt>
                <c:pt idx="860">
                  <c:v>43</c:v>
                </c:pt>
                <c:pt idx="861">
                  <c:v>43.05</c:v>
                </c:pt>
                <c:pt idx="862">
                  <c:v>43.1</c:v>
                </c:pt>
                <c:pt idx="863">
                  <c:v>43.15</c:v>
                </c:pt>
                <c:pt idx="864">
                  <c:v>43.2</c:v>
                </c:pt>
                <c:pt idx="865">
                  <c:v>43.25</c:v>
                </c:pt>
                <c:pt idx="866">
                  <c:v>43.3</c:v>
                </c:pt>
                <c:pt idx="867">
                  <c:v>43.35</c:v>
                </c:pt>
                <c:pt idx="868">
                  <c:v>43.4</c:v>
                </c:pt>
                <c:pt idx="869">
                  <c:v>43.45</c:v>
                </c:pt>
                <c:pt idx="870">
                  <c:v>43.5</c:v>
                </c:pt>
                <c:pt idx="871">
                  <c:v>43.55</c:v>
                </c:pt>
                <c:pt idx="872">
                  <c:v>43.6</c:v>
                </c:pt>
                <c:pt idx="873">
                  <c:v>43.65</c:v>
                </c:pt>
                <c:pt idx="874">
                  <c:v>43.7</c:v>
                </c:pt>
                <c:pt idx="875">
                  <c:v>43.75</c:v>
                </c:pt>
                <c:pt idx="876">
                  <c:v>43.8</c:v>
                </c:pt>
                <c:pt idx="877">
                  <c:v>43.85</c:v>
                </c:pt>
                <c:pt idx="878">
                  <c:v>43.9</c:v>
                </c:pt>
                <c:pt idx="879">
                  <c:v>43.95</c:v>
                </c:pt>
                <c:pt idx="880">
                  <c:v>44</c:v>
                </c:pt>
                <c:pt idx="881">
                  <c:v>44.05</c:v>
                </c:pt>
                <c:pt idx="882">
                  <c:v>44.1</c:v>
                </c:pt>
                <c:pt idx="883">
                  <c:v>44.15</c:v>
                </c:pt>
                <c:pt idx="884">
                  <c:v>44.2</c:v>
                </c:pt>
                <c:pt idx="885">
                  <c:v>44.25</c:v>
                </c:pt>
                <c:pt idx="886">
                  <c:v>44.3</c:v>
                </c:pt>
                <c:pt idx="887">
                  <c:v>44.35</c:v>
                </c:pt>
                <c:pt idx="888">
                  <c:v>44.4</c:v>
                </c:pt>
                <c:pt idx="889">
                  <c:v>44.45</c:v>
                </c:pt>
                <c:pt idx="890">
                  <c:v>44.5</c:v>
                </c:pt>
                <c:pt idx="891">
                  <c:v>44.55</c:v>
                </c:pt>
                <c:pt idx="892">
                  <c:v>44.6</c:v>
                </c:pt>
                <c:pt idx="893">
                  <c:v>44.65</c:v>
                </c:pt>
                <c:pt idx="894">
                  <c:v>44.7</c:v>
                </c:pt>
                <c:pt idx="895">
                  <c:v>44.75</c:v>
                </c:pt>
                <c:pt idx="896">
                  <c:v>44.8</c:v>
                </c:pt>
                <c:pt idx="897">
                  <c:v>44.85</c:v>
                </c:pt>
                <c:pt idx="898">
                  <c:v>44.9</c:v>
                </c:pt>
                <c:pt idx="899">
                  <c:v>44.95</c:v>
                </c:pt>
                <c:pt idx="900">
                  <c:v>45</c:v>
                </c:pt>
                <c:pt idx="901">
                  <c:v>45.05</c:v>
                </c:pt>
                <c:pt idx="902">
                  <c:v>45.1</c:v>
                </c:pt>
                <c:pt idx="903">
                  <c:v>45.15</c:v>
                </c:pt>
                <c:pt idx="904">
                  <c:v>45.2</c:v>
                </c:pt>
                <c:pt idx="905">
                  <c:v>45.25</c:v>
                </c:pt>
                <c:pt idx="906">
                  <c:v>45.3</c:v>
                </c:pt>
                <c:pt idx="907">
                  <c:v>45.35</c:v>
                </c:pt>
                <c:pt idx="908">
                  <c:v>45.4</c:v>
                </c:pt>
                <c:pt idx="909">
                  <c:v>45.45</c:v>
                </c:pt>
                <c:pt idx="910">
                  <c:v>45.5</c:v>
                </c:pt>
                <c:pt idx="911">
                  <c:v>45.55</c:v>
                </c:pt>
                <c:pt idx="912">
                  <c:v>45.6</c:v>
                </c:pt>
                <c:pt idx="913">
                  <c:v>45.65</c:v>
                </c:pt>
                <c:pt idx="914">
                  <c:v>45.7</c:v>
                </c:pt>
                <c:pt idx="915">
                  <c:v>45.75</c:v>
                </c:pt>
                <c:pt idx="916">
                  <c:v>45.8</c:v>
                </c:pt>
                <c:pt idx="917">
                  <c:v>45.85</c:v>
                </c:pt>
                <c:pt idx="918">
                  <c:v>45.9</c:v>
                </c:pt>
                <c:pt idx="919">
                  <c:v>45.95</c:v>
                </c:pt>
                <c:pt idx="920">
                  <c:v>46</c:v>
                </c:pt>
                <c:pt idx="921">
                  <c:v>46.05</c:v>
                </c:pt>
                <c:pt idx="922">
                  <c:v>46.1</c:v>
                </c:pt>
                <c:pt idx="923">
                  <c:v>46.15</c:v>
                </c:pt>
                <c:pt idx="924">
                  <c:v>46.2</c:v>
                </c:pt>
                <c:pt idx="925">
                  <c:v>46.25</c:v>
                </c:pt>
                <c:pt idx="926">
                  <c:v>46.3</c:v>
                </c:pt>
                <c:pt idx="927">
                  <c:v>46.35</c:v>
                </c:pt>
                <c:pt idx="928">
                  <c:v>46.4</c:v>
                </c:pt>
                <c:pt idx="929">
                  <c:v>46.45</c:v>
                </c:pt>
                <c:pt idx="930">
                  <c:v>46.5</c:v>
                </c:pt>
                <c:pt idx="931">
                  <c:v>46.55</c:v>
                </c:pt>
                <c:pt idx="932">
                  <c:v>46.6</c:v>
                </c:pt>
                <c:pt idx="933">
                  <c:v>46.65</c:v>
                </c:pt>
                <c:pt idx="934">
                  <c:v>46.7</c:v>
                </c:pt>
                <c:pt idx="935">
                  <c:v>46.75</c:v>
                </c:pt>
                <c:pt idx="936">
                  <c:v>46.8</c:v>
                </c:pt>
                <c:pt idx="937">
                  <c:v>46.85</c:v>
                </c:pt>
                <c:pt idx="938">
                  <c:v>46.9</c:v>
                </c:pt>
                <c:pt idx="939">
                  <c:v>46.95</c:v>
                </c:pt>
                <c:pt idx="940">
                  <c:v>47</c:v>
                </c:pt>
                <c:pt idx="941">
                  <c:v>47.05</c:v>
                </c:pt>
                <c:pt idx="942">
                  <c:v>47.1</c:v>
                </c:pt>
                <c:pt idx="943">
                  <c:v>47.15</c:v>
                </c:pt>
                <c:pt idx="944">
                  <c:v>47.2</c:v>
                </c:pt>
                <c:pt idx="945">
                  <c:v>47.25</c:v>
                </c:pt>
                <c:pt idx="946">
                  <c:v>47.3</c:v>
                </c:pt>
                <c:pt idx="947">
                  <c:v>47.35</c:v>
                </c:pt>
                <c:pt idx="948">
                  <c:v>47.4</c:v>
                </c:pt>
                <c:pt idx="949">
                  <c:v>47.45</c:v>
                </c:pt>
                <c:pt idx="950">
                  <c:v>47.5</c:v>
                </c:pt>
                <c:pt idx="951">
                  <c:v>47.55</c:v>
                </c:pt>
                <c:pt idx="952">
                  <c:v>47.6</c:v>
                </c:pt>
                <c:pt idx="953">
                  <c:v>47.65</c:v>
                </c:pt>
                <c:pt idx="954">
                  <c:v>47.7</c:v>
                </c:pt>
                <c:pt idx="955">
                  <c:v>47.75</c:v>
                </c:pt>
                <c:pt idx="956">
                  <c:v>47.8</c:v>
                </c:pt>
                <c:pt idx="957">
                  <c:v>47.85</c:v>
                </c:pt>
                <c:pt idx="958">
                  <c:v>47.9</c:v>
                </c:pt>
                <c:pt idx="959">
                  <c:v>47.95</c:v>
                </c:pt>
                <c:pt idx="960">
                  <c:v>48</c:v>
                </c:pt>
                <c:pt idx="961">
                  <c:v>48.05</c:v>
                </c:pt>
                <c:pt idx="962">
                  <c:v>48.1</c:v>
                </c:pt>
                <c:pt idx="963">
                  <c:v>48.15</c:v>
                </c:pt>
                <c:pt idx="964">
                  <c:v>48.2</c:v>
                </c:pt>
                <c:pt idx="965">
                  <c:v>48.25</c:v>
                </c:pt>
                <c:pt idx="966">
                  <c:v>48.3</c:v>
                </c:pt>
                <c:pt idx="967">
                  <c:v>48.35</c:v>
                </c:pt>
                <c:pt idx="968">
                  <c:v>48.4</c:v>
                </c:pt>
                <c:pt idx="969">
                  <c:v>48.45</c:v>
                </c:pt>
                <c:pt idx="970">
                  <c:v>48.5</c:v>
                </c:pt>
                <c:pt idx="971">
                  <c:v>48.55</c:v>
                </c:pt>
                <c:pt idx="972">
                  <c:v>48.6</c:v>
                </c:pt>
                <c:pt idx="973">
                  <c:v>48.65</c:v>
                </c:pt>
                <c:pt idx="974">
                  <c:v>48.7</c:v>
                </c:pt>
                <c:pt idx="975">
                  <c:v>48.75</c:v>
                </c:pt>
                <c:pt idx="976">
                  <c:v>48.8</c:v>
                </c:pt>
                <c:pt idx="977">
                  <c:v>48.85</c:v>
                </c:pt>
                <c:pt idx="978">
                  <c:v>48.9</c:v>
                </c:pt>
                <c:pt idx="979">
                  <c:v>48.95</c:v>
                </c:pt>
                <c:pt idx="980">
                  <c:v>49</c:v>
                </c:pt>
                <c:pt idx="981">
                  <c:v>49.05</c:v>
                </c:pt>
                <c:pt idx="982">
                  <c:v>49.1</c:v>
                </c:pt>
                <c:pt idx="983">
                  <c:v>49.15</c:v>
                </c:pt>
                <c:pt idx="984">
                  <c:v>49.2</c:v>
                </c:pt>
                <c:pt idx="985">
                  <c:v>49.25</c:v>
                </c:pt>
                <c:pt idx="986">
                  <c:v>49.3</c:v>
                </c:pt>
                <c:pt idx="987">
                  <c:v>49.35</c:v>
                </c:pt>
                <c:pt idx="988">
                  <c:v>49.4</c:v>
                </c:pt>
                <c:pt idx="989">
                  <c:v>49.45</c:v>
                </c:pt>
                <c:pt idx="990">
                  <c:v>49.5</c:v>
                </c:pt>
                <c:pt idx="991">
                  <c:v>49.55</c:v>
                </c:pt>
                <c:pt idx="992">
                  <c:v>49.6</c:v>
                </c:pt>
                <c:pt idx="993">
                  <c:v>49.65</c:v>
                </c:pt>
                <c:pt idx="994">
                  <c:v>49.7</c:v>
                </c:pt>
                <c:pt idx="995">
                  <c:v>49.75</c:v>
                </c:pt>
                <c:pt idx="996">
                  <c:v>49.8</c:v>
                </c:pt>
                <c:pt idx="997">
                  <c:v>49.85</c:v>
                </c:pt>
                <c:pt idx="998">
                  <c:v>49.9</c:v>
                </c:pt>
                <c:pt idx="999">
                  <c:v>49.95</c:v>
                </c:pt>
                <c:pt idx="1000">
                  <c:v>50</c:v>
                </c:pt>
                <c:pt idx="1001">
                  <c:v>50.05</c:v>
                </c:pt>
                <c:pt idx="1002">
                  <c:v>50.1</c:v>
                </c:pt>
                <c:pt idx="1003">
                  <c:v>50.15</c:v>
                </c:pt>
                <c:pt idx="1004">
                  <c:v>50.2</c:v>
                </c:pt>
                <c:pt idx="1005">
                  <c:v>50.25</c:v>
                </c:pt>
                <c:pt idx="1006">
                  <c:v>50.3</c:v>
                </c:pt>
                <c:pt idx="1007">
                  <c:v>50.35</c:v>
                </c:pt>
                <c:pt idx="1008">
                  <c:v>50.4</c:v>
                </c:pt>
                <c:pt idx="1009">
                  <c:v>50.45</c:v>
                </c:pt>
                <c:pt idx="1010">
                  <c:v>50.5</c:v>
                </c:pt>
                <c:pt idx="1011">
                  <c:v>50.55</c:v>
                </c:pt>
                <c:pt idx="1012">
                  <c:v>50.6</c:v>
                </c:pt>
                <c:pt idx="1013">
                  <c:v>50.65</c:v>
                </c:pt>
                <c:pt idx="1014">
                  <c:v>50.7</c:v>
                </c:pt>
                <c:pt idx="1015">
                  <c:v>50.75</c:v>
                </c:pt>
                <c:pt idx="1016">
                  <c:v>50.8</c:v>
                </c:pt>
                <c:pt idx="1017">
                  <c:v>50.85</c:v>
                </c:pt>
                <c:pt idx="1018">
                  <c:v>50.9</c:v>
                </c:pt>
                <c:pt idx="1019">
                  <c:v>50.95</c:v>
                </c:pt>
                <c:pt idx="1020">
                  <c:v>51</c:v>
                </c:pt>
                <c:pt idx="1021">
                  <c:v>51.05</c:v>
                </c:pt>
                <c:pt idx="1022">
                  <c:v>51.1</c:v>
                </c:pt>
                <c:pt idx="1023">
                  <c:v>51.15</c:v>
                </c:pt>
                <c:pt idx="1024">
                  <c:v>51.2</c:v>
                </c:pt>
                <c:pt idx="1025">
                  <c:v>51.25</c:v>
                </c:pt>
                <c:pt idx="1026">
                  <c:v>51.3</c:v>
                </c:pt>
                <c:pt idx="1027">
                  <c:v>51.35</c:v>
                </c:pt>
                <c:pt idx="1028">
                  <c:v>51.4</c:v>
                </c:pt>
                <c:pt idx="1029">
                  <c:v>51.45</c:v>
                </c:pt>
                <c:pt idx="1030">
                  <c:v>51.5</c:v>
                </c:pt>
                <c:pt idx="1031">
                  <c:v>51.55</c:v>
                </c:pt>
                <c:pt idx="1032">
                  <c:v>51.6</c:v>
                </c:pt>
                <c:pt idx="1033">
                  <c:v>51.65</c:v>
                </c:pt>
                <c:pt idx="1034">
                  <c:v>51.7</c:v>
                </c:pt>
                <c:pt idx="1035">
                  <c:v>51.75</c:v>
                </c:pt>
                <c:pt idx="1036">
                  <c:v>51.8</c:v>
                </c:pt>
                <c:pt idx="1037">
                  <c:v>51.85</c:v>
                </c:pt>
                <c:pt idx="1038">
                  <c:v>51.9</c:v>
                </c:pt>
                <c:pt idx="1039">
                  <c:v>51.95</c:v>
                </c:pt>
                <c:pt idx="1040">
                  <c:v>52</c:v>
                </c:pt>
                <c:pt idx="1041">
                  <c:v>52.05</c:v>
                </c:pt>
                <c:pt idx="1042">
                  <c:v>52.1</c:v>
                </c:pt>
                <c:pt idx="1043">
                  <c:v>52.15</c:v>
                </c:pt>
                <c:pt idx="1044">
                  <c:v>52.2</c:v>
                </c:pt>
                <c:pt idx="1045">
                  <c:v>52.25</c:v>
                </c:pt>
                <c:pt idx="1046">
                  <c:v>52.3</c:v>
                </c:pt>
                <c:pt idx="1047">
                  <c:v>52.35</c:v>
                </c:pt>
                <c:pt idx="1048">
                  <c:v>52.4</c:v>
                </c:pt>
                <c:pt idx="1049">
                  <c:v>52.45</c:v>
                </c:pt>
                <c:pt idx="1050">
                  <c:v>52.5</c:v>
                </c:pt>
                <c:pt idx="1051">
                  <c:v>52.55</c:v>
                </c:pt>
                <c:pt idx="1052">
                  <c:v>52.6</c:v>
                </c:pt>
                <c:pt idx="1053">
                  <c:v>52.65</c:v>
                </c:pt>
                <c:pt idx="1054">
                  <c:v>52.7</c:v>
                </c:pt>
                <c:pt idx="1055">
                  <c:v>52.75</c:v>
                </c:pt>
                <c:pt idx="1056">
                  <c:v>52.8</c:v>
                </c:pt>
                <c:pt idx="1057">
                  <c:v>52.85</c:v>
                </c:pt>
                <c:pt idx="1058">
                  <c:v>52.9</c:v>
                </c:pt>
                <c:pt idx="1059">
                  <c:v>52.95</c:v>
                </c:pt>
                <c:pt idx="1060">
                  <c:v>53</c:v>
                </c:pt>
                <c:pt idx="1061">
                  <c:v>53.05</c:v>
                </c:pt>
                <c:pt idx="1062">
                  <c:v>53.1</c:v>
                </c:pt>
                <c:pt idx="1063">
                  <c:v>53.15</c:v>
                </c:pt>
                <c:pt idx="1064">
                  <c:v>53.2</c:v>
                </c:pt>
                <c:pt idx="1065">
                  <c:v>53.25</c:v>
                </c:pt>
                <c:pt idx="1066">
                  <c:v>53.3</c:v>
                </c:pt>
                <c:pt idx="1067">
                  <c:v>53.35</c:v>
                </c:pt>
                <c:pt idx="1068">
                  <c:v>53.4</c:v>
                </c:pt>
                <c:pt idx="1069">
                  <c:v>53.45</c:v>
                </c:pt>
                <c:pt idx="1070">
                  <c:v>53.5</c:v>
                </c:pt>
                <c:pt idx="1071">
                  <c:v>53.55</c:v>
                </c:pt>
                <c:pt idx="1072">
                  <c:v>53.6</c:v>
                </c:pt>
                <c:pt idx="1073">
                  <c:v>53.65</c:v>
                </c:pt>
                <c:pt idx="1074">
                  <c:v>53.7</c:v>
                </c:pt>
                <c:pt idx="1075">
                  <c:v>53.75</c:v>
                </c:pt>
                <c:pt idx="1076">
                  <c:v>53.8</c:v>
                </c:pt>
                <c:pt idx="1077">
                  <c:v>53.85</c:v>
                </c:pt>
                <c:pt idx="1078">
                  <c:v>53.9</c:v>
                </c:pt>
                <c:pt idx="1079">
                  <c:v>53.95</c:v>
                </c:pt>
                <c:pt idx="1080">
                  <c:v>54</c:v>
                </c:pt>
                <c:pt idx="1081">
                  <c:v>54.05</c:v>
                </c:pt>
                <c:pt idx="1082">
                  <c:v>54.1</c:v>
                </c:pt>
                <c:pt idx="1083">
                  <c:v>54.15</c:v>
                </c:pt>
                <c:pt idx="1084">
                  <c:v>54.2</c:v>
                </c:pt>
                <c:pt idx="1085">
                  <c:v>54.25</c:v>
                </c:pt>
                <c:pt idx="1086">
                  <c:v>54.3</c:v>
                </c:pt>
                <c:pt idx="1087">
                  <c:v>54.35</c:v>
                </c:pt>
                <c:pt idx="1088">
                  <c:v>54.4</c:v>
                </c:pt>
                <c:pt idx="1089">
                  <c:v>54.45</c:v>
                </c:pt>
                <c:pt idx="1090">
                  <c:v>54.5</c:v>
                </c:pt>
                <c:pt idx="1091">
                  <c:v>54.55</c:v>
                </c:pt>
                <c:pt idx="1092">
                  <c:v>54.6</c:v>
                </c:pt>
                <c:pt idx="1093">
                  <c:v>54.65</c:v>
                </c:pt>
                <c:pt idx="1094">
                  <c:v>54.7</c:v>
                </c:pt>
                <c:pt idx="1095">
                  <c:v>54.75</c:v>
                </c:pt>
                <c:pt idx="1096">
                  <c:v>54.8</c:v>
                </c:pt>
                <c:pt idx="1097">
                  <c:v>54.85</c:v>
                </c:pt>
                <c:pt idx="1098">
                  <c:v>54.9</c:v>
                </c:pt>
                <c:pt idx="1099">
                  <c:v>54.95</c:v>
                </c:pt>
                <c:pt idx="1100">
                  <c:v>55</c:v>
                </c:pt>
                <c:pt idx="1101">
                  <c:v>55.05</c:v>
                </c:pt>
                <c:pt idx="1102">
                  <c:v>55.1</c:v>
                </c:pt>
                <c:pt idx="1103">
                  <c:v>55.15</c:v>
                </c:pt>
                <c:pt idx="1104">
                  <c:v>55.2</c:v>
                </c:pt>
                <c:pt idx="1105">
                  <c:v>55.25</c:v>
                </c:pt>
                <c:pt idx="1106">
                  <c:v>55.3</c:v>
                </c:pt>
                <c:pt idx="1107">
                  <c:v>55.35</c:v>
                </c:pt>
                <c:pt idx="1108">
                  <c:v>55.4</c:v>
                </c:pt>
                <c:pt idx="1109">
                  <c:v>55.45</c:v>
                </c:pt>
                <c:pt idx="1110">
                  <c:v>55.5</c:v>
                </c:pt>
                <c:pt idx="1111">
                  <c:v>55.55</c:v>
                </c:pt>
                <c:pt idx="1112">
                  <c:v>55.6</c:v>
                </c:pt>
                <c:pt idx="1113">
                  <c:v>55.65</c:v>
                </c:pt>
                <c:pt idx="1114">
                  <c:v>55.7</c:v>
                </c:pt>
                <c:pt idx="1115">
                  <c:v>55.75</c:v>
                </c:pt>
                <c:pt idx="1116">
                  <c:v>55.8</c:v>
                </c:pt>
                <c:pt idx="1117">
                  <c:v>55.85</c:v>
                </c:pt>
                <c:pt idx="1118">
                  <c:v>55.9</c:v>
                </c:pt>
                <c:pt idx="1119">
                  <c:v>55.95</c:v>
                </c:pt>
                <c:pt idx="1120">
                  <c:v>56</c:v>
                </c:pt>
                <c:pt idx="1121">
                  <c:v>56.05</c:v>
                </c:pt>
                <c:pt idx="1122">
                  <c:v>56.1</c:v>
                </c:pt>
                <c:pt idx="1123">
                  <c:v>56.15</c:v>
                </c:pt>
                <c:pt idx="1124">
                  <c:v>56.2</c:v>
                </c:pt>
                <c:pt idx="1125">
                  <c:v>56.25</c:v>
                </c:pt>
                <c:pt idx="1126">
                  <c:v>56.3</c:v>
                </c:pt>
                <c:pt idx="1127">
                  <c:v>56.35</c:v>
                </c:pt>
                <c:pt idx="1128">
                  <c:v>56.4</c:v>
                </c:pt>
                <c:pt idx="1129">
                  <c:v>56.45</c:v>
                </c:pt>
                <c:pt idx="1130">
                  <c:v>56.5</c:v>
                </c:pt>
                <c:pt idx="1131">
                  <c:v>56.55</c:v>
                </c:pt>
                <c:pt idx="1132">
                  <c:v>56.6</c:v>
                </c:pt>
                <c:pt idx="1133">
                  <c:v>56.65</c:v>
                </c:pt>
                <c:pt idx="1134">
                  <c:v>56.7</c:v>
                </c:pt>
                <c:pt idx="1135">
                  <c:v>56.75</c:v>
                </c:pt>
                <c:pt idx="1136">
                  <c:v>56.8</c:v>
                </c:pt>
                <c:pt idx="1137">
                  <c:v>56.85</c:v>
                </c:pt>
                <c:pt idx="1138">
                  <c:v>56.9</c:v>
                </c:pt>
                <c:pt idx="1139">
                  <c:v>56.95</c:v>
                </c:pt>
                <c:pt idx="1140">
                  <c:v>57</c:v>
                </c:pt>
                <c:pt idx="1141">
                  <c:v>57.05</c:v>
                </c:pt>
                <c:pt idx="1142">
                  <c:v>57.1</c:v>
                </c:pt>
                <c:pt idx="1143">
                  <c:v>57.15</c:v>
                </c:pt>
                <c:pt idx="1144">
                  <c:v>57.2</c:v>
                </c:pt>
                <c:pt idx="1145">
                  <c:v>57.25</c:v>
                </c:pt>
                <c:pt idx="1146">
                  <c:v>57.3</c:v>
                </c:pt>
                <c:pt idx="1147">
                  <c:v>57.35</c:v>
                </c:pt>
                <c:pt idx="1148">
                  <c:v>57.4</c:v>
                </c:pt>
                <c:pt idx="1149">
                  <c:v>57.45</c:v>
                </c:pt>
                <c:pt idx="1150">
                  <c:v>57.5</c:v>
                </c:pt>
                <c:pt idx="1151">
                  <c:v>57.55</c:v>
                </c:pt>
                <c:pt idx="1152">
                  <c:v>57.6</c:v>
                </c:pt>
                <c:pt idx="1153">
                  <c:v>57.65</c:v>
                </c:pt>
                <c:pt idx="1154">
                  <c:v>57.7</c:v>
                </c:pt>
                <c:pt idx="1155">
                  <c:v>57.75</c:v>
                </c:pt>
                <c:pt idx="1156">
                  <c:v>57.8</c:v>
                </c:pt>
                <c:pt idx="1157">
                  <c:v>57.85</c:v>
                </c:pt>
                <c:pt idx="1158">
                  <c:v>57.9</c:v>
                </c:pt>
                <c:pt idx="1159">
                  <c:v>57.95</c:v>
                </c:pt>
                <c:pt idx="1160">
                  <c:v>58</c:v>
                </c:pt>
                <c:pt idx="1161">
                  <c:v>58.05</c:v>
                </c:pt>
                <c:pt idx="1162">
                  <c:v>58.1</c:v>
                </c:pt>
                <c:pt idx="1163">
                  <c:v>58.15</c:v>
                </c:pt>
                <c:pt idx="1164">
                  <c:v>58.2</c:v>
                </c:pt>
                <c:pt idx="1165">
                  <c:v>58.25</c:v>
                </c:pt>
                <c:pt idx="1166">
                  <c:v>58.3</c:v>
                </c:pt>
                <c:pt idx="1167">
                  <c:v>58.35</c:v>
                </c:pt>
                <c:pt idx="1168">
                  <c:v>58.4</c:v>
                </c:pt>
                <c:pt idx="1169">
                  <c:v>58.45</c:v>
                </c:pt>
                <c:pt idx="1170">
                  <c:v>58.5</c:v>
                </c:pt>
                <c:pt idx="1171">
                  <c:v>58.55</c:v>
                </c:pt>
                <c:pt idx="1172">
                  <c:v>58.6</c:v>
                </c:pt>
                <c:pt idx="1173">
                  <c:v>58.65</c:v>
                </c:pt>
                <c:pt idx="1174">
                  <c:v>58.7</c:v>
                </c:pt>
                <c:pt idx="1175">
                  <c:v>58.75</c:v>
                </c:pt>
                <c:pt idx="1176">
                  <c:v>58.8</c:v>
                </c:pt>
                <c:pt idx="1177">
                  <c:v>58.85</c:v>
                </c:pt>
                <c:pt idx="1178">
                  <c:v>58.9</c:v>
                </c:pt>
                <c:pt idx="1179">
                  <c:v>58.95</c:v>
                </c:pt>
                <c:pt idx="1180">
                  <c:v>59</c:v>
                </c:pt>
                <c:pt idx="1181">
                  <c:v>59.05</c:v>
                </c:pt>
                <c:pt idx="1182">
                  <c:v>59.1</c:v>
                </c:pt>
                <c:pt idx="1183">
                  <c:v>59.15</c:v>
                </c:pt>
                <c:pt idx="1184">
                  <c:v>59.2</c:v>
                </c:pt>
                <c:pt idx="1185">
                  <c:v>59.25</c:v>
                </c:pt>
                <c:pt idx="1186">
                  <c:v>59.3</c:v>
                </c:pt>
                <c:pt idx="1187">
                  <c:v>59.35</c:v>
                </c:pt>
                <c:pt idx="1188">
                  <c:v>59.4</c:v>
                </c:pt>
                <c:pt idx="1189">
                  <c:v>59.45</c:v>
                </c:pt>
                <c:pt idx="1190">
                  <c:v>59.5</c:v>
                </c:pt>
                <c:pt idx="1191">
                  <c:v>59.55</c:v>
                </c:pt>
                <c:pt idx="1192">
                  <c:v>59.6</c:v>
                </c:pt>
                <c:pt idx="1193">
                  <c:v>59.65</c:v>
                </c:pt>
                <c:pt idx="1194">
                  <c:v>59.7</c:v>
                </c:pt>
                <c:pt idx="1195">
                  <c:v>59.75</c:v>
                </c:pt>
                <c:pt idx="1196">
                  <c:v>59.8</c:v>
                </c:pt>
                <c:pt idx="1197">
                  <c:v>59.85</c:v>
                </c:pt>
                <c:pt idx="1198">
                  <c:v>59.9</c:v>
                </c:pt>
                <c:pt idx="1199">
                  <c:v>59.95</c:v>
                </c:pt>
                <c:pt idx="1200">
                  <c:v>60</c:v>
                </c:pt>
                <c:pt idx="1201">
                  <c:v>60.05</c:v>
                </c:pt>
                <c:pt idx="1202">
                  <c:v>60.1</c:v>
                </c:pt>
                <c:pt idx="1203">
                  <c:v>60.15</c:v>
                </c:pt>
                <c:pt idx="1204">
                  <c:v>60.2</c:v>
                </c:pt>
                <c:pt idx="1205">
                  <c:v>60.25</c:v>
                </c:pt>
                <c:pt idx="1206">
                  <c:v>60.3</c:v>
                </c:pt>
                <c:pt idx="1207">
                  <c:v>60.35</c:v>
                </c:pt>
                <c:pt idx="1208">
                  <c:v>60.4</c:v>
                </c:pt>
                <c:pt idx="1209">
                  <c:v>60.45</c:v>
                </c:pt>
                <c:pt idx="1210">
                  <c:v>60.5</c:v>
                </c:pt>
                <c:pt idx="1211">
                  <c:v>60.55</c:v>
                </c:pt>
                <c:pt idx="1212">
                  <c:v>60.6</c:v>
                </c:pt>
                <c:pt idx="1213">
                  <c:v>60.65</c:v>
                </c:pt>
                <c:pt idx="1214">
                  <c:v>60.7</c:v>
                </c:pt>
                <c:pt idx="1215">
                  <c:v>60.75</c:v>
                </c:pt>
                <c:pt idx="1216">
                  <c:v>60.8</c:v>
                </c:pt>
                <c:pt idx="1217">
                  <c:v>60.85</c:v>
                </c:pt>
                <c:pt idx="1218">
                  <c:v>60.9</c:v>
                </c:pt>
                <c:pt idx="1219">
                  <c:v>60.95</c:v>
                </c:pt>
                <c:pt idx="1220">
                  <c:v>61</c:v>
                </c:pt>
                <c:pt idx="1221">
                  <c:v>61.05</c:v>
                </c:pt>
                <c:pt idx="1222">
                  <c:v>61.1</c:v>
                </c:pt>
                <c:pt idx="1223">
                  <c:v>61.15</c:v>
                </c:pt>
                <c:pt idx="1224">
                  <c:v>61.2</c:v>
                </c:pt>
                <c:pt idx="1225">
                  <c:v>61.25</c:v>
                </c:pt>
                <c:pt idx="1226">
                  <c:v>61.3</c:v>
                </c:pt>
                <c:pt idx="1227">
                  <c:v>61.35</c:v>
                </c:pt>
                <c:pt idx="1228">
                  <c:v>61.4</c:v>
                </c:pt>
                <c:pt idx="1229">
                  <c:v>61.45</c:v>
                </c:pt>
                <c:pt idx="1230">
                  <c:v>61.5</c:v>
                </c:pt>
                <c:pt idx="1231">
                  <c:v>61.55</c:v>
                </c:pt>
                <c:pt idx="1232">
                  <c:v>61.6</c:v>
                </c:pt>
                <c:pt idx="1233">
                  <c:v>61.65</c:v>
                </c:pt>
                <c:pt idx="1234">
                  <c:v>61.7</c:v>
                </c:pt>
                <c:pt idx="1235">
                  <c:v>61.75</c:v>
                </c:pt>
                <c:pt idx="1236">
                  <c:v>61.8</c:v>
                </c:pt>
                <c:pt idx="1237">
                  <c:v>61.85</c:v>
                </c:pt>
                <c:pt idx="1238">
                  <c:v>61.9</c:v>
                </c:pt>
                <c:pt idx="1239">
                  <c:v>61.95</c:v>
                </c:pt>
                <c:pt idx="1240">
                  <c:v>62</c:v>
                </c:pt>
                <c:pt idx="1241">
                  <c:v>62.05</c:v>
                </c:pt>
                <c:pt idx="1242">
                  <c:v>62.1</c:v>
                </c:pt>
                <c:pt idx="1243">
                  <c:v>62.15</c:v>
                </c:pt>
                <c:pt idx="1244">
                  <c:v>62.2</c:v>
                </c:pt>
                <c:pt idx="1245">
                  <c:v>62.25</c:v>
                </c:pt>
                <c:pt idx="1246">
                  <c:v>62.3</c:v>
                </c:pt>
                <c:pt idx="1247">
                  <c:v>62.35</c:v>
                </c:pt>
                <c:pt idx="1248">
                  <c:v>62.4</c:v>
                </c:pt>
                <c:pt idx="1249">
                  <c:v>62.45</c:v>
                </c:pt>
                <c:pt idx="1250">
                  <c:v>62.5</c:v>
                </c:pt>
                <c:pt idx="1251">
                  <c:v>62.55</c:v>
                </c:pt>
                <c:pt idx="1252">
                  <c:v>62.6</c:v>
                </c:pt>
                <c:pt idx="1253">
                  <c:v>62.65</c:v>
                </c:pt>
                <c:pt idx="1254">
                  <c:v>62.7</c:v>
                </c:pt>
                <c:pt idx="1255">
                  <c:v>62.75</c:v>
                </c:pt>
                <c:pt idx="1256">
                  <c:v>62.8</c:v>
                </c:pt>
                <c:pt idx="1257">
                  <c:v>62.85</c:v>
                </c:pt>
                <c:pt idx="1258">
                  <c:v>62.9</c:v>
                </c:pt>
                <c:pt idx="1259">
                  <c:v>62.95</c:v>
                </c:pt>
                <c:pt idx="1260">
                  <c:v>63</c:v>
                </c:pt>
                <c:pt idx="1261">
                  <c:v>63.05</c:v>
                </c:pt>
                <c:pt idx="1262">
                  <c:v>63.1</c:v>
                </c:pt>
                <c:pt idx="1263">
                  <c:v>63.15</c:v>
                </c:pt>
                <c:pt idx="1264">
                  <c:v>63.2</c:v>
                </c:pt>
                <c:pt idx="1265">
                  <c:v>63.25</c:v>
                </c:pt>
                <c:pt idx="1266">
                  <c:v>63.3</c:v>
                </c:pt>
                <c:pt idx="1267">
                  <c:v>63.35</c:v>
                </c:pt>
                <c:pt idx="1268">
                  <c:v>63.4</c:v>
                </c:pt>
                <c:pt idx="1269">
                  <c:v>63.45</c:v>
                </c:pt>
                <c:pt idx="1270">
                  <c:v>63.5</c:v>
                </c:pt>
                <c:pt idx="1271">
                  <c:v>63.55</c:v>
                </c:pt>
                <c:pt idx="1272">
                  <c:v>63.6</c:v>
                </c:pt>
                <c:pt idx="1273">
                  <c:v>63.65</c:v>
                </c:pt>
                <c:pt idx="1274">
                  <c:v>63.7</c:v>
                </c:pt>
                <c:pt idx="1275">
                  <c:v>63.75</c:v>
                </c:pt>
                <c:pt idx="1276">
                  <c:v>63.8</c:v>
                </c:pt>
                <c:pt idx="1277">
                  <c:v>63.85</c:v>
                </c:pt>
                <c:pt idx="1278">
                  <c:v>63.9</c:v>
                </c:pt>
                <c:pt idx="1279">
                  <c:v>63.95</c:v>
                </c:pt>
                <c:pt idx="1280">
                  <c:v>64</c:v>
                </c:pt>
                <c:pt idx="1281">
                  <c:v>64.05</c:v>
                </c:pt>
                <c:pt idx="1282">
                  <c:v>64.099999999999994</c:v>
                </c:pt>
                <c:pt idx="1283">
                  <c:v>64.150000000000006</c:v>
                </c:pt>
                <c:pt idx="1284">
                  <c:v>64.2</c:v>
                </c:pt>
                <c:pt idx="1285">
                  <c:v>64.25</c:v>
                </c:pt>
                <c:pt idx="1286">
                  <c:v>64.3</c:v>
                </c:pt>
                <c:pt idx="1287">
                  <c:v>64.349999999999994</c:v>
                </c:pt>
                <c:pt idx="1288">
                  <c:v>64.400000000000006</c:v>
                </c:pt>
                <c:pt idx="1289">
                  <c:v>64.45</c:v>
                </c:pt>
                <c:pt idx="1290">
                  <c:v>64.5</c:v>
                </c:pt>
                <c:pt idx="1291">
                  <c:v>64.55</c:v>
                </c:pt>
                <c:pt idx="1292">
                  <c:v>64.599999999999994</c:v>
                </c:pt>
                <c:pt idx="1293">
                  <c:v>64.650000000000006</c:v>
                </c:pt>
                <c:pt idx="1294">
                  <c:v>64.7</c:v>
                </c:pt>
                <c:pt idx="1295">
                  <c:v>64.75</c:v>
                </c:pt>
                <c:pt idx="1296">
                  <c:v>64.8</c:v>
                </c:pt>
                <c:pt idx="1297">
                  <c:v>64.849999999999994</c:v>
                </c:pt>
                <c:pt idx="1298">
                  <c:v>64.900000000000006</c:v>
                </c:pt>
                <c:pt idx="1299">
                  <c:v>64.95</c:v>
                </c:pt>
                <c:pt idx="1300">
                  <c:v>65</c:v>
                </c:pt>
                <c:pt idx="1301">
                  <c:v>65.05</c:v>
                </c:pt>
                <c:pt idx="1302">
                  <c:v>65.099999999999994</c:v>
                </c:pt>
                <c:pt idx="1303">
                  <c:v>65.150000000000006</c:v>
                </c:pt>
                <c:pt idx="1304">
                  <c:v>65.2</c:v>
                </c:pt>
                <c:pt idx="1305">
                  <c:v>65.25</c:v>
                </c:pt>
                <c:pt idx="1306">
                  <c:v>65.3</c:v>
                </c:pt>
                <c:pt idx="1307">
                  <c:v>65.349999999999994</c:v>
                </c:pt>
                <c:pt idx="1308">
                  <c:v>65.400000000000006</c:v>
                </c:pt>
                <c:pt idx="1309">
                  <c:v>65.45</c:v>
                </c:pt>
                <c:pt idx="1310">
                  <c:v>65.5</c:v>
                </c:pt>
                <c:pt idx="1311">
                  <c:v>65.55</c:v>
                </c:pt>
                <c:pt idx="1312">
                  <c:v>65.599999999999994</c:v>
                </c:pt>
                <c:pt idx="1313">
                  <c:v>65.650000000000006</c:v>
                </c:pt>
                <c:pt idx="1314">
                  <c:v>65.7</c:v>
                </c:pt>
                <c:pt idx="1315">
                  <c:v>65.75</c:v>
                </c:pt>
                <c:pt idx="1316">
                  <c:v>65.8</c:v>
                </c:pt>
                <c:pt idx="1317">
                  <c:v>65.849999999999994</c:v>
                </c:pt>
                <c:pt idx="1318">
                  <c:v>65.900000000000006</c:v>
                </c:pt>
                <c:pt idx="1319">
                  <c:v>65.95</c:v>
                </c:pt>
                <c:pt idx="1320">
                  <c:v>66</c:v>
                </c:pt>
                <c:pt idx="1321">
                  <c:v>66.05</c:v>
                </c:pt>
                <c:pt idx="1322">
                  <c:v>66.099999999999994</c:v>
                </c:pt>
                <c:pt idx="1323">
                  <c:v>66.150000000000006</c:v>
                </c:pt>
                <c:pt idx="1324">
                  <c:v>66.2</c:v>
                </c:pt>
                <c:pt idx="1325">
                  <c:v>66.25</c:v>
                </c:pt>
                <c:pt idx="1326">
                  <c:v>66.3</c:v>
                </c:pt>
                <c:pt idx="1327">
                  <c:v>66.349999999999994</c:v>
                </c:pt>
                <c:pt idx="1328">
                  <c:v>66.400000000000006</c:v>
                </c:pt>
                <c:pt idx="1329">
                  <c:v>66.45</c:v>
                </c:pt>
                <c:pt idx="1330">
                  <c:v>66.5</c:v>
                </c:pt>
                <c:pt idx="1331">
                  <c:v>66.55</c:v>
                </c:pt>
                <c:pt idx="1332">
                  <c:v>66.599999999999994</c:v>
                </c:pt>
                <c:pt idx="1333">
                  <c:v>66.650000000000006</c:v>
                </c:pt>
                <c:pt idx="1334">
                  <c:v>66.7</c:v>
                </c:pt>
                <c:pt idx="1335">
                  <c:v>66.75</c:v>
                </c:pt>
                <c:pt idx="1336">
                  <c:v>66.8</c:v>
                </c:pt>
                <c:pt idx="1337">
                  <c:v>66.849999999999994</c:v>
                </c:pt>
                <c:pt idx="1338">
                  <c:v>66.900000000000006</c:v>
                </c:pt>
                <c:pt idx="1339">
                  <c:v>66.95</c:v>
                </c:pt>
                <c:pt idx="1340">
                  <c:v>67</c:v>
                </c:pt>
                <c:pt idx="1341">
                  <c:v>67.05</c:v>
                </c:pt>
                <c:pt idx="1342">
                  <c:v>67.099999999999994</c:v>
                </c:pt>
                <c:pt idx="1343">
                  <c:v>67.150000000000006</c:v>
                </c:pt>
                <c:pt idx="1344">
                  <c:v>67.2</c:v>
                </c:pt>
                <c:pt idx="1345">
                  <c:v>67.25</c:v>
                </c:pt>
                <c:pt idx="1346">
                  <c:v>67.3</c:v>
                </c:pt>
                <c:pt idx="1347">
                  <c:v>67.349999999999994</c:v>
                </c:pt>
                <c:pt idx="1348">
                  <c:v>67.400000000000006</c:v>
                </c:pt>
                <c:pt idx="1349">
                  <c:v>67.45</c:v>
                </c:pt>
                <c:pt idx="1350">
                  <c:v>67.5</c:v>
                </c:pt>
                <c:pt idx="1351">
                  <c:v>67.55</c:v>
                </c:pt>
                <c:pt idx="1352">
                  <c:v>67.599999999999994</c:v>
                </c:pt>
                <c:pt idx="1353">
                  <c:v>67.650000000000006</c:v>
                </c:pt>
                <c:pt idx="1354">
                  <c:v>67.7</c:v>
                </c:pt>
                <c:pt idx="1355">
                  <c:v>67.75</c:v>
                </c:pt>
                <c:pt idx="1356">
                  <c:v>67.8</c:v>
                </c:pt>
                <c:pt idx="1357">
                  <c:v>67.849999999999994</c:v>
                </c:pt>
                <c:pt idx="1358">
                  <c:v>67.900000000000006</c:v>
                </c:pt>
                <c:pt idx="1359">
                  <c:v>67.95</c:v>
                </c:pt>
                <c:pt idx="1360">
                  <c:v>68</c:v>
                </c:pt>
                <c:pt idx="1361">
                  <c:v>68.05</c:v>
                </c:pt>
                <c:pt idx="1362">
                  <c:v>68.099999999999994</c:v>
                </c:pt>
                <c:pt idx="1363">
                  <c:v>68.150000000000006</c:v>
                </c:pt>
                <c:pt idx="1364">
                  <c:v>68.2</c:v>
                </c:pt>
                <c:pt idx="1365">
                  <c:v>68.25</c:v>
                </c:pt>
                <c:pt idx="1366">
                  <c:v>68.3</c:v>
                </c:pt>
                <c:pt idx="1367">
                  <c:v>68.349999999999994</c:v>
                </c:pt>
                <c:pt idx="1368">
                  <c:v>68.400000000000006</c:v>
                </c:pt>
                <c:pt idx="1369">
                  <c:v>68.45</c:v>
                </c:pt>
                <c:pt idx="1370">
                  <c:v>68.5</c:v>
                </c:pt>
                <c:pt idx="1371">
                  <c:v>68.55</c:v>
                </c:pt>
                <c:pt idx="1372">
                  <c:v>68.599999999999994</c:v>
                </c:pt>
                <c:pt idx="1373">
                  <c:v>68.650000000000006</c:v>
                </c:pt>
                <c:pt idx="1374">
                  <c:v>68.7</c:v>
                </c:pt>
                <c:pt idx="1375">
                  <c:v>68.75</c:v>
                </c:pt>
                <c:pt idx="1376">
                  <c:v>68.8</c:v>
                </c:pt>
                <c:pt idx="1377">
                  <c:v>68.849999999999994</c:v>
                </c:pt>
                <c:pt idx="1378">
                  <c:v>68.900000000000006</c:v>
                </c:pt>
                <c:pt idx="1379">
                  <c:v>68.95</c:v>
                </c:pt>
                <c:pt idx="1380">
                  <c:v>69</c:v>
                </c:pt>
                <c:pt idx="1381">
                  <c:v>69.05</c:v>
                </c:pt>
                <c:pt idx="1382">
                  <c:v>69.099999999999994</c:v>
                </c:pt>
                <c:pt idx="1383">
                  <c:v>69.150000000000006</c:v>
                </c:pt>
                <c:pt idx="1384">
                  <c:v>69.2</c:v>
                </c:pt>
                <c:pt idx="1385">
                  <c:v>69.25</c:v>
                </c:pt>
                <c:pt idx="1386">
                  <c:v>69.3</c:v>
                </c:pt>
                <c:pt idx="1387">
                  <c:v>69.349999999999994</c:v>
                </c:pt>
                <c:pt idx="1388">
                  <c:v>69.400000000000006</c:v>
                </c:pt>
                <c:pt idx="1389">
                  <c:v>69.45</c:v>
                </c:pt>
                <c:pt idx="1390">
                  <c:v>69.5</c:v>
                </c:pt>
                <c:pt idx="1391">
                  <c:v>69.55</c:v>
                </c:pt>
                <c:pt idx="1392">
                  <c:v>69.599999999999994</c:v>
                </c:pt>
                <c:pt idx="1393">
                  <c:v>69.650000000000006</c:v>
                </c:pt>
                <c:pt idx="1394">
                  <c:v>69.7</c:v>
                </c:pt>
                <c:pt idx="1395">
                  <c:v>69.75</c:v>
                </c:pt>
                <c:pt idx="1396">
                  <c:v>69.8</c:v>
                </c:pt>
                <c:pt idx="1397">
                  <c:v>69.849999999999994</c:v>
                </c:pt>
                <c:pt idx="1398">
                  <c:v>69.900000000000006</c:v>
                </c:pt>
                <c:pt idx="1399">
                  <c:v>69.95</c:v>
                </c:pt>
                <c:pt idx="1400">
                  <c:v>70</c:v>
                </c:pt>
                <c:pt idx="1401">
                  <c:v>70.05</c:v>
                </c:pt>
                <c:pt idx="1402">
                  <c:v>70.099999999999994</c:v>
                </c:pt>
                <c:pt idx="1403">
                  <c:v>70.150000000000006</c:v>
                </c:pt>
                <c:pt idx="1404">
                  <c:v>70.2</c:v>
                </c:pt>
                <c:pt idx="1405">
                  <c:v>70.25</c:v>
                </c:pt>
                <c:pt idx="1406">
                  <c:v>70.3</c:v>
                </c:pt>
                <c:pt idx="1407">
                  <c:v>70.349999999999994</c:v>
                </c:pt>
                <c:pt idx="1408">
                  <c:v>70.400000000000006</c:v>
                </c:pt>
                <c:pt idx="1409">
                  <c:v>70.45</c:v>
                </c:pt>
                <c:pt idx="1410">
                  <c:v>70.5</c:v>
                </c:pt>
                <c:pt idx="1411">
                  <c:v>70.55</c:v>
                </c:pt>
                <c:pt idx="1412">
                  <c:v>70.599999999999994</c:v>
                </c:pt>
                <c:pt idx="1413">
                  <c:v>70.650000000000006</c:v>
                </c:pt>
                <c:pt idx="1414">
                  <c:v>70.7</c:v>
                </c:pt>
                <c:pt idx="1415">
                  <c:v>70.75</c:v>
                </c:pt>
                <c:pt idx="1416">
                  <c:v>70.8</c:v>
                </c:pt>
                <c:pt idx="1417">
                  <c:v>70.849999999999994</c:v>
                </c:pt>
                <c:pt idx="1418">
                  <c:v>70.900000000000006</c:v>
                </c:pt>
                <c:pt idx="1419">
                  <c:v>70.95</c:v>
                </c:pt>
                <c:pt idx="1420">
                  <c:v>71</c:v>
                </c:pt>
                <c:pt idx="1421">
                  <c:v>71.05</c:v>
                </c:pt>
                <c:pt idx="1422">
                  <c:v>71.099999999999994</c:v>
                </c:pt>
                <c:pt idx="1423">
                  <c:v>71.150000000000006</c:v>
                </c:pt>
                <c:pt idx="1424">
                  <c:v>71.2</c:v>
                </c:pt>
                <c:pt idx="1425">
                  <c:v>71.25</c:v>
                </c:pt>
                <c:pt idx="1426">
                  <c:v>71.3</c:v>
                </c:pt>
                <c:pt idx="1427">
                  <c:v>71.349999999999994</c:v>
                </c:pt>
                <c:pt idx="1428">
                  <c:v>71.400000000000006</c:v>
                </c:pt>
                <c:pt idx="1429">
                  <c:v>71.45</c:v>
                </c:pt>
                <c:pt idx="1430">
                  <c:v>71.5</c:v>
                </c:pt>
                <c:pt idx="1431">
                  <c:v>71.55</c:v>
                </c:pt>
                <c:pt idx="1432">
                  <c:v>71.599999999999994</c:v>
                </c:pt>
                <c:pt idx="1433">
                  <c:v>71.650000000000006</c:v>
                </c:pt>
                <c:pt idx="1434">
                  <c:v>71.7</c:v>
                </c:pt>
                <c:pt idx="1435">
                  <c:v>71.75</c:v>
                </c:pt>
                <c:pt idx="1436">
                  <c:v>71.8</c:v>
                </c:pt>
                <c:pt idx="1437">
                  <c:v>71.849999999999994</c:v>
                </c:pt>
                <c:pt idx="1438">
                  <c:v>71.900000000000006</c:v>
                </c:pt>
                <c:pt idx="1439">
                  <c:v>71.95</c:v>
                </c:pt>
                <c:pt idx="1440">
                  <c:v>72</c:v>
                </c:pt>
                <c:pt idx="1441">
                  <c:v>72.05</c:v>
                </c:pt>
                <c:pt idx="1442">
                  <c:v>72.099999999999994</c:v>
                </c:pt>
                <c:pt idx="1443">
                  <c:v>72.150000000000006</c:v>
                </c:pt>
                <c:pt idx="1444">
                  <c:v>72.2</c:v>
                </c:pt>
                <c:pt idx="1445">
                  <c:v>72.25</c:v>
                </c:pt>
                <c:pt idx="1446">
                  <c:v>72.3</c:v>
                </c:pt>
                <c:pt idx="1447">
                  <c:v>72.349999999999994</c:v>
                </c:pt>
                <c:pt idx="1448">
                  <c:v>72.400000000000006</c:v>
                </c:pt>
                <c:pt idx="1449">
                  <c:v>72.45</c:v>
                </c:pt>
                <c:pt idx="1450">
                  <c:v>72.5</c:v>
                </c:pt>
                <c:pt idx="1451">
                  <c:v>72.55</c:v>
                </c:pt>
                <c:pt idx="1452">
                  <c:v>72.599999999999994</c:v>
                </c:pt>
                <c:pt idx="1453">
                  <c:v>72.650000000000006</c:v>
                </c:pt>
                <c:pt idx="1454">
                  <c:v>72.7</c:v>
                </c:pt>
                <c:pt idx="1455">
                  <c:v>72.75</c:v>
                </c:pt>
                <c:pt idx="1456">
                  <c:v>72.8</c:v>
                </c:pt>
                <c:pt idx="1457">
                  <c:v>72.849999999999994</c:v>
                </c:pt>
                <c:pt idx="1458">
                  <c:v>72.900000000000006</c:v>
                </c:pt>
                <c:pt idx="1459">
                  <c:v>72.95</c:v>
                </c:pt>
                <c:pt idx="1460">
                  <c:v>73</c:v>
                </c:pt>
                <c:pt idx="1461">
                  <c:v>73.05</c:v>
                </c:pt>
                <c:pt idx="1462">
                  <c:v>73.099999999999994</c:v>
                </c:pt>
                <c:pt idx="1463">
                  <c:v>73.150000000000006</c:v>
                </c:pt>
                <c:pt idx="1464">
                  <c:v>73.2</c:v>
                </c:pt>
                <c:pt idx="1465">
                  <c:v>73.25</c:v>
                </c:pt>
                <c:pt idx="1466">
                  <c:v>73.3</c:v>
                </c:pt>
                <c:pt idx="1467">
                  <c:v>73.349999999999994</c:v>
                </c:pt>
                <c:pt idx="1468">
                  <c:v>73.400000000000006</c:v>
                </c:pt>
                <c:pt idx="1469">
                  <c:v>73.45</c:v>
                </c:pt>
                <c:pt idx="1470">
                  <c:v>73.5</c:v>
                </c:pt>
                <c:pt idx="1471">
                  <c:v>73.55</c:v>
                </c:pt>
                <c:pt idx="1472">
                  <c:v>73.599999999999994</c:v>
                </c:pt>
                <c:pt idx="1473">
                  <c:v>73.650000000000006</c:v>
                </c:pt>
                <c:pt idx="1474">
                  <c:v>73.7</c:v>
                </c:pt>
                <c:pt idx="1475">
                  <c:v>73.75</c:v>
                </c:pt>
                <c:pt idx="1476">
                  <c:v>73.8</c:v>
                </c:pt>
                <c:pt idx="1477">
                  <c:v>73.849999999999994</c:v>
                </c:pt>
                <c:pt idx="1478">
                  <c:v>73.900000000000006</c:v>
                </c:pt>
                <c:pt idx="1479">
                  <c:v>73.95</c:v>
                </c:pt>
                <c:pt idx="1480">
                  <c:v>74</c:v>
                </c:pt>
                <c:pt idx="1481">
                  <c:v>74.05</c:v>
                </c:pt>
                <c:pt idx="1482">
                  <c:v>74.099999999999994</c:v>
                </c:pt>
                <c:pt idx="1483">
                  <c:v>74.150000000000006</c:v>
                </c:pt>
                <c:pt idx="1484">
                  <c:v>74.2</c:v>
                </c:pt>
                <c:pt idx="1485">
                  <c:v>74.25</c:v>
                </c:pt>
                <c:pt idx="1486">
                  <c:v>74.3</c:v>
                </c:pt>
                <c:pt idx="1487">
                  <c:v>74.349999999999994</c:v>
                </c:pt>
                <c:pt idx="1488">
                  <c:v>74.400000000000006</c:v>
                </c:pt>
                <c:pt idx="1489">
                  <c:v>74.45</c:v>
                </c:pt>
                <c:pt idx="1490">
                  <c:v>74.5</c:v>
                </c:pt>
                <c:pt idx="1491">
                  <c:v>74.55</c:v>
                </c:pt>
                <c:pt idx="1492">
                  <c:v>74.599999999999994</c:v>
                </c:pt>
                <c:pt idx="1493">
                  <c:v>74.650000000000006</c:v>
                </c:pt>
                <c:pt idx="1494">
                  <c:v>74.7</c:v>
                </c:pt>
                <c:pt idx="1495">
                  <c:v>74.75</c:v>
                </c:pt>
                <c:pt idx="1496">
                  <c:v>74.8</c:v>
                </c:pt>
                <c:pt idx="1497">
                  <c:v>74.849999999999994</c:v>
                </c:pt>
                <c:pt idx="1498">
                  <c:v>74.900000000000006</c:v>
                </c:pt>
                <c:pt idx="1499">
                  <c:v>74.95</c:v>
                </c:pt>
                <c:pt idx="1500">
                  <c:v>75</c:v>
                </c:pt>
                <c:pt idx="1501">
                  <c:v>75.05</c:v>
                </c:pt>
                <c:pt idx="1502">
                  <c:v>75.099999999999994</c:v>
                </c:pt>
                <c:pt idx="1503">
                  <c:v>75.150000000000006</c:v>
                </c:pt>
                <c:pt idx="1504">
                  <c:v>75.2</c:v>
                </c:pt>
                <c:pt idx="1505">
                  <c:v>75.25</c:v>
                </c:pt>
                <c:pt idx="1506">
                  <c:v>75.3</c:v>
                </c:pt>
                <c:pt idx="1507">
                  <c:v>75.349999999999994</c:v>
                </c:pt>
                <c:pt idx="1508">
                  <c:v>75.400000000000006</c:v>
                </c:pt>
                <c:pt idx="1509">
                  <c:v>75.45</c:v>
                </c:pt>
                <c:pt idx="1510">
                  <c:v>75.5</c:v>
                </c:pt>
                <c:pt idx="1511">
                  <c:v>75.55</c:v>
                </c:pt>
                <c:pt idx="1512">
                  <c:v>75.599999999999994</c:v>
                </c:pt>
                <c:pt idx="1513">
                  <c:v>75.650000000000006</c:v>
                </c:pt>
                <c:pt idx="1514">
                  <c:v>75.7</c:v>
                </c:pt>
                <c:pt idx="1515">
                  <c:v>75.75</c:v>
                </c:pt>
                <c:pt idx="1516">
                  <c:v>75.8</c:v>
                </c:pt>
                <c:pt idx="1517">
                  <c:v>75.849999999999994</c:v>
                </c:pt>
                <c:pt idx="1518">
                  <c:v>75.900000000000006</c:v>
                </c:pt>
                <c:pt idx="1519">
                  <c:v>75.95</c:v>
                </c:pt>
                <c:pt idx="1520">
                  <c:v>76</c:v>
                </c:pt>
                <c:pt idx="1521">
                  <c:v>76.05</c:v>
                </c:pt>
                <c:pt idx="1522">
                  <c:v>76.099999999999994</c:v>
                </c:pt>
                <c:pt idx="1523">
                  <c:v>76.150000000000006</c:v>
                </c:pt>
                <c:pt idx="1524">
                  <c:v>76.2</c:v>
                </c:pt>
                <c:pt idx="1525">
                  <c:v>76.25</c:v>
                </c:pt>
                <c:pt idx="1526">
                  <c:v>76.3</c:v>
                </c:pt>
                <c:pt idx="1527">
                  <c:v>76.349999999999994</c:v>
                </c:pt>
                <c:pt idx="1528">
                  <c:v>76.400000000000006</c:v>
                </c:pt>
                <c:pt idx="1529">
                  <c:v>76.45</c:v>
                </c:pt>
                <c:pt idx="1530">
                  <c:v>76.5</c:v>
                </c:pt>
                <c:pt idx="1531">
                  <c:v>76.55</c:v>
                </c:pt>
                <c:pt idx="1532">
                  <c:v>76.599999999999994</c:v>
                </c:pt>
                <c:pt idx="1533">
                  <c:v>76.650000000000006</c:v>
                </c:pt>
                <c:pt idx="1534">
                  <c:v>76.7</c:v>
                </c:pt>
                <c:pt idx="1535">
                  <c:v>76.75</c:v>
                </c:pt>
                <c:pt idx="1536">
                  <c:v>76.8</c:v>
                </c:pt>
                <c:pt idx="1537">
                  <c:v>76.849999999999994</c:v>
                </c:pt>
                <c:pt idx="1538">
                  <c:v>76.900000000000006</c:v>
                </c:pt>
                <c:pt idx="1539">
                  <c:v>76.95</c:v>
                </c:pt>
                <c:pt idx="1540">
                  <c:v>77</c:v>
                </c:pt>
                <c:pt idx="1541">
                  <c:v>77.05</c:v>
                </c:pt>
                <c:pt idx="1542">
                  <c:v>77.099999999999994</c:v>
                </c:pt>
                <c:pt idx="1543">
                  <c:v>77.150000000000006</c:v>
                </c:pt>
                <c:pt idx="1544">
                  <c:v>77.2</c:v>
                </c:pt>
                <c:pt idx="1545">
                  <c:v>77.25</c:v>
                </c:pt>
                <c:pt idx="1546">
                  <c:v>77.3</c:v>
                </c:pt>
                <c:pt idx="1547">
                  <c:v>77.349999999999994</c:v>
                </c:pt>
                <c:pt idx="1548">
                  <c:v>77.400000000000006</c:v>
                </c:pt>
                <c:pt idx="1549">
                  <c:v>77.45</c:v>
                </c:pt>
                <c:pt idx="1550">
                  <c:v>77.5</c:v>
                </c:pt>
                <c:pt idx="1551">
                  <c:v>77.55</c:v>
                </c:pt>
                <c:pt idx="1552">
                  <c:v>77.599999999999994</c:v>
                </c:pt>
                <c:pt idx="1553">
                  <c:v>77.650000000000006</c:v>
                </c:pt>
                <c:pt idx="1554">
                  <c:v>77.7</c:v>
                </c:pt>
                <c:pt idx="1555">
                  <c:v>77.75</c:v>
                </c:pt>
                <c:pt idx="1556">
                  <c:v>77.8</c:v>
                </c:pt>
                <c:pt idx="1557">
                  <c:v>77.849999999999994</c:v>
                </c:pt>
                <c:pt idx="1558">
                  <c:v>77.900000000000006</c:v>
                </c:pt>
                <c:pt idx="1559">
                  <c:v>77.95</c:v>
                </c:pt>
                <c:pt idx="1560">
                  <c:v>78</c:v>
                </c:pt>
                <c:pt idx="1561">
                  <c:v>78.05</c:v>
                </c:pt>
                <c:pt idx="1562">
                  <c:v>78.099999999999994</c:v>
                </c:pt>
                <c:pt idx="1563">
                  <c:v>78.150000000000006</c:v>
                </c:pt>
                <c:pt idx="1564">
                  <c:v>78.2</c:v>
                </c:pt>
                <c:pt idx="1565">
                  <c:v>78.25</c:v>
                </c:pt>
                <c:pt idx="1566">
                  <c:v>78.3</c:v>
                </c:pt>
                <c:pt idx="1567">
                  <c:v>78.349999999999994</c:v>
                </c:pt>
                <c:pt idx="1568">
                  <c:v>78.400000000000006</c:v>
                </c:pt>
                <c:pt idx="1569">
                  <c:v>78.45</c:v>
                </c:pt>
                <c:pt idx="1570">
                  <c:v>78.5</c:v>
                </c:pt>
                <c:pt idx="1571">
                  <c:v>78.55</c:v>
                </c:pt>
                <c:pt idx="1572">
                  <c:v>78.599999999999994</c:v>
                </c:pt>
                <c:pt idx="1573">
                  <c:v>78.650000000000006</c:v>
                </c:pt>
                <c:pt idx="1574">
                  <c:v>78.7</c:v>
                </c:pt>
                <c:pt idx="1575">
                  <c:v>78.75</c:v>
                </c:pt>
                <c:pt idx="1576">
                  <c:v>78.8</c:v>
                </c:pt>
                <c:pt idx="1577">
                  <c:v>78.849999999999994</c:v>
                </c:pt>
                <c:pt idx="1578">
                  <c:v>78.900000000000006</c:v>
                </c:pt>
                <c:pt idx="1579">
                  <c:v>78.95</c:v>
                </c:pt>
                <c:pt idx="1580">
                  <c:v>79</c:v>
                </c:pt>
                <c:pt idx="1581">
                  <c:v>79.05</c:v>
                </c:pt>
                <c:pt idx="1582">
                  <c:v>79.099999999999994</c:v>
                </c:pt>
                <c:pt idx="1583">
                  <c:v>79.150000000000006</c:v>
                </c:pt>
                <c:pt idx="1584">
                  <c:v>79.2</c:v>
                </c:pt>
                <c:pt idx="1585">
                  <c:v>79.25</c:v>
                </c:pt>
                <c:pt idx="1586">
                  <c:v>79.3</c:v>
                </c:pt>
                <c:pt idx="1587">
                  <c:v>79.349999999999994</c:v>
                </c:pt>
                <c:pt idx="1588">
                  <c:v>79.400000000000006</c:v>
                </c:pt>
                <c:pt idx="1589">
                  <c:v>79.45</c:v>
                </c:pt>
                <c:pt idx="1590">
                  <c:v>79.5</c:v>
                </c:pt>
                <c:pt idx="1591">
                  <c:v>79.55</c:v>
                </c:pt>
                <c:pt idx="1592">
                  <c:v>79.599999999999994</c:v>
                </c:pt>
                <c:pt idx="1593">
                  <c:v>79.650000000000006</c:v>
                </c:pt>
                <c:pt idx="1594">
                  <c:v>79.7</c:v>
                </c:pt>
                <c:pt idx="1595">
                  <c:v>79.75</c:v>
                </c:pt>
                <c:pt idx="1596">
                  <c:v>79.8</c:v>
                </c:pt>
                <c:pt idx="1597">
                  <c:v>79.849999999999994</c:v>
                </c:pt>
                <c:pt idx="1598">
                  <c:v>79.900000000000006</c:v>
                </c:pt>
                <c:pt idx="1599">
                  <c:v>79.95</c:v>
                </c:pt>
                <c:pt idx="1600">
                  <c:v>80</c:v>
                </c:pt>
                <c:pt idx="1601">
                  <c:v>80.05</c:v>
                </c:pt>
                <c:pt idx="1602">
                  <c:v>80.099999999999994</c:v>
                </c:pt>
                <c:pt idx="1603">
                  <c:v>80.150000000000006</c:v>
                </c:pt>
                <c:pt idx="1604">
                  <c:v>80.2</c:v>
                </c:pt>
                <c:pt idx="1605">
                  <c:v>80.25</c:v>
                </c:pt>
                <c:pt idx="1606">
                  <c:v>80.3</c:v>
                </c:pt>
                <c:pt idx="1607">
                  <c:v>80.349999999999994</c:v>
                </c:pt>
                <c:pt idx="1608">
                  <c:v>80.400000000000006</c:v>
                </c:pt>
                <c:pt idx="1609">
                  <c:v>80.45</c:v>
                </c:pt>
                <c:pt idx="1610">
                  <c:v>80.5</c:v>
                </c:pt>
                <c:pt idx="1611">
                  <c:v>80.55</c:v>
                </c:pt>
                <c:pt idx="1612">
                  <c:v>80.599999999999994</c:v>
                </c:pt>
                <c:pt idx="1613">
                  <c:v>80.650000000000006</c:v>
                </c:pt>
                <c:pt idx="1614">
                  <c:v>80.7</c:v>
                </c:pt>
                <c:pt idx="1615">
                  <c:v>80.75</c:v>
                </c:pt>
                <c:pt idx="1616">
                  <c:v>80.8</c:v>
                </c:pt>
                <c:pt idx="1617">
                  <c:v>80.849999999999994</c:v>
                </c:pt>
                <c:pt idx="1618">
                  <c:v>80.900000000000006</c:v>
                </c:pt>
                <c:pt idx="1619">
                  <c:v>80.95</c:v>
                </c:pt>
                <c:pt idx="1620">
                  <c:v>81</c:v>
                </c:pt>
                <c:pt idx="1621">
                  <c:v>81.05</c:v>
                </c:pt>
                <c:pt idx="1622">
                  <c:v>81.099999999999994</c:v>
                </c:pt>
                <c:pt idx="1623">
                  <c:v>81.150000000000006</c:v>
                </c:pt>
                <c:pt idx="1624">
                  <c:v>81.2</c:v>
                </c:pt>
                <c:pt idx="1625">
                  <c:v>81.25</c:v>
                </c:pt>
                <c:pt idx="1626">
                  <c:v>81.3</c:v>
                </c:pt>
                <c:pt idx="1627">
                  <c:v>81.349999999999994</c:v>
                </c:pt>
                <c:pt idx="1628">
                  <c:v>81.400000000000006</c:v>
                </c:pt>
                <c:pt idx="1629">
                  <c:v>81.45</c:v>
                </c:pt>
                <c:pt idx="1630">
                  <c:v>81.5</c:v>
                </c:pt>
                <c:pt idx="1631">
                  <c:v>81.55</c:v>
                </c:pt>
                <c:pt idx="1632">
                  <c:v>81.599999999999994</c:v>
                </c:pt>
                <c:pt idx="1633">
                  <c:v>81.650000000000006</c:v>
                </c:pt>
                <c:pt idx="1634">
                  <c:v>81.7</c:v>
                </c:pt>
                <c:pt idx="1635">
                  <c:v>81.75</c:v>
                </c:pt>
                <c:pt idx="1636">
                  <c:v>81.8</c:v>
                </c:pt>
                <c:pt idx="1637">
                  <c:v>81.849999999999994</c:v>
                </c:pt>
                <c:pt idx="1638">
                  <c:v>81.900000000000006</c:v>
                </c:pt>
                <c:pt idx="1639">
                  <c:v>81.95</c:v>
                </c:pt>
                <c:pt idx="1640">
                  <c:v>82</c:v>
                </c:pt>
                <c:pt idx="1641">
                  <c:v>82.05</c:v>
                </c:pt>
                <c:pt idx="1642">
                  <c:v>82.1</c:v>
                </c:pt>
                <c:pt idx="1643">
                  <c:v>82.15</c:v>
                </c:pt>
                <c:pt idx="1644">
                  <c:v>82.2</c:v>
                </c:pt>
                <c:pt idx="1645">
                  <c:v>82.25</c:v>
                </c:pt>
                <c:pt idx="1646">
                  <c:v>82.3</c:v>
                </c:pt>
                <c:pt idx="1647">
                  <c:v>82.35</c:v>
                </c:pt>
                <c:pt idx="1648">
                  <c:v>82.4</c:v>
                </c:pt>
                <c:pt idx="1649">
                  <c:v>82.45</c:v>
                </c:pt>
                <c:pt idx="1650">
                  <c:v>82.5</c:v>
                </c:pt>
                <c:pt idx="1651">
                  <c:v>82.55</c:v>
                </c:pt>
                <c:pt idx="1652">
                  <c:v>82.6</c:v>
                </c:pt>
                <c:pt idx="1653">
                  <c:v>82.65</c:v>
                </c:pt>
                <c:pt idx="1654">
                  <c:v>82.7</c:v>
                </c:pt>
                <c:pt idx="1655">
                  <c:v>82.75</c:v>
                </c:pt>
                <c:pt idx="1656">
                  <c:v>82.8</c:v>
                </c:pt>
                <c:pt idx="1657">
                  <c:v>82.85</c:v>
                </c:pt>
                <c:pt idx="1658">
                  <c:v>82.9</c:v>
                </c:pt>
                <c:pt idx="1659">
                  <c:v>82.95</c:v>
                </c:pt>
                <c:pt idx="1660">
                  <c:v>83</c:v>
                </c:pt>
                <c:pt idx="1661">
                  <c:v>83.05</c:v>
                </c:pt>
                <c:pt idx="1662">
                  <c:v>83.1</c:v>
                </c:pt>
                <c:pt idx="1663">
                  <c:v>83.15</c:v>
                </c:pt>
                <c:pt idx="1664">
                  <c:v>83.2</c:v>
                </c:pt>
                <c:pt idx="1665">
                  <c:v>83.25</c:v>
                </c:pt>
                <c:pt idx="1666">
                  <c:v>83.3</c:v>
                </c:pt>
                <c:pt idx="1667">
                  <c:v>83.35</c:v>
                </c:pt>
                <c:pt idx="1668">
                  <c:v>83.4</c:v>
                </c:pt>
                <c:pt idx="1669">
                  <c:v>83.45</c:v>
                </c:pt>
                <c:pt idx="1670">
                  <c:v>83.5</c:v>
                </c:pt>
                <c:pt idx="1671">
                  <c:v>83.55</c:v>
                </c:pt>
                <c:pt idx="1672">
                  <c:v>83.6</c:v>
                </c:pt>
                <c:pt idx="1673">
                  <c:v>83.65</c:v>
                </c:pt>
                <c:pt idx="1674">
                  <c:v>83.7</c:v>
                </c:pt>
                <c:pt idx="1675">
                  <c:v>83.75</c:v>
                </c:pt>
                <c:pt idx="1676">
                  <c:v>83.8</c:v>
                </c:pt>
                <c:pt idx="1677">
                  <c:v>83.85</c:v>
                </c:pt>
                <c:pt idx="1678">
                  <c:v>83.9</c:v>
                </c:pt>
                <c:pt idx="1679">
                  <c:v>83.95</c:v>
                </c:pt>
                <c:pt idx="1680">
                  <c:v>84</c:v>
                </c:pt>
                <c:pt idx="1681">
                  <c:v>84.05</c:v>
                </c:pt>
                <c:pt idx="1682">
                  <c:v>84.1</c:v>
                </c:pt>
                <c:pt idx="1683">
                  <c:v>84.15</c:v>
                </c:pt>
                <c:pt idx="1684">
                  <c:v>84.2</c:v>
                </c:pt>
                <c:pt idx="1685">
                  <c:v>84.25</c:v>
                </c:pt>
                <c:pt idx="1686">
                  <c:v>84.3</c:v>
                </c:pt>
                <c:pt idx="1687">
                  <c:v>84.35</c:v>
                </c:pt>
                <c:pt idx="1688">
                  <c:v>84.4</c:v>
                </c:pt>
                <c:pt idx="1689">
                  <c:v>84.45</c:v>
                </c:pt>
                <c:pt idx="1690">
                  <c:v>84.5</c:v>
                </c:pt>
                <c:pt idx="1691">
                  <c:v>84.55</c:v>
                </c:pt>
                <c:pt idx="1692">
                  <c:v>84.6</c:v>
                </c:pt>
                <c:pt idx="1693">
                  <c:v>84.65</c:v>
                </c:pt>
                <c:pt idx="1694">
                  <c:v>84.7</c:v>
                </c:pt>
                <c:pt idx="1695">
                  <c:v>84.75</c:v>
                </c:pt>
                <c:pt idx="1696">
                  <c:v>84.8</c:v>
                </c:pt>
                <c:pt idx="1697">
                  <c:v>84.85</c:v>
                </c:pt>
                <c:pt idx="1698">
                  <c:v>84.9</c:v>
                </c:pt>
                <c:pt idx="1699">
                  <c:v>84.95</c:v>
                </c:pt>
                <c:pt idx="1700">
                  <c:v>85</c:v>
                </c:pt>
                <c:pt idx="1701">
                  <c:v>85.05</c:v>
                </c:pt>
                <c:pt idx="1702">
                  <c:v>85.1</c:v>
                </c:pt>
                <c:pt idx="1703">
                  <c:v>85.15</c:v>
                </c:pt>
                <c:pt idx="1704">
                  <c:v>85.2</c:v>
                </c:pt>
                <c:pt idx="1705">
                  <c:v>85.25</c:v>
                </c:pt>
                <c:pt idx="1706">
                  <c:v>85.3</c:v>
                </c:pt>
                <c:pt idx="1707">
                  <c:v>85.35</c:v>
                </c:pt>
                <c:pt idx="1708">
                  <c:v>85.4</c:v>
                </c:pt>
                <c:pt idx="1709">
                  <c:v>85.45</c:v>
                </c:pt>
                <c:pt idx="1710">
                  <c:v>85.5</c:v>
                </c:pt>
                <c:pt idx="1711">
                  <c:v>85.55</c:v>
                </c:pt>
                <c:pt idx="1712">
                  <c:v>85.6</c:v>
                </c:pt>
                <c:pt idx="1713">
                  <c:v>85.65</c:v>
                </c:pt>
                <c:pt idx="1714">
                  <c:v>85.7</c:v>
                </c:pt>
                <c:pt idx="1715">
                  <c:v>85.75</c:v>
                </c:pt>
                <c:pt idx="1716">
                  <c:v>85.8</c:v>
                </c:pt>
                <c:pt idx="1717">
                  <c:v>85.85</c:v>
                </c:pt>
                <c:pt idx="1718">
                  <c:v>85.9</c:v>
                </c:pt>
                <c:pt idx="1719">
                  <c:v>85.95</c:v>
                </c:pt>
                <c:pt idx="1720">
                  <c:v>86</c:v>
                </c:pt>
                <c:pt idx="1721">
                  <c:v>86.05</c:v>
                </c:pt>
                <c:pt idx="1722">
                  <c:v>86.1</c:v>
                </c:pt>
                <c:pt idx="1723">
                  <c:v>86.15</c:v>
                </c:pt>
                <c:pt idx="1724">
                  <c:v>86.2</c:v>
                </c:pt>
                <c:pt idx="1725">
                  <c:v>86.25</c:v>
                </c:pt>
                <c:pt idx="1726">
                  <c:v>86.3</c:v>
                </c:pt>
                <c:pt idx="1727">
                  <c:v>86.35</c:v>
                </c:pt>
                <c:pt idx="1728">
                  <c:v>86.4</c:v>
                </c:pt>
                <c:pt idx="1729">
                  <c:v>86.45</c:v>
                </c:pt>
                <c:pt idx="1730">
                  <c:v>86.5</c:v>
                </c:pt>
                <c:pt idx="1731">
                  <c:v>86.55</c:v>
                </c:pt>
                <c:pt idx="1732">
                  <c:v>86.6</c:v>
                </c:pt>
                <c:pt idx="1733">
                  <c:v>86.65</c:v>
                </c:pt>
                <c:pt idx="1734">
                  <c:v>86.7</c:v>
                </c:pt>
                <c:pt idx="1735">
                  <c:v>86.75</c:v>
                </c:pt>
                <c:pt idx="1736">
                  <c:v>86.8</c:v>
                </c:pt>
                <c:pt idx="1737">
                  <c:v>86.85</c:v>
                </c:pt>
                <c:pt idx="1738">
                  <c:v>86.9</c:v>
                </c:pt>
                <c:pt idx="1739">
                  <c:v>86.95</c:v>
                </c:pt>
                <c:pt idx="1740">
                  <c:v>87</c:v>
                </c:pt>
                <c:pt idx="1741">
                  <c:v>87.05</c:v>
                </c:pt>
                <c:pt idx="1742">
                  <c:v>87.1</c:v>
                </c:pt>
                <c:pt idx="1743">
                  <c:v>87.15</c:v>
                </c:pt>
                <c:pt idx="1744">
                  <c:v>87.2</c:v>
                </c:pt>
                <c:pt idx="1745">
                  <c:v>87.25</c:v>
                </c:pt>
                <c:pt idx="1746">
                  <c:v>87.3</c:v>
                </c:pt>
                <c:pt idx="1747">
                  <c:v>87.35</c:v>
                </c:pt>
                <c:pt idx="1748">
                  <c:v>87.4</c:v>
                </c:pt>
                <c:pt idx="1749">
                  <c:v>87.45</c:v>
                </c:pt>
                <c:pt idx="1750">
                  <c:v>87.5</c:v>
                </c:pt>
                <c:pt idx="1751">
                  <c:v>87.55</c:v>
                </c:pt>
                <c:pt idx="1752">
                  <c:v>87.6</c:v>
                </c:pt>
                <c:pt idx="1753">
                  <c:v>87.65</c:v>
                </c:pt>
                <c:pt idx="1754">
                  <c:v>87.7</c:v>
                </c:pt>
                <c:pt idx="1755">
                  <c:v>87.75</c:v>
                </c:pt>
                <c:pt idx="1756">
                  <c:v>87.8</c:v>
                </c:pt>
                <c:pt idx="1757">
                  <c:v>87.85</c:v>
                </c:pt>
                <c:pt idx="1758">
                  <c:v>87.9</c:v>
                </c:pt>
                <c:pt idx="1759">
                  <c:v>87.95</c:v>
                </c:pt>
                <c:pt idx="1760">
                  <c:v>88</c:v>
                </c:pt>
                <c:pt idx="1761">
                  <c:v>88.05</c:v>
                </c:pt>
                <c:pt idx="1762">
                  <c:v>88.1</c:v>
                </c:pt>
                <c:pt idx="1763">
                  <c:v>88.15</c:v>
                </c:pt>
                <c:pt idx="1764">
                  <c:v>88.2</c:v>
                </c:pt>
                <c:pt idx="1765">
                  <c:v>88.25</c:v>
                </c:pt>
                <c:pt idx="1766">
                  <c:v>88.3</c:v>
                </c:pt>
                <c:pt idx="1767">
                  <c:v>88.35</c:v>
                </c:pt>
                <c:pt idx="1768">
                  <c:v>88.4</c:v>
                </c:pt>
                <c:pt idx="1769">
                  <c:v>88.45</c:v>
                </c:pt>
                <c:pt idx="1770">
                  <c:v>88.5</c:v>
                </c:pt>
                <c:pt idx="1771">
                  <c:v>88.55</c:v>
                </c:pt>
                <c:pt idx="1772">
                  <c:v>88.6</c:v>
                </c:pt>
                <c:pt idx="1773">
                  <c:v>88.65</c:v>
                </c:pt>
                <c:pt idx="1774">
                  <c:v>88.7</c:v>
                </c:pt>
                <c:pt idx="1775">
                  <c:v>88.75</c:v>
                </c:pt>
                <c:pt idx="1776">
                  <c:v>88.8</c:v>
                </c:pt>
                <c:pt idx="1777">
                  <c:v>88.85</c:v>
                </c:pt>
                <c:pt idx="1778">
                  <c:v>88.9</c:v>
                </c:pt>
                <c:pt idx="1779">
                  <c:v>88.95</c:v>
                </c:pt>
                <c:pt idx="1780">
                  <c:v>89</c:v>
                </c:pt>
                <c:pt idx="1781">
                  <c:v>89.05</c:v>
                </c:pt>
                <c:pt idx="1782">
                  <c:v>89.1</c:v>
                </c:pt>
                <c:pt idx="1783">
                  <c:v>89.15</c:v>
                </c:pt>
                <c:pt idx="1784">
                  <c:v>89.2</c:v>
                </c:pt>
                <c:pt idx="1785">
                  <c:v>89.25</c:v>
                </c:pt>
                <c:pt idx="1786">
                  <c:v>89.3</c:v>
                </c:pt>
                <c:pt idx="1787">
                  <c:v>89.35</c:v>
                </c:pt>
                <c:pt idx="1788">
                  <c:v>89.4</c:v>
                </c:pt>
                <c:pt idx="1789">
                  <c:v>89.45</c:v>
                </c:pt>
                <c:pt idx="1790">
                  <c:v>89.5</c:v>
                </c:pt>
                <c:pt idx="1791">
                  <c:v>89.55</c:v>
                </c:pt>
                <c:pt idx="1792">
                  <c:v>89.6</c:v>
                </c:pt>
                <c:pt idx="1793">
                  <c:v>89.65</c:v>
                </c:pt>
                <c:pt idx="1794">
                  <c:v>89.7</c:v>
                </c:pt>
                <c:pt idx="1795">
                  <c:v>89.75</c:v>
                </c:pt>
                <c:pt idx="1796">
                  <c:v>89.8</c:v>
                </c:pt>
                <c:pt idx="1797">
                  <c:v>89.85</c:v>
                </c:pt>
                <c:pt idx="1798">
                  <c:v>89.9</c:v>
                </c:pt>
                <c:pt idx="1799">
                  <c:v>89.95</c:v>
                </c:pt>
                <c:pt idx="1800">
                  <c:v>90</c:v>
                </c:pt>
                <c:pt idx="1801">
                  <c:v>90.05</c:v>
                </c:pt>
                <c:pt idx="1802">
                  <c:v>90.1</c:v>
                </c:pt>
                <c:pt idx="1803">
                  <c:v>90.15</c:v>
                </c:pt>
                <c:pt idx="1804">
                  <c:v>90.2</c:v>
                </c:pt>
                <c:pt idx="1805">
                  <c:v>90.25</c:v>
                </c:pt>
                <c:pt idx="1806">
                  <c:v>90.3</c:v>
                </c:pt>
                <c:pt idx="1807">
                  <c:v>90.35</c:v>
                </c:pt>
                <c:pt idx="1808">
                  <c:v>90.4</c:v>
                </c:pt>
                <c:pt idx="1809">
                  <c:v>90.45</c:v>
                </c:pt>
                <c:pt idx="1810">
                  <c:v>90.5</c:v>
                </c:pt>
                <c:pt idx="1811">
                  <c:v>90.55</c:v>
                </c:pt>
                <c:pt idx="1812">
                  <c:v>90.6</c:v>
                </c:pt>
                <c:pt idx="1813">
                  <c:v>90.65</c:v>
                </c:pt>
                <c:pt idx="1814">
                  <c:v>90.7</c:v>
                </c:pt>
                <c:pt idx="1815">
                  <c:v>90.75</c:v>
                </c:pt>
                <c:pt idx="1816">
                  <c:v>90.8</c:v>
                </c:pt>
                <c:pt idx="1817">
                  <c:v>90.85</c:v>
                </c:pt>
                <c:pt idx="1818">
                  <c:v>90.9</c:v>
                </c:pt>
                <c:pt idx="1819">
                  <c:v>90.95</c:v>
                </c:pt>
                <c:pt idx="1820">
                  <c:v>91</c:v>
                </c:pt>
                <c:pt idx="1821">
                  <c:v>91.05</c:v>
                </c:pt>
                <c:pt idx="1822">
                  <c:v>91.1</c:v>
                </c:pt>
                <c:pt idx="1823">
                  <c:v>91.15</c:v>
                </c:pt>
                <c:pt idx="1824">
                  <c:v>91.2</c:v>
                </c:pt>
                <c:pt idx="1825">
                  <c:v>91.25</c:v>
                </c:pt>
                <c:pt idx="1826">
                  <c:v>91.3</c:v>
                </c:pt>
                <c:pt idx="1827">
                  <c:v>91.35</c:v>
                </c:pt>
                <c:pt idx="1828">
                  <c:v>91.4</c:v>
                </c:pt>
                <c:pt idx="1829">
                  <c:v>91.45</c:v>
                </c:pt>
                <c:pt idx="1830">
                  <c:v>91.5</c:v>
                </c:pt>
                <c:pt idx="1831">
                  <c:v>91.55</c:v>
                </c:pt>
                <c:pt idx="1832">
                  <c:v>91.6</c:v>
                </c:pt>
                <c:pt idx="1833">
                  <c:v>91.65</c:v>
                </c:pt>
                <c:pt idx="1834">
                  <c:v>91.7</c:v>
                </c:pt>
                <c:pt idx="1835">
                  <c:v>91.75</c:v>
                </c:pt>
                <c:pt idx="1836">
                  <c:v>91.8</c:v>
                </c:pt>
                <c:pt idx="1837">
                  <c:v>91.85</c:v>
                </c:pt>
                <c:pt idx="1838">
                  <c:v>91.9</c:v>
                </c:pt>
                <c:pt idx="1839">
                  <c:v>91.95</c:v>
                </c:pt>
                <c:pt idx="1840">
                  <c:v>92</c:v>
                </c:pt>
                <c:pt idx="1841">
                  <c:v>92.05</c:v>
                </c:pt>
                <c:pt idx="1842">
                  <c:v>92.1</c:v>
                </c:pt>
                <c:pt idx="1843">
                  <c:v>92.15</c:v>
                </c:pt>
                <c:pt idx="1844">
                  <c:v>92.2</c:v>
                </c:pt>
                <c:pt idx="1845">
                  <c:v>92.25</c:v>
                </c:pt>
                <c:pt idx="1846">
                  <c:v>92.3</c:v>
                </c:pt>
                <c:pt idx="1847">
                  <c:v>92.35</c:v>
                </c:pt>
                <c:pt idx="1848">
                  <c:v>92.4</c:v>
                </c:pt>
                <c:pt idx="1849">
                  <c:v>92.45</c:v>
                </c:pt>
                <c:pt idx="1850">
                  <c:v>92.5</c:v>
                </c:pt>
                <c:pt idx="1851">
                  <c:v>92.55</c:v>
                </c:pt>
                <c:pt idx="1852">
                  <c:v>92.6</c:v>
                </c:pt>
                <c:pt idx="1853">
                  <c:v>92.65</c:v>
                </c:pt>
                <c:pt idx="1854">
                  <c:v>92.7</c:v>
                </c:pt>
                <c:pt idx="1855">
                  <c:v>92.75</c:v>
                </c:pt>
                <c:pt idx="1856">
                  <c:v>92.8</c:v>
                </c:pt>
                <c:pt idx="1857">
                  <c:v>92.85</c:v>
                </c:pt>
                <c:pt idx="1858">
                  <c:v>92.9</c:v>
                </c:pt>
                <c:pt idx="1859">
                  <c:v>92.95</c:v>
                </c:pt>
                <c:pt idx="1860">
                  <c:v>93</c:v>
                </c:pt>
                <c:pt idx="1861">
                  <c:v>93.05</c:v>
                </c:pt>
                <c:pt idx="1862">
                  <c:v>93.1</c:v>
                </c:pt>
                <c:pt idx="1863">
                  <c:v>93.15</c:v>
                </c:pt>
                <c:pt idx="1864">
                  <c:v>93.2</c:v>
                </c:pt>
                <c:pt idx="1865">
                  <c:v>93.25</c:v>
                </c:pt>
                <c:pt idx="1866">
                  <c:v>93.3</c:v>
                </c:pt>
                <c:pt idx="1867">
                  <c:v>93.35</c:v>
                </c:pt>
                <c:pt idx="1868">
                  <c:v>93.4</c:v>
                </c:pt>
                <c:pt idx="1869">
                  <c:v>93.45</c:v>
                </c:pt>
                <c:pt idx="1870">
                  <c:v>93.5</c:v>
                </c:pt>
                <c:pt idx="1871">
                  <c:v>93.55</c:v>
                </c:pt>
                <c:pt idx="1872">
                  <c:v>93.6</c:v>
                </c:pt>
                <c:pt idx="1873">
                  <c:v>93.65</c:v>
                </c:pt>
                <c:pt idx="1874">
                  <c:v>93.7</c:v>
                </c:pt>
                <c:pt idx="1875">
                  <c:v>93.75</c:v>
                </c:pt>
                <c:pt idx="1876">
                  <c:v>93.8</c:v>
                </c:pt>
                <c:pt idx="1877">
                  <c:v>93.85</c:v>
                </c:pt>
                <c:pt idx="1878">
                  <c:v>93.9</c:v>
                </c:pt>
                <c:pt idx="1879">
                  <c:v>93.95</c:v>
                </c:pt>
                <c:pt idx="1880">
                  <c:v>94</c:v>
                </c:pt>
                <c:pt idx="1881">
                  <c:v>94.05</c:v>
                </c:pt>
                <c:pt idx="1882">
                  <c:v>94.1</c:v>
                </c:pt>
                <c:pt idx="1883">
                  <c:v>94.15</c:v>
                </c:pt>
                <c:pt idx="1884">
                  <c:v>94.2</c:v>
                </c:pt>
                <c:pt idx="1885">
                  <c:v>94.25</c:v>
                </c:pt>
                <c:pt idx="1886">
                  <c:v>94.3</c:v>
                </c:pt>
                <c:pt idx="1887">
                  <c:v>94.35</c:v>
                </c:pt>
                <c:pt idx="1888">
                  <c:v>94.4</c:v>
                </c:pt>
                <c:pt idx="1889">
                  <c:v>94.45</c:v>
                </c:pt>
                <c:pt idx="1890">
                  <c:v>94.5</c:v>
                </c:pt>
                <c:pt idx="1891">
                  <c:v>94.55</c:v>
                </c:pt>
                <c:pt idx="1892">
                  <c:v>94.6</c:v>
                </c:pt>
                <c:pt idx="1893">
                  <c:v>94.65</c:v>
                </c:pt>
                <c:pt idx="1894">
                  <c:v>94.7</c:v>
                </c:pt>
                <c:pt idx="1895">
                  <c:v>94.75</c:v>
                </c:pt>
                <c:pt idx="1896">
                  <c:v>94.8</c:v>
                </c:pt>
                <c:pt idx="1897">
                  <c:v>94.85</c:v>
                </c:pt>
                <c:pt idx="1898">
                  <c:v>94.9</c:v>
                </c:pt>
                <c:pt idx="1899">
                  <c:v>94.95</c:v>
                </c:pt>
                <c:pt idx="1900">
                  <c:v>95</c:v>
                </c:pt>
                <c:pt idx="1901">
                  <c:v>95.05</c:v>
                </c:pt>
                <c:pt idx="1902">
                  <c:v>95.1</c:v>
                </c:pt>
                <c:pt idx="1903">
                  <c:v>95.15</c:v>
                </c:pt>
                <c:pt idx="1904">
                  <c:v>95.2</c:v>
                </c:pt>
                <c:pt idx="1905">
                  <c:v>95.25</c:v>
                </c:pt>
                <c:pt idx="1906">
                  <c:v>95.3</c:v>
                </c:pt>
                <c:pt idx="1907">
                  <c:v>95.35</c:v>
                </c:pt>
                <c:pt idx="1908">
                  <c:v>95.4</c:v>
                </c:pt>
                <c:pt idx="1909">
                  <c:v>95.45</c:v>
                </c:pt>
                <c:pt idx="1910">
                  <c:v>95.5</c:v>
                </c:pt>
                <c:pt idx="1911">
                  <c:v>95.55</c:v>
                </c:pt>
                <c:pt idx="1912">
                  <c:v>95.6</c:v>
                </c:pt>
                <c:pt idx="1913">
                  <c:v>95.65</c:v>
                </c:pt>
                <c:pt idx="1914">
                  <c:v>95.7</c:v>
                </c:pt>
                <c:pt idx="1915">
                  <c:v>95.75</c:v>
                </c:pt>
                <c:pt idx="1916">
                  <c:v>95.8</c:v>
                </c:pt>
                <c:pt idx="1917">
                  <c:v>95.85</c:v>
                </c:pt>
                <c:pt idx="1918">
                  <c:v>95.9</c:v>
                </c:pt>
                <c:pt idx="1919">
                  <c:v>95.95</c:v>
                </c:pt>
                <c:pt idx="1920">
                  <c:v>96</c:v>
                </c:pt>
                <c:pt idx="1921">
                  <c:v>96.05</c:v>
                </c:pt>
                <c:pt idx="1922">
                  <c:v>96.1</c:v>
                </c:pt>
                <c:pt idx="1923">
                  <c:v>96.15</c:v>
                </c:pt>
                <c:pt idx="1924">
                  <c:v>96.2</c:v>
                </c:pt>
                <c:pt idx="1925">
                  <c:v>96.25</c:v>
                </c:pt>
                <c:pt idx="1926">
                  <c:v>96.3</c:v>
                </c:pt>
                <c:pt idx="1927">
                  <c:v>96.35</c:v>
                </c:pt>
                <c:pt idx="1928">
                  <c:v>96.4</c:v>
                </c:pt>
                <c:pt idx="1929">
                  <c:v>96.45</c:v>
                </c:pt>
                <c:pt idx="1930">
                  <c:v>96.5</c:v>
                </c:pt>
                <c:pt idx="1931">
                  <c:v>96.55</c:v>
                </c:pt>
                <c:pt idx="1932">
                  <c:v>96.6</c:v>
                </c:pt>
                <c:pt idx="1933">
                  <c:v>96.65</c:v>
                </c:pt>
                <c:pt idx="1934">
                  <c:v>96.7</c:v>
                </c:pt>
                <c:pt idx="1935">
                  <c:v>96.75</c:v>
                </c:pt>
                <c:pt idx="1936">
                  <c:v>96.8</c:v>
                </c:pt>
                <c:pt idx="1937">
                  <c:v>96.85</c:v>
                </c:pt>
                <c:pt idx="1938">
                  <c:v>96.9</c:v>
                </c:pt>
                <c:pt idx="1939">
                  <c:v>96.95</c:v>
                </c:pt>
                <c:pt idx="1940">
                  <c:v>97</c:v>
                </c:pt>
                <c:pt idx="1941">
                  <c:v>97.05</c:v>
                </c:pt>
                <c:pt idx="1942">
                  <c:v>97.1</c:v>
                </c:pt>
                <c:pt idx="1943">
                  <c:v>97.15</c:v>
                </c:pt>
                <c:pt idx="1944">
                  <c:v>97.2</c:v>
                </c:pt>
                <c:pt idx="1945">
                  <c:v>97.25</c:v>
                </c:pt>
                <c:pt idx="1946">
                  <c:v>97.3</c:v>
                </c:pt>
                <c:pt idx="1947">
                  <c:v>97.35</c:v>
                </c:pt>
                <c:pt idx="1948">
                  <c:v>97.4</c:v>
                </c:pt>
                <c:pt idx="1949">
                  <c:v>97.45</c:v>
                </c:pt>
                <c:pt idx="1950">
                  <c:v>97.5</c:v>
                </c:pt>
                <c:pt idx="1951">
                  <c:v>97.55</c:v>
                </c:pt>
                <c:pt idx="1952">
                  <c:v>97.6</c:v>
                </c:pt>
                <c:pt idx="1953">
                  <c:v>97.65</c:v>
                </c:pt>
                <c:pt idx="1954">
                  <c:v>97.7</c:v>
                </c:pt>
                <c:pt idx="1955">
                  <c:v>97.75</c:v>
                </c:pt>
                <c:pt idx="1956">
                  <c:v>97.8</c:v>
                </c:pt>
                <c:pt idx="1957">
                  <c:v>97.85</c:v>
                </c:pt>
                <c:pt idx="1958">
                  <c:v>97.9</c:v>
                </c:pt>
                <c:pt idx="1959">
                  <c:v>97.95</c:v>
                </c:pt>
                <c:pt idx="1960">
                  <c:v>98</c:v>
                </c:pt>
                <c:pt idx="1961">
                  <c:v>98.05</c:v>
                </c:pt>
                <c:pt idx="1962">
                  <c:v>98.1</c:v>
                </c:pt>
                <c:pt idx="1963">
                  <c:v>98.15</c:v>
                </c:pt>
                <c:pt idx="1964">
                  <c:v>98.2</c:v>
                </c:pt>
                <c:pt idx="1965">
                  <c:v>98.25</c:v>
                </c:pt>
                <c:pt idx="1966">
                  <c:v>98.3</c:v>
                </c:pt>
                <c:pt idx="1967">
                  <c:v>98.35</c:v>
                </c:pt>
                <c:pt idx="1968">
                  <c:v>98.4</c:v>
                </c:pt>
                <c:pt idx="1969">
                  <c:v>98.45</c:v>
                </c:pt>
                <c:pt idx="1970">
                  <c:v>98.5</c:v>
                </c:pt>
                <c:pt idx="1971">
                  <c:v>98.55</c:v>
                </c:pt>
                <c:pt idx="1972">
                  <c:v>98.6</c:v>
                </c:pt>
                <c:pt idx="1973">
                  <c:v>98.65</c:v>
                </c:pt>
                <c:pt idx="1974">
                  <c:v>98.7</c:v>
                </c:pt>
                <c:pt idx="1975">
                  <c:v>98.75</c:v>
                </c:pt>
                <c:pt idx="1976">
                  <c:v>98.8</c:v>
                </c:pt>
                <c:pt idx="1977">
                  <c:v>98.85</c:v>
                </c:pt>
                <c:pt idx="1978">
                  <c:v>98.9</c:v>
                </c:pt>
                <c:pt idx="1979">
                  <c:v>98.95</c:v>
                </c:pt>
                <c:pt idx="1980">
                  <c:v>99</c:v>
                </c:pt>
                <c:pt idx="1981">
                  <c:v>99.05</c:v>
                </c:pt>
                <c:pt idx="1982">
                  <c:v>99.1</c:v>
                </c:pt>
                <c:pt idx="1983">
                  <c:v>99.15</c:v>
                </c:pt>
                <c:pt idx="1984">
                  <c:v>99.2</c:v>
                </c:pt>
                <c:pt idx="1985">
                  <c:v>99.25</c:v>
                </c:pt>
                <c:pt idx="1986">
                  <c:v>99.3</c:v>
                </c:pt>
                <c:pt idx="1987">
                  <c:v>99.35</c:v>
                </c:pt>
                <c:pt idx="1988">
                  <c:v>99.4</c:v>
                </c:pt>
                <c:pt idx="1989">
                  <c:v>99.45</c:v>
                </c:pt>
                <c:pt idx="1990">
                  <c:v>99.5</c:v>
                </c:pt>
                <c:pt idx="1991">
                  <c:v>99.55</c:v>
                </c:pt>
                <c:pt idx="1992">
                  <c:v>99.6</c:v>
                </c:pt>
                <c:pt idx="1993">
                  <c:v>99.65</c:v>
                </c:pt>
                <c:pt idx="1994">
                  <c:v>99.7</c:v>
                </c:pt>
                <c:pt idx="1995">
                  <c:v>99.75</c:v>
                </c:pt>
                <c:pt idx="1996">
                  <c:v>99.8</c:v>
                </c:pt>
                <c:pt idx="1997">
                  <c:v>99.85</c:v>
                </c:pt>
                <c:pt idx="1998">
                  <c:v>99.9</c:v>
                </c:pt>
                <c:pt idx="1999">
                  <c:v>99.95</c:v>
                </c:pt>
                <c:pt idx="2000">
                  <c:v>100</c:v>
                </c:pt>
                <c:pt idx="2001">
                  <c:v>100.05</c:v>
                </c:pt>
                <c:pt idx="2002">
                  <c:v>100.1</c:v>
                </c:pt>
                <c:pt idx="2003">
                  <c:v>100.15</c:v>
                </c:pt>
                <c:pt idx="2004">
                  <c:v>100.2</c:v>
                </c:pt>
                <c:pt idx="2005">
                  <c:v>100.25</c:v>
                </c:pt>
                <c:pt idx="2006">
                  <c:v>100.3</c:v>
                </c:pt>
                <c:pt idx="2007">
                  <c:v>100.35</c:v>
                </c:pt>
                <c:pt idx="2008">
                  <c:v>100.4</c:v>
                </c:pt>
                <c:pt idx="2009">
                  <c:v>100.45</c:v>
                </c:pt>
                <c:pt idx="2010">
                  <c:v>100.5</c:v>
                </c:pt>
                <c:pt idx="2011">
                  <c:v>100.55</c:v>
                </c:pt>
                <c:pt idx="2012">
                  <c:v>100.6</c:v>
                </c:pt>
                <c:pt idx="2013">
                  <c:v>100.65</c:v>
                </c:pt>
                <c:pt idx="2014">
                  <c:v>100.7</c:v>
                </c:pt>
                <c:pt idx="2015">
                  <c:v>100.75</c:v>
                </c:pt>
                <c:pt idx="2016">
                  <c:v>100.8</c:v>
                </c:pt>
                <c:pt idx="2017">
                  <c:v>100.85</c:v>
                </c:pt>
                <c:pt idx="2018">
                  <c:v>100.9</c:v>
                </c:pt>
                <c:pt idx="2019">
                  <c:v>100.95</c:v>
                </c:pt>
                <c:pt idx="2020">
                  <c:v>101</c:v>
                </c:pt>
                <c:pt idx="2021">
                  <c:v>101.05</c:v>
                </c:pt>
                <c:pt idx="2022">
                  <c:v>101.1</c:v>
                </c:pt>
                <c:pt idx="2023">
                  <c:v>101.15</c:v>
                </c:pt>
                <c:pt idx="2024">
                  <c:v>101.2</c:v>
                </c:pt>
                <c:pt idx="2025">
                  <c:v>101.25</c:v>
                </c:pt>
                <c:pt idx="2026">
                  <c:v>101.3</c:v>
                </c:pt>
                <c:pt idx="2027">
                  <c:v>101.35</c:v>
                </c:pt>
                <c:pt idx="2028">
                  <c:v>101.4</c:v>
                </c:pt>
                <c:pt idx="2029">
                  <c:v>101.45</c:v>
                </c:pt>
                <c:pt idx="2030">
                  <c:v>101.5</c:v>
                </c:pt>
                <c:pt idx="2031">
                  <c:v>101.55</c:v>
                </c:pt>
                <c:pt idx="2032">
                  <c:v>101.6</c:v>
                </c:pt>
                <c:pt idx="2033">
                  <c:v>101.65</c:v>
                </c:pt>
                <c:pt idx="2034">
                  <c:v>101.7</c:v>
                </c:pt>
                <c:pt idx="2035">
                  <c:v>101.75</c:v>
                </c:pt>
                <c:pt idx="2036">
                  <c:v>101.8</c:v>
                </c:pt>
                <c:pt idx="2037">
                  <c:v>101.85</c:v>
                </c:pt>
                <c:pt idx="2038">
                  <c:v>101.9</c:v>
                </c:pt>
                <c:pt idx="2039">
                  <c:v>101.95</c:v>
                </c:pt>
                <c:pt idx="2040">
                  <c:v>102</c:v>
                </c:pt>
                <c:pt idx="2041">
                  <c:v>102.05</c:v>
                </c:pt>
                <c:pt idx="2042">
                  <c:v>102.1</c:v>
                </c:pt>
                <c:pt idx="2043">
                  <c:v>102.15</c:v>
                </c:pt>
                <c:pt idx="2044">
                  <c:v>102.2</c:v>
                </c:pt>
                <c:pt idx="2045">
                  <c:v>102.25</c:v>
                </c:pt>
                <c:pt idx="2046">
                  <c:v>102.3</c:v>
                </c:pt>
                <c:pt idx="2047">
                  <c:v>102.35</c:v>
                </c:pt>
                <c:pt idx="2048">
                  <c:v>102.4</c:v>
                </c:pt>
                <c:pt idx="2049">
                  <c:v>102.45</c:v>
                </c:pt>
                <c:pt idx="2050">
                  <c:v>102.5</c:v>
                </c:pt>
                <c:pt idx="2051">
                  <c:v>102.55</c:v>
                </c:pt>
                <c:pt idx="2052">
                  <c:v>102.6</c:v>
                </c:pt>
                <c:pt idx="2053">
                  <c:v>102.65</c:v>
                </c:pt>
                <c:pt idx="2054">
                  <c:v>102.7</c:v>
                </c:pt>
                <c:pt idx="2055">
                  <c:v>102.75</c:v>
                </c:pt>
                <c:pt idx="2056">
                  <c:v>102.8</c:v>
                </c:pt>
                <c:pt idx="2057">
                  <c:v>102.85</c:v>
                </c:pt>
                <c:pt idx="2058">
                  <c:v>102.9</c:v>
                </c:pt>
                <c:pt idx="2059">
                  <c:v>102.95</c:v>
                </c:pt>
                <c:pt idx="2060">
                  <c:v>103</c:v>
                </c:pt>
                <c:pt idx="2061">
                  <c:v>103.05</c:v>
                </c:pt>
                <c:pt idx="2062">
                  <c:v>103.1</c:v>
                </c:pt>
                <c:pt idx="2063">
                  <c:v>103.15</c:v>
                </c:pt>
                <c:pt idx="2064">
                  <c:v>103.2</c:v>
                </c:pt>
                <c:pt idx="2065">
                  <c:v>103.25</c:v>
                </c:pt>
                <c:pt idx="2066">
                  <c:v>103.3</c:v>
                </c:pt>
                <c:pt idx="2067">
                  <c:v>103.35</c:v>
                </c:pt>
                <c:pt idx="2068">
                  <c:v>103.4</c:v>
                </c:pt>
                <c:pt idx="2069">
                  <c:v>103.45</c:v>
                </c:pt>
                <c:pt idx="2070">
                  <c:v>103.5</c:v>
                </c:pt>
                <c:pt idx="2071">
                  <c:v>103.55</c:v>
                </c:pt>
                <c:pt idx="2072">
                  <c:v>103.6</c:v>
                </c:pt>
                <c:pt idx="2073">
                  <c:v>103.65</c:v>
                </c:pt>
                <c:pt idx="2074">
                  <c:v>103.7</c:v>
                </c:pt>
                <c:pt idx="2075">
                  <c:v>103.75</c:v>
                </c:pt>
                <c:pt idx="2076">
                  <c:v>103.8</c:v>
                </c:pt>
                <c:pt idx="2077">
                  <c:v>103.85</c:v>
                </c:pt>
                <c:pt idx="2078">
                  <c:v>103.9</c:v>
                </c:pt>
                <c:pt idx="2079">
                  <c:v>103.95</c:v>
                </c:pt>
                <c:pt idx="2080">
                  <c:v>104</c:v>
                </c:pt>
                <c:pt idx="2081">
                  <c:v>104.05</c:v>
                </c:pt>
                <c:pt idx="2082">
                  <c:v>104.1</c:v>
                </c:pt>
                <c:pt idx="2083">
                  <c:v>104.15</c:v>
                </c:pt>
                <c:pt idx="2084">
                  <c:v>104.2</c:v>
                </c:pt>
                <c:pt idx="2085">
                  <c:v>104.25</c:v>
                </c:pt>
                <c:pt idx="2086">
                  <c:v>104.3</c:v>
                </c:pt>
                <c:pt idx="2087">
                  <c:v>104.35</c:v>
                </c:pt>
                <c:pt idx="2088">
                  <c:v>104.4</c:v>
                </c:pt>
                <c:pt idx="2089">
                  <c:v>104.45</c:v>
                </c:pt>
                <c:pt idx="2090">
                  <c:v>104.5</c:v>
                </c:pt>
                <c:pt idx="2091">
                  <c:v>104.55</c:v>
                </c:pt>
                <c:pt idx="2092">
                  <c:v>104.6</c:v>
                </c:pt>
                <c:pt idx="2093">
                  <c:v>104.65</c:v>
                </c:pt>
                <c:pt idx="2094">
                  <c:v>104.7</c:v>
                </c:pt>
                <c:pt idx="2095">
                  <c:v>104.75</c:v>
                </c:pt>
                <c:pt idx="2096">
                  <c:v>104.8</c:v>
                </c:pt>
                <c:pt idx="2097">
                  <c:v>104.85</c:v>
                </c:pt>
                <c:pt idx="2098">
                  <c:v>104.9</c:v>
                </c:pt>
                <c:pt idx="2099">
                  <c:v>104.95</c:v>
                </c:pt>
                <c:pt idx="2100">
                  <c:v>105</c:v>
                </c:pt>
                <c:pt idx="2101">
                  <c:v>105.05</c:v>
                </c:pt>
                <c:pt idx="2102">
                  <c:v>105.1</c:v>
                </c:pt>
                <c:pt idx="2103">
                  <c:v>105.15</c:v>
                </c:pt>
                <c:pt idx="2104">
                  <c:v>105.2</c:v>
                </c:pt>
                <c:pt idx="2105">
                  <c:v>105.25</c:v>
                </c:pt>
                <c:pt idx="2106">
                  <c:v>105.3</c:v>
                </c:pt>
                <c:pt idx="2107">
                  <c:v>105.35</c:v>
                </c:pt>
                <c:pt idx="2108">
                  <c:v>105.4</c:v>
                </c:pt>
                <c:pt idx="2109">
                  <c:v>105.45</c:v>
                </c:pt>
                <c:pt idx="2110">
                  <c:v>105.5</c:v>
                </c:pt>
                <c:pt idx="2111">
                  <c:v>105.55</c:v>
                </c:pt>
                <c:pt idx="2112">
                  <c:v>105.6</c:v>
                </c:pt>
                <c:pt idx="2113">
                  <c:v>105.65</c:v>
                </c:pt>
                <c:pt idx="2114">
                  <c:v>105.7</c:v>
                </c:pt>
                <c:pt idx="2115">
                  <c:v>105.75</c:v>
                </c:pt>
                <c:pt idx="2116">
                  <c:v>105.8</c:v>
                </c:pt>
                <c:pt idx="2117">
                  <c:v>105.85</c:v>
                </c:pt>
                <c:pt idx="2118">
                  <c:v>105.9</c:v>
                </c:pt>
                <c:pt idx="2119">
                  <c:v>105.95</c:v>
                </c:pt>
                <c:pt idx="2120">
                  <c:v>106</c:v>
                </c:pt>
                <c:pt idx="2121">
                  <c:v>106.05</c:v>
                </c:pt>
                <c:pt idx="2122">
                  <c:v>106.1</c:v>
                </c:pt>
                <c:pt idx="2123">
                  <c:v>106.15</c:v>
                </c:pt>
                <c:pt idx="2124">
                  <c:v>106.2</c:v>
                </c:pt>
                <c:pt idx="2125">
                  <c:v>106.25</c:v>
                </c:pt>
                <c:pt idx="2126">
                  <c:v>106.3</c:v>
                </c:pt>
                <c:pt idx="2127">
                  <c:v>106.35</c:v>
                </c:pt>
                <c:pt idx="2128">
                  <c:v>106.4</c:v>
                </c:pt>
                <c:pt idx="2129">
                  <c:v>106.45</c:v>
                </c:pt>
                <c:pt idx="2130">
                  <c:v>106.5</c:v>
                </c:pt>
                <c:pt idx="2131">
                  <c:v>106.55</c:v>
                </c:pt>
                <c:pt idx="2132">
                  <c:v>106.6</c:v>
                </c:pt>
                <c:pt idx="2133">
                  <c:v>106.65</c:v>
                </c:pt>
                <c:pt idx="2134">
                  <c:v>106.7</c:v>
                </c:pt>
                <c:pt idx="2135">
                  <c:v>106.75</c:v>
                </c:pt>
                <c:pt idx="2136">
                  <c:v>106.8</c:v>
                </c:pt>
                <c:pt idx="2137">
                  <c:v>106.85</c:v>
                </c:pt>
                <c:pt idx="2138">
                  <c:v>106.9</c:v>
                </c:pt>
                <c:pt idx="2139">
                  <c:v>106.95</c:v>
                </c:pt>
                <c:pt idx="2140">
                  <c:v>107</c:v>
                </c:pt>
                <c:pt idx="2141">
                  <c:v>107.05</c:v>
                </c:pt>
                <c:pt idx="2142">
                  <c:v>107.1</c:v>
                </c:pt>
                <c:pt idx="2143">
                  <c:v>107.15</c:v>
                </c:pt>
                <c:pt idx="2144">
                  <c:v>107.2</c:v>
                </c:pt>
                <c:pt idx="2145">
                  <c:v>107.25</c:v>
                </c:pt>
                <c:pt idx="2146">
                  <c:v>107.3</c:v>
                </c:pt>
                <c:pt idx="2147">
                  <c:v>107.35</c:v>
                </c:pt>
                <c:pt idx="2148">
                  <c:v>107.4</c:v>
                </c:pt>
                <c:pt idx="2149">
                  <c:v>107.45</c:v>
                </c:pt>
                <c:pt idx="2150">
                  <c:v>107.5</c:v>
                </c:pt>
                <c:pt idx="2151">
                  <c:v>107.55</c:v>
                </c:pt>
                <c:pt idx="2152">
                  <c:v>107.6</c:v>
                </c:pt>
                <c:pt idx="2153">
                  <c:v>107.65</c:v>
                </c:pt>
                <c:pt idx="2154">
                  <c:v>107.7</c:v>
                </c:pt>
                <c:pt idx="2155">
                  <c:v>107.75</c:v>
                </c:pt>
                <c:pt idx="2156">
                  <c:v>107.8</c:v>
                </c:pt>
                <c:pt idx="2157">
                  <c:v>107.85</c:v>
                </c:pt>
                <c:pt idx="2158">
                  <c:v>107.9</c:v>
                </c:pt>
                <c:pt idx="2159">
                  <c:v>107.95</c:v>
                </c:pt>
                <c:pt idx="2160">
                  <c:v>108</c:v>
                </c:pt>
                <c:pt idx="2161">
                  <c:v>108.05</c:v>
                </c:pt>
                <c:pt idx="2162">
                  <c:v>108.1</c:v>
                </c:pt>
                <c:pt idx="2163">
                  <c:v>108.15</c:v>
                </c:pt>
                <c:pt idx="2164">
                  <c:v>108.2</c:v>
                </c:pt>
                <c:pt idx="2165">
                  <c:v>108.25</c:v>
                </c:pt>
                <c:pt idx="2166">
                  <c:v>108.3</c:v>
                </c:pt>
                <c:pt idx="2167">
                  <c:v>108.35</c:v>
                </c:pt>
                <c:pt idx="2168">
                  <c:v>108.4</c:v>
                </c:pt>
                <c:pt idx="2169">
                  <c:v>108.45</c:v>
                </c:pt>
                <c:pt idx="2170">
                  <c:v>108.5</c:v>
                </c:pt>
                <c:pt idx="2171">
                  <c:v>108.55</c:v>
                </c:pt>
                <c:pt idx="2172">
                  <c:v>108.6</c:v>
                </c:pt>
                <c:pt idx="2173">
                  <c:v>108.65</c:v>
                </c:pt>
                <c:pt idx="2174">
                  <c:v>108.7</c:v>
                </c:pt>
                <c:pt idx="2175">
                  <c:v>108.75</c:v>
                </c:pt>
                <c:pt idx="2176">
                  <c:v>108.8</c:v>
                </c:pt>
                <c:pt idx="2177">
                  <c:v>108.85</c:v>
                </c:pt>
                <c:pt idx="2178">
                  <c:v>108.9</c:v>
                </c:pt>
                <c:pt idx="2179">
                  <c:v>108.95</c:v>
                </c:pt>
                <c:pt idx="2180">
                  <c:v>109</c:v>
                </c:pt>
                <c:pt idx="2181">
                  <c:v>109.05</c:v>
                </c:pt>
                <c:pt idx="2182">
                  <c:v>109.1</c:v>
                </c:pt>
                <c:pt idx="2183">
                  <c:v>109.15</c:v>
                </c:pt>
                <c:pt idx="2184">
                  <c:v>109.2</c:v>
                </c:pt>
                <c:pt idx="2185">
                  <c:v>109.25</c:v>
                </c:pt>
                <c:pt idx="2186">
                  <c:v>109.3</c:v>
                </c:pt>
                <c:pt idx="2187">
                  <c:v>109.35</c:v>
                </c:pt>
                <c:pt idx="2188">
                  <c:v>109.4</c:v>
                </c:pt>
                <c:pt idx="2189">
                  <c:v>109.45</c:v>
                </c:pt>
                <c:pt idx="2190">
                  <c:v>109.5</c:v>
                </c:pt>
                <c:pt idx="2191">
                  <c:v>109.55</c:v>
                </c:pt>
                <c:pt idx="2192">
                  <c:v>109.6</c:v>
                </c:pt>
                <c:pt idx="2193">
                  <c:v>109.65</c:v>
                </c:pt>
                <c:pt idx="2194">
                  <c:v>109.7</c:v>
                </c:pt>
                <c:pt idx="2195">
                  <c:v>109.75</c:v>
                </c:pt>
                <c:pt idx="2196">
                  <c:v>109.8</c:v>
                </c:pt>
                <c:pt idx="2197">
                  <c:v>109.85</c:v>
                </c:pt>
                <c:pt idx="2198">
                  <c:v>109.9</c:v>
                </c:pt>
                <c:pt idx="2199">
                  <c:v>109.95</c:v>
                </c:pt>
                <c:pt idx="2200">
                  <c:v>110</c:v>
                </c:pt>
                <c:pt idx="2201">
                  <c:v>110.05</c:v>
                </c:pt>
                <c:pt idx="2202">
                  <c:v>110.1</c:v>
                </c:pt>
                <c:pt idx="2203">
                  <c:v>110.15</c:v>
                </c:pt>
                <c:pt idx="2204">
                  <c:v>110.2</c:v>
                </c:pt>
                <c:pt idx="2205">
                  <c:v>110.25</c:v>
                </c:pt>
                <c:pt idx="2206">
                  <c:v>110.3</c:v>
                </c:pt>
                <c:pt idx="2207">
                  <c:v>110.35</c:v>
                </c:pt>
                <c:pt idx="2208">
                  <c:v>110.4</c:v>
                </c:pt>
                <c:pt idx="2209">
                  <c:v>110.45</c:v>
                </c:pt>
                <c:pt idx="2210">
                  <c:v>110.5</c:v>
                </c:pt>
                <c:pt idx="2211">
                  <c:v>110.55</c:v>
                </c:pt>
                <c:pt idx="2212">
                  <c:v>110.6</c:v>
                </c:pt>
                <c:pt idx="2213">
                  <c:v>110.65</c:v>
                </c:pt>
                <c:pt idx="2214">
                  <c:v>110.7</c:v>
                </c:pt>
                <c:pt idx="2215">
                  <c:v>110.75</c:v>
                </c:pt>
                <c:pt idx="2216">
                  <c:v>110.8</c:v>
                </c:pt>
                <c:pt idx="2217">
                  <c:v>110.85</c:v>
                </c:pt>
                <c:pt idx="2218">
                  <c:v>110.9</c:v>
                </c:pt>
                <c:pt idx="2219">
                  <c:v>110.95</c:v>
                </c:pt>
                <c:pt idx="2220">
                  <c:v>111</c:v>
                </c:pt>
                <c:pt idx="2221">
                  <c:v>111.05</c:v>
                </c:pt>
                <c:pt idx="2222">
                  <c:v>111.1</c:v>
                </c:pt>
                <c:pt idx="2223">
                  <c:v>111.15</c:v>
                </c:pt>
                <c:pt idx="2224">
                  <c:v>111.2</c:v>
                </c:pt>
                <c:pt idx="2225">
                  <c:v>111.25</c:v>
                </c:pt>
                <c:pt idx="2226">
                  <c:v>111.3</c:v>
                </c:pt>
                <c:pt idx="2227">
                  <c:v>111.35</c:v>
                </c:pt>
                <c:pt idx="2228">
                  <c:v>111.4</c:v>
                </c:pt>
                <c:pt idx="2229">
                  <c:v>111.45</c:v>
                </c:pt>
                <c:pt idx="2230">
                  <c:v>111.5</c:v>
                </c:pt>
                <c:pt idx="2231">
                  <c:v>111.55</c:v>
                </c:pt>
                <c:pt idx="2232">
                  <c:v>111.6</c:v>
                </c:pt>
                <c:pt idx="2233">
                  <c:v>111.65</c:v>
                </c:pt>
                <c:pt idx="2234">
                  <c:v>111.7</c:v>
                </c:pt>
                <c:pt idx="2235">
                  <c:v>111.75</c:v>
                </c:pt>
                <c:pt idx="2236">
                  <c:v>111.8</c:v>
                </c:pt>
                <c:pt idx="2237">
                  <c:v>111.85</c:v>
                </c:pt>
                <c:pt idx="2238">
                  <c:v>111.9</c:v>
                </c:pt>
                <c:pt idx="2239">
                  <c:v>111.95</c:v>
                </c:pt>
                <c:pt idx="2240">
                  <c:v>112</c:v>
                </c:pt>
                <c:pt idx="2241">
                  <c:v>112.05</c:v>
                </c:pt>
                <c:pt idx="2242">
                  <c:v>112.1</c:v>
                </c:pt>
                <c:pt idx="2243">
                  <c:v>112.15</c:v>
                </c:pt>
                <c:pt idx="2244">
                  <c:v>112.2</c:v>
                </c:pt>
                <c:pt idx="2245">
                  <c:v>112.25</c:v>
                </c:pt>
                <c:pt idx="2246">
                  <c:v>112.3</c:v>
                </c:pt>
                <c:pt idx="2247">
                  <c:v>112.35</c:v>
                </c:pt>
                <c:pt idx="2248">
                  <c:v>112.4</c:v>
                </c:pt>
                <c:pt idx="2249">
                  <c:v>112.45</c:v>
                </c:pt>
                <c:pt idx="2250">
                  <c:v>112.5</c:v>
                </c:pt>
                <c:pt idx="2251">
                  <c:v>112.55</c:v>
                </c:pt>
                <c:pt idx="2252">
                  <c:v>112.6</c:v>
                </c:pt>
                <c:pt idx="2253">
                  <c:v>112.65</c:v>
                </c:pt>
                <c:pt idx="2254">
                  <c:v>112.7</c:v>
                </c:pt>
                <c:pt idx="2255">
                  <c:v>112.75</c:v>
                </c:pt>
                <c:pt idx="2256">
                  <c:v>112.8</c:v>
                </c:pt>
                <c:pt idx="2257">
                  <c:v>112.85</c:v>
                </c:pt>
                <c:pt idx="2258">
                  <c:v>112.9</c:v>
                </c:pt>
                <c:pt idx="2259">
                  <c:v>112.95</c:v>
                </c:pt>
                <c:pt idx="2260">
                  <c:v>113</c:v>
                </c:pt>
                <c:pt idx="2261">
                  <c:v>113.05</c:v>
                </c:pt>
                <c:pt idx="2262">
                  <c:v>113.1</c:v>
                </c:pt>
                <c:pt idx="2263">
                  <c:v>113.15</c:v>
                </c:pt>
                <c:pt idx="2264">
                  <c:v>113.2</c:v>
                </c:pt>
                <c:pt idx="2265">
                  <c:v>113.25</c:v>
                </c:pt>
                <c:pt idx="2266">
                  <c:v>113.3</c:v>
                </c:pt>
                <c:pt idx="2267">
                  <c:v>113.35</c:v>
                </c:pt>
                <c:pt idx="2268">
                  <c:v>113.4</c:v>
                </c:pt>
                <c:pt idx="2269">
                  <c:v>113.45</c:v>
                </c:pt>
                <c:pt idx="2270">
                  <c:v>113.5</c:v>
                </c:pt>
                <c:pt idx="2271">
                  <c:v>113.55</c:v>
                </c:pt>
                <c:pt idx="2272">
                  <c:v>113.6</c:v>
                </c:pt>
                <c:pt idx="2273">
                  <c:v>113.65</c:v>
                </c:pt>
                <c:pt idx="2274">
                  <c:v>113.7</c:v>
                </c:pt>
                <c:pt idx="2275">
                  <c:v>113.75</c:v>
                </c:pt>
                <c:pt idx="2276">
                  <c:v>113.8</c:v>
                </c:pt>
                <c:pt idx="2277">
                  <c:v>113.85</c:v>
                </c:pt>
                <c:pt idx="2278">
                  <c:v>113.9</c:v>
                </c:pt>
                <c:pt idx="2279">
                  <c:v>113.95</c:v>
                </c:pt>
                <c:pt idx="2280">
                  <c:v>114</c:v>
                </c:pt>
                <c:pt idx="2281">
                  <c:v>114.05</c:v>
                </c:pt>
                <c:pt idx="2282">
                  <c:v>114.1</c:v>
                </c:pt>
                <c:pt idx="2283">
                  <c:v>114.15</c:v>
                </c:pt>
                <c:pt idx="2284">
                  <c:v>114.2</c:v>
                </c:pt>
                <c:pt idx="2285">
                  <c:v>114.25</c:v>
                </c:pt>
                <c:pt idx="2286">
                  <c:v>114.3</c:v>
                </c:pt>
                <c:pt idx="2287">
                  <c:v>114.35</c:v>
                </c:pt>
                <c:pt idx="2288">
                  <c:v>114.4</c:v>
                </c:pt>
                <c:pt idx="2289">
                  <c:v>114.45</c:v>
                </c:pt>
                <c:pt idx="2290">
                  <c:v>114.5</c:v>
                </c:pt>
                <c:pt idx="2291">
                  <c:v>114.55</c:v>
                </c:pt>
                <c:pt idx="2292">
                  <c:v>114.6</c:v>
                </c:pt>
                <c:pt idx="2293">
                  <c:v>114.65</c:v>
                </c:pt>
                <c:pt idx="2294">
                  <c:v>114.7</c:v>
                </c:pt>
                <c:pt idx="2295">
                  <c:v>114.75</c:v>
                </c:pt>
                <c:pt idx="2296">
                  <c:v>114.8</c:v>
                </c:pt>
                <c:pt idx="2297">
                  <c:v>114.85</c:v>
                </c:pt>
                <c:pt idx="2298">
                  <c:v>114.9</c:v>
                </c:pt>
                <c:pt idx="2299">
                  <c:v>114.95</c:v>
                </c:pt>
                <c:pt idx="2300">
                  <c:v>115</c:v>
                </c:pt>
                <c:pt idx="2301">
                  <c:v>115.05</c:v>
                </c:pt>
                <c:pt idx="2302">
                  <c:v>115.1</c:v>
                </c:pt>
                <c:pt idx="2303">
                  <c:v>115.15</c:v>
                </c:pt>
                <c:pt idx="2304">
                  <c:v>115.2</c:v>
                </c:pt>
                <c:pt idx="2305">
                  <c:v>115.25</c:v>
                </c:pt>
                <c:pt idx="2306">
                  <c:v>115.3</c:v>
                </c:pt>
                <c:pt idx="2307">
                  <c:v>115.35</c:v>
                </c:pt>
                <c:pt idx="2308">
                  <c:v>115.4</c:v>
                </c:pt>
                <c:pt idx="2309">
                  <c:v>115.45</c:v>
                </c:pt>
                <c:pt idx="2310">
                  <c:v>115.5</c:v>
                </c:pt>
                <c:pt idx="2311">
                  <c:v>115.55</c:v>
                </c:pt>
                <c:pt idx="2312">
                  <c:v>115.6</c:v>
                </c:pt>
                <c:pt idx="2313">
                  <c:v>115.65</c:v>
                </c:pt>
                <c:pt idx="2314">
                  <c:v>115.7</c:v>
                </c:pt>
                <c:pt idx="2315">
                  <c:v>115.75</c:v>
                </c:pt>
                <c:pt idx="2316">
                  <c:v>115.8</c:v>
                </c:pt>
                <c:pt idx="2317">
                  <c:v>115.85</c:v>
                </c:pt>
                <c:pt idx="2318">
                  <c:v>115.9</c:v>
                </c:pt>
                <c:pt idx="2319">
                  <c:v>115.95</c:v>
                </c:pt>
                <c:pt idx="2320">
                  <c:v>116</c:v>
                </c:pt>
                <c:pt idx="2321">
                  <c:v>116.05</c:v>
                </c:pt>
                <c:pt idx="2322">
                  <c:v>116.1</c:v>
                </c:pt>
                <c:pt idx="2323">
                  <c:v>116.15</c:v>
                </c:pt>
                <c:pt idx="2324">
                  <c:v>116.2</c:v>
                </c:pt>
                <c:pt idx="2325">
                  <c:v>116.25</c:v>
                </c:pt>
                <c:pt idx="2326">
                  <c:v>116.3</c:v>
                </c:pt>
                <c:pt idx="2327">
                  <c:v>116.35</c:v>
                </c:pt>
                <c:pt idx="2328">
                  <c:v>116.4</c:v>
                </c:pt>
                <c:pt idx="2329">
                  <c:v>116.45</c:v>
                </c:pt>
                <c:pt idx="2330">
                  <c:v>116.5</c:v>
                </c:pt>
                <c:pt idx="2331">
                  <c:v>116.55</c:v>
                </c:pt>
                <c:pt idx="2332">
                  <c:v>116.6</c:v>
                </c:pt>
                <c:pt idx="2333">
                  <c:v>116.65</c:v>
                </c:pt>
                <c:pt idx="2334">
                  <c:v>116.7</c:v>
                </c:pt>
                <c:pt idx="2335">
                  <c:v>116.75</c:v>
                </c:pt>
                <c:pt idx="2336">
                  <c:v>116.8</c:v>
                </c:pt>
                <c:pt idx="2337">
                  <c:v>116.85</c:v>
                </c:pt>
                <c:pt idx="2338">
                  <c:v>116.9</c:v>
                </c:pt>
                <c:pt idx="2339">
                  <c:v>116.95</c:v>
                </c:pt>
                <c:pt idx="2340">
                  <c:v>117</c:v>
                </c:pt>
                <c:pt idx="2341">
                  <c:v>117.05</c:v>
                </c:pt>
                <c:pt idx="2342">
                  <c:v>117.1</c:v>
                </c:pt>
                <c:pt idx="2343">
                  <c:v>117.15</c:v>
                </c:pt>
                <c:pt idx="2344">
                  <c:v>117.2</c:v>
                </c:pt>
                <c:pt idx="2345">
                  <c:v>117.25</c:v>
                </c:pt>
                <c:pt idx="2346">
                  <c:v>117.3</c:v>
                </c:pt>
                <c:pt idx="2347">
                  <c:v>117.35</c:v>
                </c:pt>
                <c:pt idx="2348">
                  <c:v>117.4</c:v>
                </c:pt>
                <c:pt idx="2349">
                  <c:v>117.45</c:v>
                </c:pt>
                <c:pt idx="2350">
                  <c:v>117.5</c:v>
                </c:pt>
                <c:pt idx="2351">
                  <c:v>117.55</c:v>
                </c:pt>
                <c:pt idx="2352">
                  <c:v>117.6</c:v>
                </c:pt>
                <c:pt idx="2353">
                  <c:v>117.65</c:v>
                </c:pt>
                <c:pt idx="2354">
                  <c:v>117.7</c:v>
                </c:pt>
                <c:pt idx="2355">
                  <c:v>117.75</c:v>
                </c:pt>
                <c:pt idx="2356">
                  <c:v>117.8</c:v>
                </c:pt>
                <c:pt idx="2357">
                  <c:v>117.85</c:v>
                </c:pt>
                <c:pt idx="2358">
                  <c:v>117.9</c:v>
                </c:pt>
                <c:pt idx="2359">
                  <c:v>117.95</c:v>
                </c:pt>
                <c:pt idx="2360">
                  <c:v>118</c:v>
                </c:pt>
                <c:pt idx="2361">
                  <c:v>118.05</c:v>
                </c:pt>
                <c:pt idx="2362">
                  <c:v>118.1</c:v>
                </c:pt>
                <c:pt idx="2363">
                  <c:v>118.15</c:v>
                </c:pt>
                <c:pt idx="2364">
                  <c:v>118.2</c:v>
                </c:pt>
                <c:pt idx="2365">
                  <c:v>118.25</c:v>
                </c:pt>
                <c:pt idx="2366">
                  <c:v>118.3</c:v>
                </c:pt>
                <c:pt idx="2367">
                  <c:v>118.35</c:v>
                </c:pt>
                <c:pt idx="2368">
                  <c:v>118.4</c:v>
                </c:pt>
                <c:pt idx="2369">
                  <c:v>118.45</c:v>
                </c:pt>
                <c:pt idx="2370">
                  <c:v>118.5</c:v>
                </c:pt>
                <c:pt idx="2371">
                  <c:v>118.55</c:v>
                </c:pt>
                <c:pt idx="2372">
                  <c:v>118.6</c:v>
                </c:pt>
                <c:pt idx="2373">
                  <c:v>118.65</c:v>
                </c:pt>
                <c:pt idx="2374">
                  <c:v>118.7</c:v>
                </c:pt>
                <c:pt idx="2375">
                  <c:v>118.75</c:v>
                </c:pt>
                <c:pt idx="2376">
                  <c:v>118.8</c:v>
                </c:pt>
                <c:pt idx="2377">
                  <c:v>118.85</c:v>
                </c:pt>
                <c:pt idx="2378">
                  <c:v>118.9</c:v>
                </c:pt>
                <c:pt idx="2379">
                  <c:v>118.95</c:v>
                </c:pt>
                <c:pt idx="2380">
                  <c:v>119</c:v>
                </c:pt>
                <c:pt idx="2381">
                  <c:v>119.05</c:v>
                </c:pt>
                <c:pt idx="2382">
                  <c:v>119.1</c:v>
                </c:pt>
                <c:pt idx="2383">
                  <c:v>119.15</c:v>
                </c:pt>
                <c:pt idx="2384">
                  <c:v>119.2</c:v>
                </c:pt>
                <c:pt idx="2385">
                  <c:v>119.25</c:v>
                </c:pt>
                <c:pt idx="2386">
                  <c:v>119.3</c:v>
                </c:pt>
                <c:pt idx="2387">
                  <c:v>119.35</c:v>
                </c:pt>
                <c:pt idx="2388">
                  <c:v>119.4</c:v>
                </c:pt>
                <c:pt idx="2389">
                  <c:v>119.45</c:v>
                </c:pt>
                <c:pt idx="2390">
                  <c:v>119.5</c:v>
                </c:pt>
                <c:pt idx="2391">
                  <c:v>119.55</c:v>
                </c:pt>
                <c:pt idx="2392">
                  <c:v>119.6</c:v>
                </c:pt>
                <c:pt idx="2393">
                  <c:v>119.65</c:v>
                </c:pt>
                <c:pt idx="2394">
                  <c:v>119.7</c:v>
                </c:pt>
                <c:pt idx="2395">
                  <c:v>119.75</c:v>
                </c:pt>
                <c:pt idx="2396">
                  <c:v>119.8</c:v>
                </c:pt>
                <c:pt idx="2397">
                  <c:v>119.85</c:v>
                </c:pt>
                <c:pt idx="2398">
                  <c:v>119.9</c:v>
                </c:pt>
                <c:pt idx="2399">
                  <c:v>119.95</c:v>
                </c:pt>
                <c:pt idx="2400">
                  <c:v>120</c:v>
                </c:pt>
                <c:pt idx="2401">
                  <c:v>120.05</c:v>
                </c:pt>
                <c:pt idx="2402">
                  <c:v>120.1</c:v>
                </c:pt>
                <c:pt idx="2403">
                  <c:v>120.15</c:v>
                </c:pt>
                <c:pt idx="2404">
                  <c:v>120.2</c:v>
                </c:pt>
                <c:pt idx="2405">
                  <c:v>120.25</c:v>
                </c:pt>
                <c:pt idx="2406">
                  <c:v>120.3</c:v>
                </c:pt>
                <c:pt idx="2407">
                  <c:v>120.35</c:v>
                </c:pt>
                <c:pt idx="2408">
                  <c:v>120.4</c:v>
                </c:pt>
                <c:pt idx="2409">
                  <c:v>120.45</c:v>
                </c:pt>
                <c:pt idx="2410">
                  <c:v>120.5</c:v>
                </c:pt>
                <c:pt idx="2411">
                  <c:v>120.55</c:v>
                </c:pt>
                <c:pt idx="2412">
                  <c:v>120.6</c:v>
                </c:pt>
                <c:pt idx="2413">
                  <c:v>120.65</c:v>
                </c:pt>
                <c:pt idx="2414">
                  <c:v>120.7</c:v>
                </c:pt>
                <c:pt idx="2415">
                  <c:v>120.75</c:v>
                </c:pt>
                <c:pt idx="2416">
                  <c:v>120.8</c:v>
                </c:pt>
                <c:pt idx="2417">
                  <c:v>120.85</c:v>
                </c:pt>
                <c:pt idx="2418">
                  <c:v>120.9</c:v>
                </c:pt>
                <c:pt idx="2419">
                  <c:v>120.95</c:v>
                </c:pt>
                <c:pt idx="2420">
                  <c:v>121</c:v>
                </c:pt>
                <c:pt idx="2421">
                  <c:v>121.05</c:v>
                </c:pt>
                <c:pt idx="2422">
                  <c:v>121.1</c:v>
                </c:pt>
                <c:pt idx="2423">
                  <c:v>121.15</c:v>
                </c:pt>
                <c:pt idx="2424">
                  <c:v>121.2</c:v>
                </c:pt>
                <c:pt idx="2425">
                  <c:v>121.25</c:v>
                </c:pt>
                <c:pt idx="2426">
                  <c:v>121.3</c:v>
                </c:pt>
                <c:pt idx="2427">
                  <c:v>121.35</c:v>
                </c:pt>
                <c:pt idx="2428">
                  <c:v>121.4</c:v>
                </c:pt>
                <c:pt idx="2429">
                  <c:v>121.45</c:v>
                </c:pt>
                <c:pt idx="2430">
                  <c:v>121.5</c:v>
                </c:pt>
                <c:pt idx="2431">
                  <c:v>121.55</c:v>
                </c:pt>
                <c:pt idx="2432">
                  <c:v>121.6</c:v>
                </c:pt>
                <c:pt idx="2433">
                  <c:v>121.65</c:v>
                </c:pt>
                <c:pt idx="2434">
                  <c:v>121.7</c:v>
                </c:pt>
                <c:pt idx="2435">
                  <c:v>121.75</c:v>
                </c:pt>
                <c:pt idx="2436">
                  <c:v>121.8</c:v>
                </c:pt>
                <c:pt idx="2437">
                  <c:v>121.85</c:v>
                </c:pt>
                <c:pt idx="2438">
                  <c:v>121.9</c:v>
                </c:pt>
                <c:pt idx="2439">
                  <c:v>121.95</c:v>
                </c:pt>
                <c:pt idx="2440">
                  <c:v>122</c:v>
                </c:pt>
                <c:pt idx="2441">
                  <c:v>122.05</c:v>
                </c:pt>
                <c:pt idx="2442">
                  <c:v>122.1</c:v>
                </c:pt>
                <c:pt idx="2443">
                  <c:v>122.15</c:v>
                </c:pt>
                <c:pt idx="2444">
                  <c:v>122.2</c:v>
                </c:pt>
                <c:pt idx="2445">
                  <c:v>122.25</c:v>
                </c:pt>
                <c:pt idx="2446">
                  <c:v>122.3</c:v>
                </c:pt>
                <c:pt idx="2447">
                  <c:v>122.35</c:v>
                </c:pt>
                <c:pt idx="2448">
                  <c:v>122.4</c:v>
                </c:pt>
                <c:pt idx="2449">
                  <c:v>122.45</c:v>
                </c:pt>
                <c:pt idx="2450">
                  <c:v>122.5</c:v>
                </c:pt>
                <c:pt idx="2451">
                  <c:v>122.55</c:v>
                </c:pt>
                <c:pt idx="2452">
                  <c:v>122.6</c:v>
                </c:pt>
                <c:pt idx="2453">
                  <c:v>122.65</c:v>
                </c:pt>
                <c:pt idx="2454">
                  <c:v>122.7</c:v>
                </c:pt>
                <c:pt idx="2455">
                  <c:v>122.75</c:v>
                </c:pt>
                <c:pt idx="2456">
                  <c:v>122.8</c:v>
                </c:pt>
                <c:pt idx="2457">
                  <c:v>122.85</c:v>
                </c:pt>
                <c:pt idx="2458">
                  <c:v>122.9</c:v>
                </c:pt>
                <c:pt idx="2459">
                  <c:v>122.95</c:v>
                </c:pt>
                <c:pt idx="2460">
                  <c:v>123</c:v>
                </c:pt>
                <c:pt idx="2461">
                  <c:v>123.05</c:v>
                </c:pt>
                <c:pt idx="2462">
                  <c:v>123.1</c:v>
                </c:pt>
                <c:pt idx="2463">
                  <c:v>123.15</c:v>
                </c:pt>
                <c:pt idx="2464">
                  <c:v>123.2</c:v>
                </c:pt>
                <c:pt idx="2465">
                  <c:v>123.25</c:v>
                </c:pt>
                <c:pt idx="2466">
                  <c:v>123.3</c:v>
                </c:pt>
                <c:pt idx="2467">
                  <c:v>123.35</c:v>
                </c:pt>
                <c:pt idx="2468">
                  <c:v>123.4</c:v>
                </c:pt>
                <c:pt idx="2469">
                  <c:v>123.45</c:v>
                </c:pt>
                <c:pt idx="2470">
                  <c:v>123.5</c:v>
                </c:pt>
                <c:pt idx="2471">
                  <c:v>123.55</c:v>
                </c:pt>
                <c:pt idx="2472">
                  <c:v>123.6</c:v>
                </c:pt>
                <c:pt idx="2473">
                  <c:v>123.65</c:v>
                </c:pt>
                <c:pt idx="2474">
                  <c:v>123.7</c:v>
                </c:pt>
                <c:pt idx="2475">
                  <c:v>123.75</c:v>
                </c:pt>
                <c:pt idx="2476">
                  <c:v>123.8</c:v>
                </c:pt>
                <c:pt idx="2477">
                  <c:v>123.85</c:v>
                </c:pt>
                <c:pt idx="2478">
                  <c:v>123.9</c:v>
                </c:pt>
                <c:pt idx="2479">
                  <c:v>123.95</c:v>
                </c:pt>
                <c:pt idx="2480">
                  <c:v>124</c:v>
                </c:pt>
                <c:pt idx="2481">
                  <c:v>124.05</c:v>
                </c:pt>
                <c:pt idx="2482">
                  <c:v>124.1</c:v>
                </c:pt>
                <c:pt idx="2483">
                  <c:v>124.15</c:v>
                </c:pt>
                <c:pt idx="2484">
                  <c:v>124.2</c:v>
                </c:pt>
                <c:pt idx="2485">
                  <c:v>124.25</c:v>
                </c:pt>
                <c:pt idx="2486">
                  <c:v>124.3</c:v>
                </c:pt>
                <c:pt idx="2487">
                  <c:v>124.35</c:v>
                </c:pt>
                <c:pt idx="2488">
                  <c:v>124.4</c:v>
                </c:pt>
                <c:pt idx="2489">
                  <c:v>124.45</c:v>
                </c:pt>
                <c:pt idx="2490">
                  <c:v>124.5</c:v>
                </c:pt>
                <c:pt idx="2491">
                  <c:v>124.55</c:v>
                </c:pt>
                <c:pt idx="2492">
                  <c:v>124.6</c:v>
                </c:pt>
                <c:pt idx="2493">
                  <c:v>124.65</c:v>
                </c:pt>
                <c:pt idx="2494">
                  <c:v>124.7</c:v>
                </c:pt>
                <c:pt idx="2495">
                  <c:v>124.75</c:v>
                </c:pt>
                <c:pt idx="2496">
                  <c:v>124.8</c:v>
                </c:pt>
                <c:pt idx="2497">
                  <c:v>124.85</c:v>
                </c:pt>
                <c:pt idx="2498">
                  <c:v>124.9</c:v>
                </c:pt>
                <c:pt idx="2499">
                  <c:v>124.95</c:v>
                </c:pt>
                <c:pt idx="2500">
                  <c:v>125</c:v>
                </c:pt>
                <c:pt idx="2501">
                  <c:v>125.05</c:v>
                </c:pt>
                <c:pt idx="2502">
                  <c:v>125.1</c:v>
                </c:pt>
                <c:pt idx="2503">
                  <c:v>125.15</c:v>
                </c:pt>
                <c:pt idx="2504">
                  <c:v>125.2</c:v>
                </c:pt>
                <c:pt idx="2505">
                  <c:v>125.25</c:v>
                </c:pt>
                <c:pt idx="2506">
                  <c:v>125.3</c:v>
                </c:pt>
                <c:pt idx="2507">
                  <c:v>125.35</c:v>
                </c:pt>
                <c:pt idx="2508">
                  <c:v>125.4</c:v>
                </c:pt>
                <c:pt idx="2509">
                  <c:v>125.45</c:v>
                </c:pt>
                <c:pt idx="2510">
                  <c:v>125.5</c:v>
                </c:pt>
                <c:pt idx="2511">
                  <c:v>125.55</c:v>
                </c:pt>
                <c:pt idx="2512">
                  <c:v>125.6</c:v>
                </c:pt>
                <c:pt idx="2513">
                  <c:v>125.65</c:v>
                </c:pt>
                <c:pt idx="2514">
                  <c:v>125.7</c:v>
                </c:pt>
                <c:pt idx="2515">
                  <c:v>125.75</c:v>
                </c:pt>
                <c:pt idx="2516">
                  <c:v>125.8</c:v>
                </c:pt>
                <c:pt idx="2517">
                  <c:v>125.85</c:v>
                </c:pt>
                <c:pt idx="2518">
                  <c:v>125.9</c:v>
                </c:pt>
                <c:pt idx="2519">
                  <c:v>125.95</c:v>
                </c:pt>
                <c:pt idx="2520">
                  <c:v>126</c:v>
                </c:pt>
                <c:pt idx="2521">
                  <c:v>126.05</c:v>
                </c:pt>
                <c:pt idx="2522">
                  <c:v>126.1</c:v>
                </c:pt>
                <c:pt idx="2523">
                  <c:v>126.15</c:v>
                </c:pt>
                <c:pt idx="2524">
                  <c:v>126.2</c:v>
                </c:pt>
                <c:pt idx="2525">
                  <c:v>126.25</c:v>
                </c:pt>
                <c:pt idx="2526">
                  <c:v>126.3</c:v>
                </c:pt>
                <c:pt idx="2527">
                  <c:v>126.35</c:v>
                </c:pt>
                <c:pt idx="2528">
                  <c:v>126.4</c:v>
                </c:pt>
                <c:pt idx="2529">
                  <c:v>126.45</c:v>
                </c:pt>
                <c:pt idx="2530">
                  <c:v>126.5</c:v>
                </c:pt>
                <c:pt idx="2531">
                  <c:v>126.55</c:v>
                </c:pt>
                <c:pt idx="2532">
                  <c:v>126.6</c:v>
                </c:pt>
                <c:pt idx="2533">
                  <c:v>126.65</c:v>
                </c:pt>
                <c:pt idx="2534">
                  <c:v>126.7</c:v>
                </c:pt>
                <c:pt idx="2535">
                  <c:v>126.75</c:v>
                </c:pt>
                <c:pt idx="2536">
                  <c:v>126.8</c:v>
                </c:pt>
                <c:pt idx="2537">
                  <c:v>126.85</c:v>
                </c:pt>
                <c:pt idx="2538">
                  <c:v>126.9</c:v>
                </c:pt>
                <c:pt idx="2539">
                  <c:v>126.95</c:v>
                </c:pt>
                <c:pt idx="2540">
                  <c:v>127</c:v>
                </c:pt>
                <c:pt idx="2541">
                  <c:v>127.05</c:v>
                </c:pt>
                <c:pt idx="2542">
                  <c:v>127.1</c:v>
                </c:pt>
                <c:pt idx="2543">
                  <c:v>127.15</c:v>
                </c:pt>
                <c:pt idx="2544">
                  <c:v>127.2</c:v>
                </c:pt>
                <c:pt idx="2545">
                  <c:v>127.25</c:v>
                </c:pt>
                <c:pt idx="2546">
                  <c:v>127.3</c:v>
                </c:pt>
                <c:pt idx="2547">
                  <c:v>127.35</c:v>
                </c:pt>
                <c:pt idx="2548">
                  <c:v>127.4</c:v>
                </c:pt>
                <c:pt idx="2549">
                  <c:v>127.45</c:v>
                </c:pt>
                <c:pt idx="2550">
                  <c:v>127.5</c:v>
                </c:pt>
                <c:pt idx="2551">
                  <c:v>127.55</c:v>
                </c:pt>
                <c:pt idx="2552">
                  <c:v>127.6</c:v>
                </c:pt>
                <c:pt idx="2553">
                  <c:v>127.65</c:v>
                </c:pt>
                <c:pt idx="2554">
                  <c:v>127.7</c:v>
                </c:pt>
                <c:pt idx="2555">
                  <c:v>127.75</c:v>
                </c:pt>
                <c:pt idx="2556">
                  <c:v>127.8</c:v>
                </c:pt>
                <c:pt idx="2557">
                  <c:v>127.85</c:v>
                </c:pt>
                <c:pt idx="2558">
                  <c:v>127.9</c:v>
                </c:pt>
                <c:pt idx="2559">
                  <c:v>127.95</c:v>
                </c:pt>
                <c:pt idx="2560">
                  <c:v>128</c:v>
                </c:pt>
                <c:pt idx="2561">
                  <c:v>128.05000000000001</c:v>
                </c:pt>
                <c:pt idx="2562">
                  <c:v>128.1</c:v>
                </c:pt>
                <c:pt idx="2563">
                  <c:v>128.15</c:v>
                </c:pt>
                <c:pt idx="2564">
                  <c:v>128.19999999999999</c:v>
                </c:pt>
                <c:pt idx="2565">
                  <c:v>128.25</c:v>
                </c:pt>
                <c:pt idx="2566">
                  <c:v>128.30000000000001</c:v>
                </c:pt>
                <c:pt idx="2567">
                  <c:v>128.35</c:v>
                </c:pt>
                <c:pt idx="2568">
                  <c:v>128.4</c:v>
                </c:pt>
                <c:pt idx="2569">
                  <c:v>128.44999999999999</c:v>
                </c:pt>
                <c:pt idx="2570">
                  <c:v>128.5</c:v>
                </c:pt>
                <c:pt idx="2571">
                  <c:v>128.55000000000001</c:v>
                </c:pt>
                <c:pt idx="2572">
                  <c:v>128.6</c:v>
                </c:pt>
                <c:pt idx="2573">
                  <c:v>128.65</c:v>
                </c:pt>
                <c:pt idx="2574">
                  <c:v>128.69999999999999</c:v>
                </c:pt>
                <c:pt idx="2575">
                  <c:v>128.75</c:v>
                </c:pt>
                <c:pt idx="2576">
                  <c:v>128.80000000000001</c:v>
                </c:pt>
                <c:pt idx="2577">
                  <c:v>128.85</c:v>
                </c:pt>
                <c:pt idx="2578">
                  <c:v>128.9</c:v>
                </c:pt>
                <c:pt idx="2579">
                  <c:v>128.94999999999999</c:v>
                </c:pt>
                <c:pt idx="2580">
                  <c:v>129</c:v>
                </c:pt>
                <c:pt idx="2581">
                  <c:v>129.05000000000001</c:v>
                </c:pt>
                <c:pt idx="2582">
                  <c:v>129.1</c:v>
                </c:pt>
                <c:pt idx="2583">
                  <c:v>129.15</c:v>
                </c:pt>
                <c:pt idx="2584">
                  <c:v>129.19999999999999</c:v>
                </c:pt>
                <c:pt idx="2585">
                  <c:v>129.25</c:v>
                </c:pt>
                <c:pt idx="2586">
                  <c:v>129.30000000000001</c:v>
                </c:pt>
                <c:pt idx="2587">
                  <c:v>129.35</c:v>
                </c:pt>
                <c:pt idx="2588">
                  <c:v>129.4</c:v>
                </c:pt>
                <c:pt idx="2589">
                  <c:v>129.44999999999999</c:v>
                </c:pt>
                <c:pt idx="2590">
                  <c:v>129.5</c:v>
                </c:pt>
                <c:pt idx="2591">
                  <c:v>129.55000000000001</c:v>
                </c:pt>
                <c:pt idx="2592">
                  <c:v>129.6</c:v>
                </c:pt>
                <c:pt idx="2593">
                  <c:v>129.65</c:v>
                </c:pt>
                <c:pt idx="2594">
                  <c:v>129.69999999999999</c:v>
                </c:pt>
                <c:pt idx="2595">
                  <c:v>129.75</c:v>
                </c:pt>
                <c:pt idx="2596">
                  <c:v>129.80000000000001</c:v>
                </c:pt>
                <c:pt idx="2597">
                  <c:v>129.85</c:v>
                </c:pt>
                <c:pt idx="2598">
                  <c:v>129.9</c:v>
                </c:pt>
                <c:pt idx="2599">
                  <c:v>129.94999999999999</c:v>
                </c:pt>
                <c:pt idx="2600">
                  <c:v>130</c:v>
                </c:pt>
                <c:pt idx="2601">
                  <c:v>130.05000000000001</c:v>
                </c:pt>
                <c:pt idx="2602">
                  <c:v>130.1</c:v>
                </c:pt>
                <c:pt idx="2603">
                  <c:v>130.15</c:v>
                </c:pt>
                <c:pt idx="2604">
                  <c:v>130.19999999999999</c:v>
                </c:pt>
                <c:pt idx="2605">
                  <c:v>130.25</c:v>
                </c:pt>
                <c:pt idx="2606">
                  <c:v>130.30000000000001</c:v>
                </c:pt>
                <c:pt idx="2607">
                  <c:v>130.35</c:v>
                </c:pt>
                <c:pt idx="2608">
                  <c:v>130.4</c:v>
                </c:pt>
                <c:pt idx="2609">
                  <c:v>130.44999999999999</c:v>
                </c:pt>
                <c:pt idx="2610">
                  <c:v>130.5</c:v>
                </c:pt>
                <c:pt idx="2611">
                  <c:v>130.55000000000001</c:v>
                </c:pt>
                <c:pt idx="2612">
                  <c:v>130.6</c:v>
                </c:pt>
                <c:pt idx="2613">
                  <c:v>130.65</c:v>
                </c:pt>
                <c:pt idx="2614">
                  <c:v>130.69999999999999</c:v>
                </c:pt>
                <c:pt idx="2615">
                  <c:v>130.75</c:v>
                </c:pt>
                <c:pt idx="2616">
                  <c:v>130.80000000000001</c:v>
                </c:pt>
                <c:pt idx="2617">
                  <c:v>130.85</c:v>
                </c:pt>
                <c:pt idx="2618">
                  <c:v>130.9</c:v>
                </c:pt>
                <c:pt idx="2619">
                  <c:v>130.94999999999999</c:v>
                </c:pt>
                <c:pt idx="2620">
                  <c:v>131</c:v>
                </c:pt>
                <c:pt idx="2621">
                  <c:v>131.05000000000001</c:v>
                </c:pt>
                <c:pt idx="2622">
                  <c:v>131.1</c:v>
                </c:pt>
                <c:pt idx="2623">
                  <c:v>131.15</c:v>
                </c:pt>
                <c:pt idx="2624">
                  <c:v>131.19999999999999</c:v>
                </c:pt>
                <c:pt idx="2625">
                  <c:v>131.25</c:v>
                </c:pt>
                <c:pt idx="2626">
                  <c:v>131.30000000000001</c:v>
                </c:pt>
                <c:pt idx="2627">
                  <c:v>131.35</c:v>
                </c:pt>
                <c:pt idx="2628">
                  <c:v>131.4</c:v>
                </c:pt>
                <c:pt idx="2629">
                  <c:v>131.44999999999999</c:v>
                </c:pt>
                <c:pt idx="2630">
                  <c:v>131.5</c:v>
                </c:pt>
                <c:pt idx="2631">
                  <c:v>131.55000000000001</c:v>
                </c:pt>
                <c:pt idx="2632">
                  <c:v>131.6</c:v>
                </c:pt>
                <c:pt idx="2633">
                  <c:v>131.65</c:v>
                </c:pt>
                <c:pt idx="2634">
                  <c:v>131.69999999999999</c:v>
                </c:pt>
                <c:pt idx="2635">
                  <c:v>131.75</c:v>
                </c:pt>
                <c:pt idx="2636">
                  <c:v>131.80000000000001</c:v>
                </c:pt>
                <c:pt idx="2637">
                  <c:v>131.85</c:v>
                </c:pt>
                <c:pt idx="2638">
                  <c:v>131.9</c:v>
                </c:pt>
                <c:pt idx="2639">
                  <c:v>131.94999999999999</c:v>
                </c:pt>
                <c:pt idx="2640">
                  <c:v>132</c:v>
                </c:pt>
                <c:pt idx="2641">
                  <c:v>132.05000000000001</c:v>
                </c:pt>
                <c:pt idx="2642">
                  <c:v>132.1</c:v>
                </c:pt>
                <c:pt idx="2643">
                  <c:v>132.15</c:v>
                </c:pt>
                <c:pt idx="2644">
                  <c:v>132.19999999999999</c:v>
                </c:pt>
                <c:pt idx="2645">
                  <c:v>132.25</c:v>
                </c:pt>
                <c:pt idx="2646">
                  <c:v>132.30000000000001</c:v>
                </c:pt>
                <c:pt idx="2647">
                  <c:v>132.35</c:v>
                </c:pt>
                <c:pt idx="2648">
                  <c:v>132.4</c:v>
                </c:pt>
                <c:pt idx="2649">
                  <c:v>132.44999999999999</c:v>
                </c:pt>
                <c:pt idx="2650">
                  <c:v>132.5</c:v>
                </c:pt>
                <c:pt idx="2651">
                  <c:v>132.55000000000001</c:v>
                </c:pt>
                <c:pt idx="2652">
                  <c:v>132.6</c:v>
                </c:pt>
                <c:pt idx="2653">
                  <c:v>132.65</c:v>
                </c:pt>
                <c:pt idx="2654">
                  <c:v>132.69999999999999</c:v>
                </c:pt>
                <c:pt idx="2655">
                  <c:v>132.75</c:v>
                </c:pt>
                <c:pt idx="2656">
                  <c:v>132.80000000000001</c:v>
                </c:pt>
                <c:pt idx="2657">
                  <c:v>132.85</c:v>
                </c:pt>
                <c:pt idx="2658">
                  <c:v>132.9</c:v>
                </c:pt>
                <c:pt idx="2659">
                  <c:v>132.94999999999999</c:v>
                </c:pt>
                <c:pt idx="2660">
                  <c:v>133</c:v>
                </c:pt>
                <c:pt idx="2661">
                  <c:v>133.05000000000001</c:v>
                </c:pt>
                <c:pt idx="2662">
                  <c:v>133.1</c:v>
                </c:pt>
                <c:pt idx="2663">
                  <c:v>133.15</c:v>
                </c:pt>
                <c:pt idx="2664">
                  <c:v>133.19999999999999</c:v>
                </c:pt>
                <c:pt idx="2665">
                  <c:v>133.25</c:v>
                </c:pt>
                <c:pt idx="2666">
                  <c:v>133.30000000000001</c:v>
                </c:pt>
                <c:pt idx="2667">
                  <c:v>133.35</c:v>
                </c:pt>
                <c:pt idx="2668">
                  <c:v>133.4</c:v>
                </c:pt>
                <c:pt idx="2669">
                  <c:v>133.44999999999999</c:v>
                </c:pt>
                <c:pt idx="2670">
                  <c:v>133.5</c:v>
                </c:pt>
                <c:pt idx="2671">
                  <c:v>133.55000000000001</c:v>
                </c:pt>
                <c:pt idx="2672">
                  <c:v>133.6</c:v>
                </c:pt>
                <c:pt idx="2673">
                  <c:v>133.65</c:v>
                </c:pt>
                <c:pt idx="2674">
                  <c:v>133.69999999999999</c:v>
                </c:pt>
                <c:pt idx="2675">
                  <c:v>133.75</c:v>
                </c:pt>
                <c:pt idx="2676">
                  <c:v>133.80000000000001</c:v>
                </c:pt>
                <c:pt idx="2677">
                  <c:v>133.85</c:v>
                </c:pt>
                <c:pt idx="2678">
                  <c:v>133.9</c:v>
                </c:pt>
                <c:pt idx="2679">
                  <c:v>133.94999999999999</c:v>
                </c:pt>
                <c:pt idx="2680">
                  <c:v>134</c:v>
                </c:pt>
                <c:pt idx="2681">
                  <c:v>134.05000000000001</c:v>
                </c:pt>
                <c:pt idx="2682">
                  <c:v>134.1</c:v>
                </c:pt>
                <c:pt idx="2683">
                  <c:v>134.15</c:v>
                </c:pt>
                <c:pt idx="2684">
                  <c:v>134.19999999999999</c:v>
                </c:pt>
                <c:pt idx="2685">
                  <c:v>134.25</c:v>
                </c:pt>
                <c:pt idx="2686">
                  <c:v>134.30000000000001</c:v>
                </c:pt>
                <c:pt idx="2687">
                  <c:v>134.35</c:v>
                </c:pt>
                <c:pt idx="2688">
                  <c:v>134.4</c:v>
                </c:pt>
                <c:pt idx="2689">
                  <c:v>134.44999999999999</c:v>
                </c:pt>
                <c:pt idx="2690">
                  <c:v>134.5</c:v>
                </c:pt>
                <c:pt idx="2691">
                  <c:v>134.55000000000001</c:v>
                </c:pt>
                <c:pt idx="2692">
                  <c:v>134.6</c:v>
                </c:pt>
                <c:pt idx="2693">
                  <c:v>134.65</c:v>
                </c:pt>
                <c:pt idx="2694">
                  <c:v>134.69999999999999</c:v>
                </c:pt>
                <c:pt idx="2695">
                  <c:v>134.75</c:v>
                </c:pt>
                <c:pt idx="2696">
                  <c:v>134.80000000000001</c:v>
                </c:pt>
                <c:pt idx="2697">
                  <c:v>134.85</c:v>
                </c:pt>
                <c:pt idx="2698">
                  <c:v>134.9</c:v>
                </c:pt>
                <c:pt idx="2699">
                  <c:v>134.94999999999999</c:v>
                </c:pt>
                <c:pt idx="2700">
                  <c:v>135</c:v>
                </c:pt>
                <c:pt idx="2701">
                  <c:v>135.05000000000001</c:v>
                </c:pt>
                <c:pt idx="2702">
                  <c:v>135.1</c:v>
                </c:pt>
                <c:pt idx="2703">
                  <c:v>135.15</c:v>
                </c:pt>
                <c:pt idx="2704">
                  <c:v>135.19999999999999</c:v>
                </c:pt>
                <c:pt idx="2705">
                  <c:v>135.25</c:v>
                </c:pt>
                <c:pt idx="2706">
                  <c:v>135.30000000000001</c:v>
                </c:pt>
                <c:pt idx="2707">
                  <c:v>135.35</c:v>
                </c:pt>
                <c:pt idx="2708">
                  <c:v>135.4</c:v>
                </c:pt>
                <c:pt idx="2709">
                  <c:v>135.44999999999999</c:v>
                </c:pt>
                <c:pt idx="2710">
                  <c:v>135.5</c:v>
                </c:pt>
                <c:pt idx="2711">
                  <c:v>135.55000000000001</c:v>
                </c:pt>
                <c:pt idx="2712">
                  <c:v>135.6</c:v>
                </c:pt>
                <c:pt idx="2713">
                  <c:v>135.65</c:v>
                </c:pt>
                <c:pt idx="2714">
                  <c:v>135.69999999999999</c:v>
                </c:pt>
                <c:pt idx="2715">
                  <c:v>135.75</c:v>
                </c:pt>
                <c:pt idx="2716">
                  <c:v>135.80000000000001</c:v>
                </c:pt>
                <c:pt idx="2717">
                  <c:v>135.85</c:v>
                </c:pt>
                <c:pt idx="2718">
                  <c:v>135.9</c:v>
                </c:pt>
                <c:pt idx="2719">
                  <c:v>135.94999999999999</c:v>
                </c:pt>
                <c:pt idx="2720">
                  <c:v>136</c:v>
                </c:pt>
                <c:pt idx="2721">
                  <c:v>136.05000000000001</c:v>
                </c:pt>
                <c:pt idx="2722">
                  <c:v>136.1</c:v>
                </c:pt>
                <c:pt idx="2723">
                  <c:v>136.15</c:v>
                </c:pt>
                <c:pt idx="2724">
                  <c:v>136.19999999999999</c:v>
                </c:pt>
                <c:pt idx="2725">
                  <c:v>136.25</c:v>
                </c:pt>
                <c:pt idx="2726">
                  <c:v>136.30000000000001</c:v>
                </c:pt>
                <c:pt idx="2727">
                  <c:v>136.35</c:v>
                </c:pt>
                <c:pt idx="2728">
                  <c:v>136.4</c:v>
                </c:pt>
              </c:numCache>
            </c:numRef>
          </c:cat>
          <c:val>
            <c:numRef>
              <c:f>'DT = 5s, W54'!$D$2:$D$2000</c:f>
              <c:numCache>
                <c:formatCode>General</c:formatCode>
                <c:ptCount val="1999"/>
                <c:pt idx="0">
                  <c:v>87</c:v>
                </c:pt>
                <c:pt idx="1">
                  <c:v>87</c:v>
                </c:pt>
                <c:pt idx="2">
                  <c:v>87</c:v>
                </c:pt>
                <c:pt idx="3">
                  <c:v>87</c:v>
                </c:pt>
                <c:pt idx="4">
                  <c:v>87</c:v>
                </c:pt>
                <c:pt idx="5">
                  <c:v>87</c:v>
                </c:pt>
                <c:pt idx="6">
                  <c:v>87</c:v>
                </c:pt>
                <c:pt idx="7">
                  <c:v>87</c:v>
                </c:pt>
                <c:pt idx="8">
                  <c:v>87</c:v>
                </c:pt>
                <c:pt idx="9">
                  <c:v>87</c:v>
                </c:pt>
                <c:pt idx="10">
                  <c:v>87</c:v>
                </c:pt>
                <c:pt idx="11">
                  <c:v>86.75</c:v>
                </c:pt>
                <c:pt idx="12">
                  <c:v>87</c:v>
                </c:pt>
                <c:pt idx="13">
                  <c:v>87</c:v>
                </c:pt>
                <c:pt idx="14">
                  <c:v>87</c:v>
                </c:pt>
                <c:pt idx="15">
                  <c:v>87</c:v>
                </c:pt>
                <c:pt idx="16">
                  <c:v>87</c:v>
                </c:pt>
                <c:pt idx="17">
                  <c:v>87</c:v>
                </c:pt>
                <c:pt idx="18">
                  <c:v>87</c:v>
                </c:pt>
                <c:pt idx="19">
                  <c:v>87</c:v>
                </c:pt>
                <c:pt idx="20">
                  <c:v>83.5</c:v>
                </c:pt>
                <c:pt idx="21">
                  <c:v>84</c:v>
                </c:pt>
                <c:pt idx="22">
                  <c:v>85.25</c:v>
                </c:pt>
                <c:pt idx="23">
                  <c:v>85.25</c:v>
                </c:pt>
                <c:pt idx="24">
                  <c:v>87</c:v>
                </c:pt>
                <c:pt idx="25">
                  <c:v>87</c:v>
                </c:pt>
                <c:pt idx="26">
                  <c:v>87</c:v>
                </c:pt>
                <c:pt idx="27">
                  <c:v>87</c:v>
                </c:pt>
                <c:pt idx="28">
                  <c:v>87</c:v>
                </c:pt>
                <c:pt idx="29">
                  <c:v>87</c:v>
                </c:pt>
                <c:pt idx="30">
                  <c:v>87</c:v>
                </c:pt>
                <c:pt idx="31">
                  <c:v>87</c:v>
                </c:pt>
                <c:pt idx="32">
                  <c:v>87</c:v>
                </c:pt>
                <c:pt idx="33">
                  <c:v>87</c:v>
                </c:pt>
                <c:pt idx="34">
                  <c:v>87</c:v>
                </c:pt>
                <c:pt idx="35">
                  <c:v>87</c:v>
                </c:pt>
                <c:pt idx="36">
                  <c:v>87</c:v>
                </c:pt>
                <c:pt idx="37">
                  <c:v>87</c:v>
                </c:pt>
                <c:pt idx="38">
                  <c:v>87</c:v>
                </c:pt>
                <c:pt idx="39">
                  <c:v>87</c:v>
                </c:pt>
                <c:pt idx="40">
                  <c:v>87</c:v>
                </c:pt>
                <c:pt idx="41">
                  <c:v>87</c:v>
                </c:pt>
                <c:pt idx="42">
                  <c:v>87.25</c:v>
                </c:pt>
                <c:pt idx="43">
                  <c:v>87</c:v>
                </c:pt>
                <c:pt idx="44">
                  <c:v>87</c:v>
                </c:pt>
                <c:pt idx="45">
                  <c:v>87.25</c:v>
                </c:pt>
                <c:pt idx="46">
                  <c:v>87</c:v>
                </c:pt>
                <c:pt idx="47">
                  <c:v>87</c:v>
                </c:pt>
                <c:pt idx="48">
                  <c:v>87</c:v>
                </c:pt>
                <c:pt idx="49">
                  <c:v>87</c:v>
                </c:pt>
                <c:pt idx="50">
                  <c:v>87</c:v>
                </c:pt>
                <c:pt idx="51">
                  <c:v>87.25</c:v>
                </c:pt>
                <c:pt idx="52">
                  <c:v>87</c:v>
                </c:pt>
                <c:pt idx="53">
                  <c:v>87</c:v>
                </c:pt>
                <c:pt idx="54">
                  <c:v>87</c:v>
                </c:pt>
                <c:pt idx="55">
                  <c:v>87</c:v>
                </c:pt>
                <c:pt idx="56">
                  <c:v>87</c:v>
                </c:pt>
                <c:pt idx="57">
                  <c:v>87</c:v>
                </c:pt>
                <c:pt idx="58">
                  <c:v>87</c:v>
                </c:pt>
                <c:pt idx="59">
                  <c:v>87</c:v>
                </c:pt>
                <c:pt idx="60">
                  <c:v>87</c:v>
                </c:pt>
                <c:pt idx="61">
                  <c:v>87.25</c:v>
                </c:pt>
                <c:pt idx="62">
                  <c:v>87</c:v>
                </c:pt>
                <c:pt idx="63">
                  <c:v>87</c:v>
                </c:pt>
                <c:pt idx="64">
                  <c:v>87.25</c:v>
                </c:pt>
                <c:pt idx="65">
                  <c:v>87.25</c:v>
                </c:pt>
                <c:pt idx="66">
                  <c:v>87.25</c:v>
                </c:pt>
                <c:pt idx="67">
                  <c:v>87.25</c:v>
                </c:pt>
                <c:pt idx="68">
                  <c:v>87.25</c:v>
                </c:pt>
                <c:pt idx="69">
                  <c:v>87.25</c:v>
                </c:pt>
                <c:pt idx="70">
                  <c:v>87.25</c:v>
                </c:pt>
                <c:pt idx="71">
                  <c:v>87.25</c:v>
                </c:pt>
                <c:pt idx="72">
                  <c:v>87.25</c:v>
                </c:pt>
                <c:pt idx="73">
                  <c:v>87.25</c:v>
                </c:pt>
                <c:pt idx="74">
                  <c:v>87.25</c:v>
                </c:pt>
                <c:pt idx="75">
                  <c:v>87.25</c:v>
                </c:pt>
                <c:pt idx="76">
                  <c:v>87.25</c:v>
                </c:pt>
                <c:pt idx="77">
                  <c:v>87.25</c:v>
                </c:pt>
                <c:pt idx="78">
                  <c:v>87.25</c:v>
                </c:pt>
                <c:pt idx="79">
                  <c:v>87.25</c:v>
                </c:pt>
                <c:pt idx="80">
                  <c:v>87.25</c:v>
                </c:pt>
                <c:pt idx="81">
                  <c:v>87.25</c:v>
                </c:pt>
                <c:pt idx="82">
                  <c:v>87.25</c:v>
                </c:pt>
                <c:pt idx="83">
                  <c:v>87.25</c:v>
                </c:pt>
                <c:pt idx="84">
                  <c:v>87.25</c:v>
                </c:pt>
                <c:pt idx="85">
                  <c:v>87.25</c:v>
                </c:pt>
                <c:pt idx="86">
                  <c:v>87.25</c:v>
                </c:pt>
                <c:pt idx="87">
                  <c:v>87.25</c:v>
                </c:pt>
                <c:pt idx="88">
                  <c:v>87.25</c:v>
                </c:pt>
                <c:pt idx="89">
                  <c:v>87.25</c:v>
                </c:pt>
                <c:pt idx="90">
                  <c:v>87.25</c:v>
                </c:pt>
                <c:pt idx="91">
                  <c:v>87.25</c:v>
                </c:pt>
                <c:pt idx="92">
                  <c:v>87.25</c:v>
                </c:pt>
                <c:pt idx="93">
                  <c:v>87.25</c:v>
                </c:pt>
                <c:pt idx="94">
                  <c:v>87.25</c:v>
                </c:pt>
                <c:pt idx="95">
                  <c:v>87.5</c:v>
                </c:pt>
                <c:pt idx="96">
                  <c:v>87.5</c:v>
                </c:pt>
                <c:pt idx="97">
                  <c:v>87.25</c:v>
                </c:pt>
                <c:pt idx="98">
                  <c:v>87.25</c:v>
                </c:pt>
                <c:pt idx="99">
                  <c:v>87.25</c:v>
                </c:pt>
                <c:pt idx="100">
                  <c:v>87.25</c:v>
                </c:pt>
                <c:pt idx="101">
                  <c:v>87.25</c:v>
                </c:pt>
                <c:pt idx="102">
                  <c:v>87.25</c:v>
                </c:pt>
                <c:pt idx="103">
                  <c:v>87.25</c:v>
                </c:pt>
                <c:pt idx="104">
                  <c:v>87.5</c:v>
                </c:pt>
                <c:pt idx="105">
                  <c:v>87.5</c:v>
                </c:pt>
                <c:pt idx="106">
                  <c:v>87.5</c:v>
                </c:pt>
                <c:pt idx="107">
                  <c:v>87.5</c:v>
                </c:pt>
                <c:pt idx="108">
                  <c:v>87.5</c:v>
                </c:pt>
                <c:pt idx="109">
                  <c:v>87.5</c:v>
                </c:pt>
                <c:pt idx="110">
                  <c:v>87.5</c:v>
                </c:pt>
                <c:pt idx="111">
                  <c:v>87.5</c:v>
                </c:pt>
                <c:pt idx="112">
                  <c:v>87.5</c:v>
                </c:pt>
                <c:pt idx="113">
                  <c:v>87.5</c:v>
                </c:pt>
                <c:pt idx="114">
                  <c:v>87.5</c:v>
                </c:pt>
                <c:pt idx="115">
                  <c:v>87.5</c:v>
                </c:pt>
                <c:pt idx="116">
                  <c:v>87.5</c:v>
                </c:pt>
                <c:pt idx="117">
                  <c:v>87.5</c:v>
                </c:pt>
                <c:pt idx="118">
                  <c:v>87.5</c:v>
                </c:pt>
                <c:pt idx="119">
                  <c:v>87.5</c:v>
                </c:pt>
                <c:pt idx="120">
                  <c:v>87.5</c:v>
                </c:pt>
                <c:pt idx="121">
                  <c:v>87.5</c:v>
                </c:pt>
                <c:pt idx="122">
                  <c:v>87.5</c:v>
                </c:pt>
                <c:pt idx="123">
                  <c:v>87.5</c:v>
                </c:pt>
                <c:pt idx="124">
                  <c:v>87.5</c:v>
                </c:pt>
                <c:pt idx="125">
                  <c:v>87.5</c:v>
                </c:pt>
                <c:pt idx="126">
                  <c:v>87.5</c:v>
                </c:pt>
                <c:pt idx="127">
                  <c:v>87.5</c:v>
                </c:pt>
                <c:pt idx="128">
                  <c:v>87.5</c:v>
                </c:pt>
                <c:pt idx="129">
                  <c:v>87.5</c:v>
                </c:pt>
                <c:pt idx="130">
                  <c:v>87.5</c:v>
                </c:pt>
                <c:pt idx="131">
                  <c:v>87.5</c:v>
                </c:pt>
                <c:pt idx="132">
                  <c:v>87.5</c:v>
                </c:pt>
                <c:pt idx="133">
                  <c:v>87.5</c:v>
                </c:pt>
                <c:pt idx="134">
                  <c:v>87.5</c:v>
                </c:pt>
                <c:pt idx="135">
                  <c:v>87</c:v>
                </c:pt>
                <c:pt idx="136">
                  <c:v>87</c:v>
                </c:pt>
                <c:pt idx="137">
                  <c:v>84.5</c:v>
                </c:pt>
                <c:pt idx="138">
                  <c:v>86.25</c:v>
                </c:pt>
                <c:pt idx="139">
                  <c:v>86.25</c:v>
                </c:pt>
                <c:pt idx="140">
                  <c:v>87.5</c:v>
                </c:pt>
                <c:pt idx="141">
                  <c:v>87.5</c:v>
                </c:pt>
                <c:pt idx="142">
                  <c:v>87.5</c:v>
                </c:pt>
                <c:pt idx="143">
                  <c:v>87.5</c:v>
                </c:pt>
                <c:pt idx="144">
                  <c:v>87.5</c:v>
                </c:pt>
                <c:pt idx="145">
                  <c:v>87.5</c:v>
                </c:pt>
                <c:pt idx="146">
                  <c:v>87.5</c:v>
                </c:pt>
                <c:pt idx="147">
                  <c:v>87.5</c:v>
                </c:pt>
                <c:pt idx="148">
                  <c:v>87.5</c:v>
                </c:pt>
                <c:pt idx="149">
                  <c:v>87.5</c:v>
                </c:pt>
                <c:pt idx="150">
                  <c:v>87.5</c:v>
                </c:pt>
                <c:pt idx="151">
                  <c:v>87.5</c:v>
                </c:pt>
                <c:pt idx="152">
                  <c:v>87.5</c:v>
                </c:pt>
                <c:pt idx="153">
                  <c:v>87.5</c:v>
                </c:pt>
                <c:pt idx="154">
                  <c:v>87.5</c:v>
                </c:pt>
                <c:pt idx="155">
                  <c:v>87.5</c:v>
                </c:pt>
                <c:pt idx="156">
                  <c:v>87.5</c:v>
                </c:pt>
                <c:pt idx="157">
                  <c:v>87.5</c:v>
                </c:pt>
                <c:pt idx="158">
                  <c:v>87.5</c:v>
                </c:pt>
                <c:pt idx="159">
                  <c:v>87.5</c:v>
                </c:pt>
                <c:pt idx="160">
                  <c:v>87.5</c:v>
                </c:pt>
                <c:pt idx="161">
                  <c:v>87.5</c:v>
                </c:pt>
                <c:pt idx="162">
                  <c:v>87.5</c:v>
                </c:pt>
                <c:pt idx="163">
                  <c:v>87.5</c:v>
                </c:pt>
                <c:pt idx="164">
                  <c:v>87.5</c:v>
                </c:pt>
                <c:pt idx="165">
                  <c:v>87.5</c:v>
                </c:pt>
                <c:pt idx="166">
                  <c:v>87.5</c:v>
                </c:pt>
                <c:pt idx="167">
                  <c:v>87.5</c:v>
                </c:pt>
                <c:pt idx="168">
                  <c:v>87.5</c:v>
                </c:pt>
                <c:pt idx="169">
                  <c:v>87.5</c:v>
                </c:pt>
                <c:pt idx="170">
                  <c:v>87.5</c:v>
                </c:pt>
                <c:pt idx="171">
                  <c:v>87.5</c:v>
                </c:pt>
                <c:pt idx="172">
                  <c:v>87.5</c:v>
                </c:pt>
                <c:pt idx="173">
                  <c:v>87.5</c:v>
                </c:pt>
                <c:pt idx="174">
                  <c:v>87.5</c:v>
                </c:pt>
                <c:pt idx="175">
                  <c:v>87.5</c:v>
                </c:pt>
                <c:pt idx="176">
                  <c:v>87.5</c:v>
                </c:pt>
                <c:pt idx="177">
                  <c:v>87.5</c:v>
                </c:pt>
                <c:pt idx="178">
                  <c:v>87.5</c:v>
                </c:pt>
                <c:pt idx="179">
                  <c:v>87.5</c:v>
                </c:pt>
                <c:pt idx="180">
                  <c:v>87.5</c:v>
                </c:pt>
                <c:pt idx="181">
                  <c:v>87.5</c:v>
                </c:pt>
                <c:pt idx="182">
                  <c:v>87.5</c:v>
                </c:pt>
                <c:pt idx="183">
                  <c:v>87.5</c:v>
                </c:pt>
                <c:pt idx="184">
                  <c:v>87.75</c:v>
                </c:pt>
                <c:pt idx="185">
                  <c:v>87.5</c:v>
                </c:pt>
                <c:pt idx="186">
                  <c:v>87.5</c:v>
                </c:pt>
                <c:pt idx="187">
                  <c:v>87.75</c:v>
                </c:pt>
                <c:pt idx="188">
                  <c:v>87.5</c:v>
                </c:pt>
                <c:pt idx="189">
                  <c:v>87.5</c:v>
                </c:pt>
                <c:pt idx="190">
                  <c:v>87.75</c:v>
                </c:pt>
                <c:pt idx="191">
                  <c:v>87.75</c:v>
                </c:pt>
                <c:pt idx="192">
                  <c:v>87.75</c:v>
                </c:pt>
                <c:pt idx="193">
                  <c:v>87.75</c:v>
                </c:pt>
                <c:pt idx="194">
                  <c:v>87.75</c:v>
                </c:pt>
                <c:pt idx="195">
                  <c:v>87.75</c:v>
                </c:pt>
                <c:pt idx="196">
                  <c:v>87.75</c:v>
                </c:pt>
                <c:pt idx="197">
                  <c:v>87.5</c:v>
                </c:pt>
                <c:pt idx="198">
                  <c:v>87.5</c:v>
                </c:pt>
                <c:pt idx="199">
                  <c:v>87.5</c:v>
                </c:pt>
                <c:pt idx="200">
                  <c:v>87.75</c:v>
                </c:pt>
                <c:pt idx="201">
                  <c:v>87.75</c:v>
                </c:pt>
                <c:pt idx="202">
                  <c:v>87.5</c:v>
                </c:pt>
                <c:pt idx="203">
                  <c:v>87.75</c:v>
                </c:pt>
                <c:pt idx="204">
                  <c:v>87.75</c:v>
                </c:pt>
                <c:pt idx="205">
                  <c:v>87.75</c:v>
                </c:pt>
                <c:pt idx="206">
                  <c:v>87.75</c:v>
                </c:pt>
                <c:pt idx="207">
                  <c:v>87.75</c:v>
                </c:pt>
                <c:pt idx="208">
                  <c:v>87.75</c:v>
                </c:pt>
                <c:pt idx="209">
                  <c:v>87.75</c:v>
                </c:pt>
                <c:pt idx="210">
                  <c:v>87.75</c:v>
                </c:pt>
                <c:pt idx="211">
                  <c:v>87.75</c:v>
                </c:pt>
                <c:pt idx="212">
                  <c:v>87.75</c:v>
                </c:pt>
                <c:pt idx="213">
                  <c:v>87.75</c:v>
                </c:pt>
                <c:pt idx="214">
                  <c:v>87.75</c:v>
                </c:pt>
                <c:pt idx="215">
                  <c:v>87.75</c:v>
                </c:pt>
                <c:pt idx="216">
                  <c:v>87.75</c:v>
                </c:pt>
                <c:pt idx="217">
                  <c:v>87.75</c:v>
                </c:pt>
                <c:pt idx="218">
                  <c:v>87.75</c:v>
                </c:pt>
                <c:pt idx="219">
                  <c:v>87.75</c:v>
                </c:pt>
                <c:pt idx="220">
                  <c:v>87.75</c:v>
                </c:pt>
                <c:pt idx="221">
                  <c:v>87.75</c:v>
                </c:pt>
                <c:pt idx="222">
                  <c:v>87.75</c:v>
                </c:pt>
                <c:pt idx="223">
                  <c:v>87.75</c:v>
                </c:pt>
                <c:pt idx="224">
                  <c:v>87.75</c:v>
                </c:pt>
                <c:pt idx="225">
                  <c:v>87.75</c:v>
                </c:pt>
                <c:pt idx="226">
                  <c:v>87.75</c:v>
                </c:pt>
                <c:pt idx="227">
                  <c:v>87.75</c:v>
                </c:pt>
                <c:pt idx="228">
                  <c:v>87.75</c:v>
                </c:pt>
                <c:pt idx="229">
                  <c:v>87.75</c:v>
                </c:pt>
                <c:pt idx="230">
                  <c:v>87.75</c:v>
                </c:pt>
                <c:pt idx="231">
                  <c:v>87.75</c:v>
                </c:pt>
                <c:pt idx="232">
                  <c:v>87.75</c:v>
                </c:pt>
                <c:pt idx="233">
                  <c:v>87.75</c:v>
                </c:pt>
                <c:pt idx="234">
                  <c:v>87.75</c:v>
                </c:pt>
                <c:pt idx="235">
                  <c:v>87.75</c:v>
                </c:pt>
                <c:pt idx="236">
                  <c:v>87.75</c:v>
                </c:pt>
                <c:pt idx="237">
                  <c:v>87.75</c:v>
                </c:pt>
                <c:pt idx="238">
                  <c:v>87.75</c:v>
                </c:pt>
                <c:pt idx="239">
                  <c:v>87.75</c:v>
                </c:pt>
                <c:pt idx="240">
                  <c:v>88</c:v>
                </c:pt>
                <c:pt idx="241">
                  <c:v>88</c:v>
                </c:pt>
                <c:pt idx="242">
                  <c:v>87.75</c:v>
                </c:pt>
                <c:pt idx="243">
                  <c:v>88</c:v>
                </c:pt>
                <c:pt idx="244">
                  <c:v>88</c:v>
                </c:pt>
                <c:pt idx="245">
                  <c:v>88</c:v>
                </c:pt>
                <c:pt idx="246">
                  <c:v>87.75</c:v>
                </c:pt>
                <c:pt idx="247">
                  <c:v>87.75</c:v>
                </c:pt>
                <c:pt idx="248">
                  <c:v>87.75</c:v>
                </c:pt>
                <c:pt idx="249">
                  <c:v>87.75</c:v>
                </c:pt>
                <c:pt idx="250">
                  <c:v>87.75</c:v>
                </c:pt>
                <c:pt idx="251">
                  <c:v>87.75</c:v>
                </c:pt>
                <c:pt idx="252">
                  <c:v>87.5</c:v>
                </c:pt>
                <c:pt idx="253">
                  <c:v>87.5</c:v>
                </c:pt>
                <c:pt idx="254">
                  <c:v>87</c:v>
                </c:pt>
                <c:pt idx="255">
                  <c:v>86.75</c:v>
                </c:pt>
                <c:pt idx="256">
                  <c:v>86.75</c:v>
                </c:pt>
                <c:pt idx="257">
                  <c:v>85.25</c:v>
                </c:pt>
                <c:pt idx="258">
                  <c:v>87</c:v>
                </c:pt>
                <c:pt idx="259">
                  <c:v>87</c:v>
                </c:pt>
                <c:pt idx="260">
                  <c:v>86.5</c:v>
                </c:pt>
                <c:pt idx="261">
                  <c:v>86.25</c:v>
                </c:pt>
                <c:pt idx="262">
                  <c:v>86.25</c:v>
                </c:pt>
                <c:pt idx="263">
                  <c:v>85.75</c:v>
                </c:pt>
                <c:pt idx="264">
                  <c:v>85.5</c:v>
                </c:pt>
                <c:pt idx="265">
                  <c:v>85.5</c:v>
                </c:pt>
                <c:pt idx="266">
                  <c:v>85</c:v>
                </c:pt>
                <c:pt idx="267">
                  <c:v>84.5</c:v>
                </c:pt>
                <c:pt idx="268">
                  <c:v>84.25</c:v>
                </c:pt>
                <c:pt idx="269">
                  <c:v>84.25</c:v>
                </c:pt>
                <c:pt idx="270">
                  <c:v>84</c:v>
                </c:pt>
                <c:pt idx="271">
                  <c:v>83.5</c:v>
                </c:pt>
                <c:pt idx="272">
                  <c:v>83.5</c:v>
                </c:pt>
                <c:pt idx="273">
                  <c:v>83.25</c:v>
                </c:pt>
                <c:pt idx="274">
                  <c:v>83.25</c:v>
                </c:pt>
                <c:pt idx="275">
                  <c:v>83.25</c:v>
                </c:pt>
                <c:pt idx="276">
                  <c:v>82.75</c:v>
                </c:pt>
                <c:pt idx="277">
                  <c:v>82.5</c:v>
                </c:pt>
                <c:pt idx="278">
                  <c:v>82.5</c:v>
                </c:pt>
                <c:pt idx="279">
                  <c:v>82.5</c:v>
                </c:pt>
                <c:pt idx="280">
                  <c:v>82.25</c:v>
                </c:pt>
                <c:pt idx="281">
                  <c:v>82.25</c:v>
                </c:pt>
                <c:pt idx="282">
                  <c:v>82.25</c:v>
                </c:pt>
                <c:pt idx="283">
                  <c:v>82.25</c:v>
                </c:pt>
                <c:pt idx="284">
                  <c:v>82.25</c:v>
                </c:pt>
                <c:pt idx="285">
                  <c:v>82</c:v>
                </c:pt>
                <c:pt idx="286">
                  <c:v>81.5</c:v>
                </c:pt>
                <c:pt idx="287">
                  <c:v>81.5</c:v>
                </c:pt>
                <c:pt idx="288">
                  <c:v>82</c:v>
                </c:pt>
                <c:pt idx="289">
                  <c:v>82</c:v>
                </c:pt>
                <c:pt idx="290">
                  <c:v>82</c:v>
                </c:pt>
                <c:pt idx="291">
                  <c:v>82</c:v>
                </c:pt>
                <c:pt idx="292">
                  <c:v>82</c:v>
                </c:pt>
                <c:pt idx="293">
                  <c:v>82</c:v>
                </c:pt>
                <c:pt idx="294">
                  <c:v>82.25</c:v>
                </c:pt>
                <c:pt idx="295">
                  <c:v>82</c:v>
                </c:pt>
                <c:pt idx="296">
                  <c:v>82</c:v>
                </c:pt>
                <c:pt idx="297">
                  <c:v>82.25</c:v>
                </c:pt>
                <c:pt idx="298">
                  <c:v>82.25</c:v>
                </c:pt>
                <c:pt idx="299">
                  <c:v>82.25</c:v>
                </c:pt>
                <c:pt idx="300">
                  <c:v>82.25</c:v>
                </c:pt>
                <c:pt idx="301">
                  <c:v>82.25</c:v>
                </c:pt>
                <c:pt idx="302">
                  <c:v>82.25</c:v>
                </c:pt>
                <c:pt idx="303">
                  <c:v>82.5</c:v>
                </c:pt>
                <c:pt idx="304">
                  <c:v>82.5</c:v>
                </c:pt>
                <c:pt idx="305">
                  <c:v>82.5</c:v>
                </c:pt>
                <c:pt idx="306">
                  <c:v>82.25</c:v>
                </c:pt>
                <c:pt idx="307">
                  <c:v>82.5</c:v>
                </c:pt>
                <c:pt idx="308">
                  <c:v>82.5</c:v>
                </c:pt>
                <c:pt idx="309">
                  <c:v>82.5</c:v>
                </c:pt>
                <c:pt idx="310">
                  <c:v>82.75</c:v>
                </c:pt>
                <c:pt idx="311">
                  <c:v>82.75</c:v>
                </c:pt>
                <c:pt idx="312">
                  <c:v>82.75</c:v>
                </c:pt>
                <c:pt idx="313">
                  <c:v>82.75</c:v>
                </c:pt>
                <c:pt idx="314">
                  <c:v>83</c:v>
                </c:pt>
                <c:pt idx="315">
                  <c:v>83</c:v>
                </c:pt>
                <c:pt idx="316">
                  <c:v>82.75</c:v>
                </c:pt>
                <c:pt idx="317">
                  <c:v>82.75</c:v>
                </c:pt>
                <c:pt idx="318">
                  <c:v>82.75</c:v>
                </c:pt>
                <c:pt idx="319">
                  <c:v>83</c:v>
                </c:pt>
                <c:pt idx="320">
                  <c:v>83</c:v>
                </c:pt>
                <c:pt idx="321">
                  <c:v>83</c:v>
                </c:pt>
                <c:pt idx="322">
                  <c:v>83</c:v>
                </c:pt>
                <c:pt idx="323">
                  <c:v>83.25</c:v>
                </c:pt>
                <c:pt idx="324">
                  <c:v>83.25</c:v>
                </c:pt>
                <c:pt idx="325">
                  <c:v>83.25</c:v>
                </c:pt>
                <c:pt idx="326">
                  <c:v>83.25</c:v>
                </c:pt>
                <c:pt idx="327">
                  <c:v>83.25</c:v>
                </c:pt>
                <c:pt idx="328">
                  <c:v>83.25</c:v>
                </c:pt>
                <c:pt idx="329">
                  <c:v>83.5</c:v>
                </c:pt>
                <c:pt idx="330">
                  <c:v>83.5</c:v>
                </c:pt>
                <c:pt idx="331">
                  <c:v>83.5</c:v>
                </c:pt>
                <c:pt idx="332">
                  <c:v>83.5</c:v>
                </c:pt>
                <c:pt idx="333">
                  <c:v>83.5</c:v>
                </c:pt>
                <c:pt idx="334">
                  <c:v>83.5</c:v>
                </c:pt>
                <c:pt idx="335">
                  <c:v>83.25</c:v>
                </c:pt>
                <c:pt idx="336">
                  <c:v>83.25</c:v>
                </c:pt>
                <c:pt idx="337">
                  <c:v>83.5</c:v>
                </c:pt>
                <c:pt idx="338">
                  <c:v>83.75</c:v>
                </c:pt>
                <c:pt idx="339">
                  <c:v>83.75</c:v>
                </c:pt>
                <c:pt idx="340">
                  <c:v>83.75</c:v>
                </c:pt>
                <c:pt idx="341">
                  <c:v>81.25</c:v>
                </c:pt>
                <c:pt idx="342">
                  <c:v>81.25</c:v>
                </c:pt>
                <c:pt idx="343">
                  <c:v>82.25</c:v>
                </c:pt>
                <c:pt idx="344">
                  <c:v>81.5</c:v>
                </c:pt>
                <c:pt idx="345">
                  <c:v>81.5</c:v>
                </c:pt>
                <c:pt idx="346">
                  <c:v>84</c:v>
                </c:pt>
                <c:pt idx="347">
                  <c:v>84</c:v>
                </c:pt>
                <c:pt idx="348">
                  <c:v>84</c:v>
                </c:pt>
                <c:pt idx="349">
                  <c:v>84</c:v>
                </c:pt>
                <c:pt idx="350">
                  <c:v>84</c:v>
                </c:pt>
                <c:pt idx="351">
                  <c:v>84</c:v>
                </c:pt>
                <c:pt idx="352">
                  <c:v>84</c:v>
                </c:pt>
                <c:pt idx="353">
                  <c:v>84.25</c:v>
                </c:pt>
                <c:pt idx="354">
                  <c:v>84.25</c:v>
                </c:pt>
                <c:pt idx="355">
                  <c:v>84.25</c:v>
                </c:pt>
                <c:pt idx="356">
                  <c:v>82.75</c:v>
                </c:pt>
                <c:pt idx="357">
                  <c:v>84.25</c:v>
                </c:pt>
                <c:pt idx="358">
                  <c:v>84.25</c:v>
                </c:pt>
                <c:pt idx="359">
                  <c:v>84.5</c:v>
                </c:pt>
                <c:pt idx="360">
                  <c:v>84.5</c:v>
                </c:pt>
                <c:pt idx="361">
                  <c:v>84.5</c:v>
                </c:pt>
                <c:pt idx="362">
                  <c:v>84.5</c:v>
                </c:pt>
                <c:pt idx="363">
                  <c:v>84.5</c:v>
                </c:pt>
                <c:pt idx="364">
                  <c:v>84.5</c:v>
                </c:pt>
                <c:pt idx="365">
                  <c:v>84.5</c:v>
                </c:pt>
                <c:pt idx="366">
                  <c:v>84.5</c:v>
                </c:pt>
                <c:pt idx="367">
                  <c:v>84.5</c:v>
                </c:pt>
                <c:pt idx="368">
                  <c:v>84.5</c:v>
                </c:pt>
                <c:pt idx="369">
                  <c:v>84.75</c:v>
                </c:pt>
                <c:pt idx="370">
                  <c:v>84.75</c:v>
                </c:pt>
                <c:pt idx="371">
                  <c:v>84.75</c:v>
                </c:pt>
                <c:pt idx="372">
                  <c:v>84.75</c:v>
                </c:pt>
                <c:pt idx="373">
                  <c:v>84.75</c:v>
                </c:pt>
                <c:pt idx="374">
                  <c:v>84.75</c:v>
                </c:pt>
                <c:pt idx="375">
                  <c:v>85</c:v>
                </c:pt>
                <c:pt idx="376">
                  <c:v>85</c:v>
                </c:pt>
                <c:pt idx="377">
                  <c:v>85</c:v>
                </c:pt>
                <c:pt idx="378">
                  <c:v>85</c:v>
                </c:pt>
                <c:pt idx="379">
                  <c:v>85</c:v>
                </c:pt>
                <c:pt idx="380">
                  <c:v>85</c:v>
                </c:pt>
                <c:pt idx="381">
                  <c:v>85</c:v>
                </c:pt>
                <c:pt idx="382">
                  <c:v>85</c:v>
                </c:pt>
                <c:pt idx="383">
                  <c:v>85</c:v>
                </c:pt>
                <c:pt idx="384">
                  <c:v>85</c:v>
                </c:pt>
                <c:pt idx="385">
                  <c:v>85</c:v>
                </c:pt>
                <c:pt idx="386">
                  <c:v>85</c:v>
                </c:pt>
                <c:pt idx="387">
                  <c:v>85.25</c:v>
                </c:pt>
                <c:pt idx="388">
                  <c:v>85.25</c:v>
                </c:pt>
                <c:pt idx="389">
                  <c:v>85.25</c:v>
                </c:pt>
                <c:pt idx="390">
                  <c:v>85.25</c:v>
                </c:pt>
                <c:pt idx="391">
                  <c:v>85.25</c:v>
                </c:pt>
                <c:pt idx="392">
                  <c:v>85.25</c:v>
                </c:pt>
                <c:pt idx="393">
                  <c:v>85.25</c:v>
                </c:pt>
                <c:pt idx="394">
                  <c:v>85.25</c:v>
                </c:pt>
                <c:pt idx="395">
                  <c:v>85.25</c:v>
                </c:pt>
                <c:pt idx="396">
                  <c:v>85.25</c:v>
                </c:pt>
                <c:pt idx="397">
                  <c:v>85.5</c:v>
                </c:pt>
                <c:pt idx="398">
                  <c:v>85.5</c:v>
                </c:pt>
                <c:pt idx="399">
                  <c:v>85.25</c:v>
                </c:pt>
                <c:pt idx="400">
                  <c:v>85.25</c:v>
                </c:pt>
                <c:pt idx="401">
                  <c:v>85.25</c:v>
                </c:pt>
                <c:pt idx="402">
                  <c:v>85.25</c:v>
                </c:pt>
                <c:pt idx="403">
                  <c:v>85.25</c:v>
                </c:pt>
                <c:pt idx="404">
                  <c:v>85.25</c:v>
                </c:pt>
                <c:pt idx="405">
                  <c:v>85</c:v>
                </c:pt>
                <c:pt idx="406">
                  <c:v>85</c:v>
                </c:pt>
                <c:pt idx="407">
                  <c:v>85</c:v>
                </c:pt>
                <c:pt idx="408">
                  <c:v>84.75</c:v>
                </c:pt>
                <c:pt idx="409">
                  <c:v>84.25</c:v>
                </c:pt>
                <c:pt idx="410">
                  <c:v>84.25</c:v>
                </c:pt>
                <c:pt idx="411">
                  <c:v>84</c:v>
                </c:pt>
                <c:pt idx="412">
                  <c:v>83.5</c:v>
                </c:pt>
                <c:pt idx="413">
                  <c:v>83.5</c:v>
                </c:pt>
                <c:pt idx="414">
                  <c:v>83</c:v>
                </c:pt>
                <c:pt idx="415">
                  <c:v>82.75</c:v>
                </c:pt>
                <c:pt idx="416">
                  <c:v>82.75</c:v>
                </c:pt>
                <c:pt idx="417">
                  <c:v>82.5</c:v>
                </c:pt>
                <c:pt idx="418">
                  <c:v>82</c:v>
                </c:pt>
                <c:pt idx="419">
                  <c:v>82</c:v>
                </c:pt>
                <c:pt idx="420">
                  <c:v>82</c:v>
                </c:pt>
                <c:pt idx="421">
                  <c:v>81.5</c:v>
                </c:pt>
                <c:pt idx="422">
                  <c:v>81.5</c:v>
                </c:pt>
                <c:pt idx="423">
                  <c:v>81.25</c:v>
                </c:pt>
                <c:pt idx="424">
                  <c:v>81</c:v>
                </c:pt>
                <c:pt idx="425">
                  <c:v>81</c:v>
                </c:pt>
                <c:pt idx="426">
                  <c:v>80.75</c:v>
                </c:pt>
                <c:pt idx="427">
                  <c:v>76.5</c:v>
                </c:pt>
                <c:pt idx="428">
                  <c:v>76.5</c:v>
                </c:pt>
                <c:pt idx="429">
                  <c:v>80.25</c:v>
                </c:pt>
                <c:pt idx="430">
                  <c:v>77.5</c:v>
                </c:pt>
                <c:pt idx="431">
                  <c:v>78.75</c:v>
                </c:pt>
                <c:pt idx="432">
                  <c:v>78.75</c:v>
                </c:pt>
                <c:pt idx="433">
                  <c:v>79</c:v>
                </c:pt>
                <c:pt idx="434">
                  <c:v>79.75</c:v>
                </c:pt>
                <c:pt idx="435">
                  <c:v>79.75</c:v>
                </c:pt>
                <c:pt idx="436">
                  <c:v>79.75</c:v>
                </c:pt>
                <c:pt idx="437">
                  <c:v>79.5</c:v>
                </c:pt>
                <c:pt idx="438">
                  <c:v>79.5</c:v>
                </c:pt>
                <c:pt idx="439">
                  <c:v>79.5</c:v>
                </c:pt>
                <c:pt idx="440">
                  <c:v>79.5</c:v>
                </c:pt>
                <c:pt idx="441">
                  <c:v>79.5</c:v>
                </c:pt>
                <c:pt idx="442">
                  <c:v>79.5</c:v>
                </c:pt>
                <c:pt idx="443">
                  <c:v>79.5</c:v>
                </c:pt>
                <c:pt idx="444">
                  <c:v>79.5</c:v>
                </c:pt>
                <c:pt idx="445">
                  <c:v>79.5</c:v>
                </c:pt>
                <c:pt idx="446">
                  <c:v>79.5</c:v>
                </c:pt>
                <c:pt idx="447">
                  <c:v>79.5</c:v>
                </c:pt>
                <c:pt idx="448">
                  <c:v>79.75</c:v>
                </c:pt>
                <c:pt idx="449">
                  <c:v>79.5</c:v>
                </c:pt>
                <c:pt idx="450">
                  <c:v>79.5</c:v>
                </c:pt>
                <c:pt idx="451">
                  <c:v>79.75</c:v>
                </c:pt>
                <c:pt idx="452">
                  <c:v>79.75</c:v>
                </c:pt>
                <c:pt idx="453">
                  <c:v>79.75</c:v>
                </c:pt>
                <c:pt idx="454">
                  <c:v>79.75</c:v>
                </c:pt>
                <c:pt idx="455">
                  <c:v>80</c:v>
                </c:pt>
                <c:pt idx="456">
                  <c:v>80</c:v>
                </c:pt>
                <c:pt idx="457">
                  <c:v>80</c:v>
                </c:pt>
                <c:pt idx="458">
                  <c:v>80</c:v>
                </c:pt>
                <c:pt idx="459">
                  <c:v>80</c:v>
                </c:pt>
                <c:pt idx="460">
                  <c:v>80</c:v>
                </c:pt>
                <c:pt idx="461">
                  <c:v>80.25</c:v>
                </c:pt>
                <c:pt idx="462">
                  <c:v>80.25</c:v>
                </c:pt>
                <c:pt idx="463">
                  <c:v>80.25</c:v>
                </c:pt>
                <c:pt idx="464">
                  <c:v>80.25</c:v>
                </c:pt>
                <c:pt idx="465">
                  <c:v>80.25</c:v>
                </c:pt>
                <c:pt idx="466">
                  <c:v>80.5</c:v>
                </c:pt>
                <c:pt idx="467">
                  <c:v>80.5</c:v>
                </c:pt>
                <c:pt idx="468">
                  <c:v>80.5</c:v>
                </c:pt>
                <c:pt idx="469">
                  <c:v>80.75</c:v>
                </c:pt>
                <c:pt idx="470">
                  <c:v>80.75</c:v>
                </c:pt>
                <c:pt idx="471">
                  <c:v>80.75</c:v>
                </c:pt>
                <c:pt idx="472">
                  <c:v>80.75</c:v>
                </c:pt>
                <c:pt idx="473">
                  <c:v>81</c:v>
                </c:pt>
                <c:pt idx="474">
                  <c:v>81</c:v>
                </c:pt>
                <c:pt idx="475">
                  <c:v>81</c:v>
                </c:pt>
                <c:pt idx="476">
                  <c:v>81</c:v>
                </c:pt>
                <c:pt idx="477">
                  <c:v>81.25</c:v>
                </c:pt>
                <c:pt idx="478">
                  <c:v>81.25</c:v>
                </c:pt>
                <c:pt idx="479">
                  <c:v>81.25</c:v>
                </c:pt>
                <c:pt idx="480">
                  <c:v>81.5</c:v>
                </c:pt>
                <c:pt idx="481">
                  <c:v>81.5</c:v>
                </c:pt>
                <c:pt idx="482">
                  <c:v>81.5</c:v>
                </c:pt>
                <c:pt idx="483">
                  <c:v>81.5</c:v>
                </c:pt>
                <c:pt idx="484">
                  <c:v>81.5</c:v>
                </c:pt>
                <c:pt idx="485">
                  <c:v>81.75</c:v>
                </c:pt>
                <c:pt idx="486">
                  <c:v>81.75</c:v>
                </c:pt>
                <c:pt idx="487">
                  <c:v>81.75</c:v>
                </c:pt>
                <c:pt idx="488">
                  <c:v>81.75</c:v>
                </c:pt>
                <c:pt idx="489">
                  <c:v>82</c:v>
                </c:pt>
                <c:pt idx="490">
                  <c:v>82</c:v>
                </c:pt>
                <c:pt idx="491">
                  <c:v>82</c:v>
                </c:pt>
                <c:pt idx="492">
                  <c:v>82</c:v>
                </c:pt>
                <c:pt idx="493">
                  <c:v>82</c:v>
                </c:pt>
                <c:pt idx="494">
                  <c:v>82.25</c:v>
                </c:pt>
                <c:pt idx="495">
                  <c:v>82.25</c:v>
                </c:pt>
                <c:pt idx="496">
                  <c:v>82.25</c:v>
                </c:pt>
                <c:pt idx="497">
                  <c:v>82.25</c:v>
                </c:pt>
                <c:pt idx="498">
                  <c:v>82.25</c:v>
                </c:pt>
                <c:pt idx="499">
                  <c:v>82.25</c:v>
                </c:pt>
                <c:pt idx="500">
                  <c:v>82.5</c:v>
                </c:pt>
                <c:pt idx="501">
                  <c:v>82.5</c:v>
                </c:pt>
                <c:pt idx="502">
                  <c:v>82.5</c:v>
                </c:pt>
                <c:pt idx="503">
                  <c:v>82.75</c:v>
                </c:pt>
                <c:pt idx="504">
                  <c:v>82.75</c:v>
                </c:pt>
                <c:pt idx="505">
                  <c:v>82.75</c:v>
                </c:pt>
                <c:pt idx="506">
                  <c:v>82.75</c:v>
                </c:pt>
                <c:pt idx="507">
                  <c:v>82.75</c:v>
                </c:pt>
                <c:pt idx="508">
                  <c:v>82.75</c:v>
                </c:pt>
                <c:pt idx="509">
                  <c:v>82.75</c:v>
                </c:pt>
                <c:pt idx="510">
                  <c:v>83</c:v>
                </c:pt>
                <c:pt idx="511">
                  <c:v>83</c:v>
                </c:pt>
                <c:pt idx="512">
                  <c:v>83</c:v>
                </c:pt>
                <c:pt idx="513">
                  <c:v>83</c:v>
                </c:pt>
                <c:pt idx="514">
                  <c:v>83.25</c:v>
                </c:pt>
                <c:pt idx="515">
                  <c:v>83.25</c:v>
                </c:pt>
                <c:pt idx="516">
                  <c:v>83.25</c:v>
                </c:pt>
                <c:pt idx="517">
                  <c:v>83.25</c:v>
                </c:pt>
                <c:pt idx="518">
                  <c:v>83.25</c:v>
                </c:pt>
                <c:pt idx="519">
                  <c:v>83.25</c:v>
                </c:pt>
                <c:pt idx="520">
                  <c:v>83.25</c:v>
                </c:pt>
                <c:pt idx="521">
                  <c:v>83.25</c:v>
                </c:pt>
                <c:pt idx="522">
                  <c:v>83.5</c:v>
                </c:pt>
                <c:pt idx="523">
                  <c:v>83.5</c:v>
                </c:pt>
                <c:pt idx="524">
                  <c:v>83.5</c:v>
                </c:pt>
                <c:pt idx="525">
                  <c:v>83.5</c:v>
                </c:pt>
                <c:pt idx="526">
                  <c:v>83.5</c:v>
                </c:pt>
                <c:pt idx="527">
                  <c:v>83.5</c:v>
                </c:pt>
                <c:pt idx="528">
                  <c:v>83.75</c:v>
                </c:pt>
                <c:pt idx="529">
                  <c:v>83.5</c:v>
                </c:pt>
                <c:pt idx="530">
                  <c:v>83.5</c:v>
                </c:pt>
                <c:pt idx="531">
                  <c:v>83.75</c:v>
                </c:pt>
                <c:pt idx="532">
                  <c:v>83.75</c:v>
                </c:pt>
                <c:pt idx="533">
                  <c:v>83.75</c:v>
                </c:pt>
                <c:pt idx="534">
                  <c:v>83.75</c:v>
                </c:pt>
                <c:pt idx="535">
                  <c:v>84</c:v>
                </c:pt>
                <c:pt idx="536">
                  <c:v>84</c:v>
                </c:pt>
                <c:pt idx="537">
                  <c:v>84</c:v>
                </c:pt>
                <c:pt idx="538">
                  <c:v>84</c:v>
                </c:pt>
                <c:pt idx="539">
                  <c:v>84</c:v>
                </c:pt>
                <c:pt idx="540">
                  <c:v>84</c:v>
                </c:pt>
                <c:pt idx="541">
                  <c:v>84</c:v>
                </c:pt>
                <c:pt idx="542">
                  <c:v>84</c:v>
                </c:pt>
                <c:pt idx="543">
                  <c:v>84.25</c:v>
                </c:pt>
                <c:pt idx="544">
                  <c:v>84.25</c:v>
                </c:pt>
                <c:pt idx="545">
                  <c:v>84.25</c:v>
                </c:pt>
                <c:pt idx="546">
                  <c:v>84.25</c:v>
                </c:pt>
                <c:pt idx="547">
                  <c:v>84.25</c:v>
                </c:pt>
                <c:pt idx="548">
                  <c:v>84.25</c:v>
                </c:pt>
                <c:pt idx="549">
                  <c:v>84.25</c:v>
                </c:pt>
                <c:pt idx="550">
                  <c:v>84.25</c:v>
                </c:pt>
                <c:pt idx="551">
                  <c:v>84.25</c:v>
                </c:pt>
                <c:pt idx="552">
                  <c:v>84.25</c:v>
                </c:pt>
                <c:pt idx="553">
                  <c:v>84</c:v>
                </c:pt>
                <c:pt idx="554">
                  <c:v>84</c:v>
                </c:pt>
                <c:pt idx="555">
                  <c:v>83.75</c:v>
                </c:pt>
                <c:pt idx="556">
                  <c:v>83.75</c:v>
                </c:pt>
                <c:pt idx="557">
                  <c:v>83.25</c:v>
                </c:pt>
                <c:pt idx="558">
                  <c:v>83.25</c:v>
                </c:pt>
                <c:pt idx="559">
                  <c:v>83</c:v>
                </c:pt>
                <c:pt idx="560">
                  <c:v>82.75</c:v>
                </c:pt>
                <c:pt idx="561">
                  <c:v>82.75</c:v>
                </c:pt>
                <c:pt idx="562">
                  <c:v>82.25</c:v>
                </c:pt>
                <c:pt idx="563">
                  <c:v>82</c:v>
                </c:pt>
                <c:pt idx="564">
                  <c:v>82</c:v>
                </c:pt>
                <c:pt idx="565">
                  <c:v>81.5</c:v>
                </c:pt>
                <c:pt idx="566">
                  <c:v>81.25</c:v>
                </c:pt>
                <c:pt idx="567">
                  <c:v>81.25</c:v>
                </c:pt>
                <c:pt idx="568">
                  <c:v>81</c:v>
                </c:pt>
                <c:pt idx="569">
                  <c:v>80.75</c:v>
                </c:pt>
                <c:pt idx="570">
                  <c:v>80.75</c:v>
                </c:pt>
                <c:pt idx="571">
                  <c:v>80.5</c:v>
                </c:pt>
                <c:pt idx="572">
                  <c:v>80.25</c:v>
                </c:pt>
                <c:pt idx="573">
                  <c:v>80.25</c:v>
                </c:pt>
                <c:pt idx="574">
                  <c:v>80</c:v>
                </c:pt>
                <c:pt idx="575">
                  <c:v>79.75</c:v>
                </c:pt>
                <c:pt idx="576">
                  <c:v>79.75</c:v>
                </c:pt>
                <c:pt idx="577">
                  <c:v>79.5</c:v>
                </c:pt>
                <c:pt idx="578">
                  <c:v>79.5</c:v>
                </c:pt>
                <c:pt idx="579">
                  <c:v>79.5</c:v>
                </c:pt>
                <c:pt idx="580">
                  <c:v>79.25</c:v>
                </c:pt>
                <c:pt idx="581">
                  <c:v>79</c:v>
                </c:pt>
                <c:pt idx="582">
                  <c:v>79</c:v>
                </c:pt>
                <c:pt idx="583">
                  <c:v>79</c:v>
                </c:pt>
                <c:pt idx="584">
                  <c:v>79</c:v>
                </c:pt>
                <c:pt idx="585">
                  <c:v>79</c:v>
                </c:pt>
                <c:pt idx="586">
                  <c:v>78.75</c:v>
                </c:pt>
                <c:pt idx="587">
                  <c:v>78.75</c:v>
                </c:pt>
                <c:pt idx="588">
                  <c:v>78.75</c:v>
                </c:pt>
                <c:pt idx="589">
                  <c:v>78.75</c:v>
                </c:pt>
                <c:pt idx="590">
                  <c:v>78.75</c:v>
                </c:pt>
                <c:pt idx="591">
                  <c:v>78.75</c:v>
                </c:pt>
                <c:pt idx="592">
                  <c:v>78.75</c:v>
                </c:pt>
                <c:pt idx="593">
                  <c:v>78.75</c:v>
                </c:pt>
                <c:pt idx="594">
                  <c:v>78.75</c:v>
                </c:pt>
                <c:pt idx="595">
                  <c:v>78.75</c:v>
                </c:pt>
                <c:pt idx="596">
                  <c:v>78.75</c:v>
                </c:pt>
                <c:pt idx="597">
                  <c:v>78.75</c:v>
                </c:pt>
                <c:pt idx="598">
                  <c:v>78.75</c:v>
                </c:pt>
                <c:pt idx="599">
                  <c:v>78.75</c:v>
                </c:pt>
                <c:pt idx="600">
                  <c:v>79</c:v>
                </c:pt>
                <c:pt idx="601">
                  <c:v>79</c:v>
                </c:pt>
                <c:pt idx="602">
                  <c:v>79</c:v>
                </c:pt>
                <c:pt idx="603">
                  <c:v>79</c:v>
                </c:pt>
                <c:pt idx="604">
                  <c:v>79</c:v>
                </c:pt>
                <c:pt idx="605">
                  <c:v>79.25</c:v>
                </c:pt>
                <c:pt idx="606">
                  <c:v>79.25</c:v>
                </c:pt>
                <c:pt idx="607">
                  <c:v>79.25</c:v>
                </c:pt>
                <c:pt idx="608">
                  <c:v>79.25</c:v>
                </c:pt>
                <c:pt idx="609">
                  <c:v>79.5</c:v>
                </c:pt>
                <c:pt idx="610">
                  <c:v>79.5</c:v>
                </c:pt>
                <c:pt idx="611">
                  <c:v>79.5</c:v>
                </c:pt>
                <c:pt idx="612">
                  <c:v>79.5</c:v>
                </c:pt>
                <c:pt idx="613">
                  <c:v>79.5</c:v>
                </c:pt>
                <c:pt idx="614">
                  <c:v>79.75</c:v>
                </c:pt>
                <c:pt idx="615">
                  <c:v>79.75</c:v>
                </c:pt>
                <c:pt idx="616">
                  <c:v>79.75</c:v>
                </c:pt>
                <c:pt idx="617">
                  <c:v>79.75</c:v>
                </c:pt>
                <c:pt idx="618">
                  <c:v>80</c:v>
                </c:pt>
                <c:pt idx="619">
                  <c:v>80</c:v>
                </c:pt>
                <c:pt idx="620">
                  <c:v>80</c:v>
                </c:pt>
                <c:pt idx="621">
                  <c:v>80</c:v>
                </c:pt>
                <c:pt idx="622">
                  <c:v>80</c:v>
                </c:pt>
                <c:pt idx="623">
                  <c:v>80.25</c:v>
                </c:pt>
                <c:pt idx="624">
                  <c:v>80.25</c:v>
                </c:pt>
                <c:pt idx="625">
                  <c:v>80.25</c:v>
                </c:pt>
                <c:pt idx="626">
                  <c:v>80.5</c:v>
                </c:pt>
                <c:pt idx="627">
                  <c:v>80.5</c:v>
                </c:pt>
                <c:pt idx="628">
                  <c:v>80.5</c:v>
                </c:pt>
                <c:pt idx="629">
                  <c:v>80.5</c:v>
                </c:pt>
                <c:pt idx="630">
                  <c:v>80.75</c:v>
                </c:pt>
                <c:pt idx="631">
                  <c:v>80.75</c:v>
                </c:pt>
                <c:pt idx="632">
                  <c:v>80.75</c:v>
                </c:pt>
                <c:pt idx="633">
                  <c:v>80.75</c:v>
                </c:pt>
                <c:pt idx="634">
                  <c:v>80.75</c:v>
                </c:pt>
                <c:pt idx="635">
                  <c:v>80.75</c:v>
                </c:pt>
                <c:pt idx="636">
                  <c:v>81</c:v>
                </c:pt>
                <c:pt idx="637">
                  <c:v>81</c:v>
                </c:pt>
                <c:pt idx="638">
                  <c:v>81</c:v>
                </c:pt>
                <c:pt idx="639">
                  <c:v>81</c:v>
                </c:pt>
                <c:pt idx="640">
                  <c:v>81.25</c:v>
                </c:pt>
                <c:pt idx="641">
                  <c:v>81.25</c:v>
                </c:pt>
                <c:pt idx="642">
                  <c:v>81.25</c:v>
                </c:pt>
                <c:pt idx="643">
                  <c:v>81.25</c:v>
                </c:pt>
                <c:pt idx="644">
                  <c:v>81.25</c:v>
                </c:pt>
                <c:pt idx="645">
                  <c:v>81.5</c:v>
                </c:pt>
                <c:pt idx="646">
                  <c:v>81.5</c:v>
                </c:pt>
                <c:pt idx="647">
                  <c:v>81.5</c:v>
                </c:pt>
                <c:pt idx="648">
                  <c:v>81.5</c:v>
                </c:pt>
                <c:pt idx="649">
                  <c:v>81.5</c:v>
                </c:pt>
                <c:pt idx="650">
                  <c:v>81.5</c:v>
                </c:pt>
                <c:pt idx="651">
                  <c:v>81.5</c:v>
                </c:pt>
                <c:pt idx="652">
                  <c:v>81.75</c:v>
                </c:pt>
                <c:pt idx="653">
                  <c:v>81.75</c:v>
                </c:pt>
                <c:pt idx="654">
                  <c:v>81.75</c:v>
                </c:pt>
                <c:pt idx="655">
                  <c:v>82</c:v>
                </c:pt>
                <c:pt idx="656">
                  <c:v>82</c:v>
                </c:pt>
                <c:pt idx="657">
                  <c:v>82</c:v>
                </c:pt>
                <c:pt idx="658">
                  <c:v>82</c:v>
                </c:pt>
                <c:pt idx="659">
                  <c:v>82</c:v>
                </c:pt>
                <c:pt idx="660">
                  <c:v>82</c:v>
                </c:pt>
                <c:pt idx="661">
                  <c:v>82</c:v>
                </c:pt>
                <c:pt idx="662">
                  <c:v>82</c:v>
                </c:pt>
                <c:pt idx="663">
                  <c:v>82.25</c:v>
                </c:pt>
                <c:pt idx="664">
                  <c:v>82.25</c:v>
                </c:pt>
                <c:pt idx="665">
                  <c:v>82.25</c:v>
                </c:pt>
                <c:pt idx="666">
                  <c:v>82.25</c:v>
                </c:pt>
                <c:pt idx="667">
                  <c:v>82.25</c:v>
                </c:pt>
                <c:pt idx="668">
                  <c:v>82.25</c:v>
                </c:pt>
                <c:pt idx="669">
                  <c:v>82.25</c:v>
                </c:pt>
                <c:pt idx="670">
                  <c:v>82.5</c:v>
                </c:pt>
                <c:pt idx="671">
                  <c:v>82.5</c:v>
                </c:pt>
                <c:pt idx="672">
                  <c:v>82.5</c:v>
                </c:pt>
                <c:pt idx="673">
                  <c:v>82.5</c:v>
                </c:pt>
                <c:pt idx="674">
                  <c:v>82.5</c:v>
                </c:pt>
                <c:pt idx="675">
                  <c:v>82.5</c:v>
                </c:pt>
                <c:pt idx="676">
                  <c:v>82.75</c:v>
                </c:pt>
                <c:pt idx="677">
                  <c:v>82.75</c:v>
                </c:pt>
                <c:pt idx="678">
                  <c:v>82.75</c:v>
                </c:pt>
                <c:pt idx="679">
                  <c:v>82.75</c:v>
                </c:pt>
                <c:pt idx="680">
                  <c:v>82.75</c:v>
                </c:pt>
                <c:pt idx="681">
                  <c:v>82.75</c:v>
                </c:pt>
                <c:pt idx="682">
                  <c:v>82.75</c:v>
                </c:pt>
                <c:pt idx="683">
                  <c:v>83</c:v>
                </c:pt>
                <c:pt idx="684">
                  <c:v>83</c:v>
                </c:pt>
                <c:pt idx="685">
                  <c:v>83</c:v>
                </c:pt>
                <c:pt idx="686">
                  <c:v>83</c:v>
                </c:pt>
                <c:pt idx="687">
                  <c:v>83</c:v>
                </c:pt>
                <c:pt idx="688">
                  <c:v>83</c:v>
                </c:pt>
                <c:pt idx="689">
                  <c:v>83</c:v>
                </c:pt>
                <c:pt idx="690">
                  <c:v>83</c:v>
                </c:pt>
                <c:pt idx="691">
                  <c:v>83.25</c:v>
                </c:pt>
                <c:pt idx="692">
                  <c:v>83.25</c:v>
                </c:pt>
                <c:pt idx="693">
                  <c:v>83.25</c:v>
                </c:pt>
                <c:pt idx="694">
                  <c:v>83.25</c:v>
                </c:pt>
                <c:pt idx="695">
                  <c:v>83.25</c:v>
                </c:pt>
                <c:pt idx="696">
                  <c:v>83.25</c:v>
                </c:pt>
                <c:pt idx="697">
                  <c:v>83.25</c:v>
                </c:pt>
                <c:pt idx="698">
                  <c:v>83.25</c:v>
                </c:pt>
                <c:pt idx="699">
                  <c:v>83.25</c:v>
                </c:pt>
                <c:pt idx="700">
                  <c:v>83.25</c:v>
                </c:pt>
                <c:pt idx="701">
                  <c:v>83.25</c:v>
                </c:pt>
                <c:pt idx="702">
                  <c:v>83.25</c:v>
                </c:pt>
                <c:pt idx="703">
                  <c:v>83.25</c:v>
                </c:pt>
                <c:pt idx="704">
                  <c:v>83.25</c:v>
                </c:pt>
                <c:pt idx="705">
                  <c:v>83.25</c:v>
                </c:pt>
                <c:pt idx="706">
                  <c:v>83</c:v>
                </c:pt>
                <c:pt idx="707">
                  <c:v>82.75</c:v>
                </c:pt>
                <c:pt idx="708">
                  <c:v>82.75</c:v>
                </c:pt>
                <c:pt idx="709">
                  <c:v>82.5</c:v>
                </c:pt>
                <c:pt idx="710">
                  <c:v>82</c:v>
                </c:pt>
                <c:pt idx="711">
                  <c:v>82</c:v>
                </c:pt>
                <c:pt idx="712">
                  <c:v>81.5</c:v>
                </c:pt>
                <c:pt idx="713">
                  <c:v>81.25</c:v>
                </c:pt>
                <c:pt idx="714">
                  <c:v>81.25</c:v>
                </c:pt>
                <c:pt idx="715">
                  <c:v>81</c:v>
                </c:pt>
                <c:pt idx="716">
                  <c:v>80.75</c:v>
                </c:pt>
                <c:pt idx="717">
                  <c:v>80.75</c:v>
                </c:pt>
                <c:pt idx="718">
                  <c:v>80.5</c:v>
                </c:pt>
                <c:pt idx="719">
                  <c:v>80</c:v>
                </c:pt>
                <c:pt idx="720">
                  <c:v>79.75</c:v>
                </c:pt>
                <c:pt idx="721">
                  <c:v>79.75</c:v>
                </c:pt>
                <c:pt idx="722">
                  <c:v>79.5</c:v>
                </c:pt>
                <c:pt idx="723">
                  <c:v>79.5</c:v>
                </c:pt>
                <c:pt idx="724">
                  <c:v>79.5</c:v>
                </c:pt>
                <c:pt idx="725">
                  <c:v>79</c:v>
                </c:pt>
                <c:pt idx="726">
                  <c:v>78.75</c:v>
                </c:pt>
                <c:pt idx="727">
                  <c:v>78.75</c:v>
                </c:pt>
                <c:pt idx="728">
                  <c:v>78.75</c:v>
                </c:pt>
                <c:pt idx="729">
                  <c:v>78.5</c:v>
                </c:pt>
                <c:pt idx="730">
                  <c:v>78.5</c:v>
                </c:pt>
                <c:pt idx="731">
                  <c:v>78.25</c:v>
                </c:pt>
                <c:pt idx="732">
                  <c:v>78.25</c:v>
                </c:pt>
                <c:pt idx="733">
                  <c:v>78.25</c:v>
                </c:pt>
                <c:pt idx="734">
                  <c:v>78.25</c:v>
                </c:pt>
                <c:pt idx="735">
                  <c:v>78</c:v>
                </c:pt>
                <c:pt idx="736">
                  <c:v>78</c:v>
                </c:pt>
                <c:pt idx="737">
                  <c:v>78</c:v>
                </c:pt>
                <c:pt idx="738">
                  <c:v>77.75</c:v>
                </c:pt>
                <c:pt idx="739">
                  <c:v>77.75</c:v>
                </c:pt>
                <c:pt idx="740">
                  <c:v>77.75</c:v>
                </c:pt>
                <c:pt idx="741">
                  <c:v>77.75</c:v>
                </c:pt>
                <c:pt idx="742">
                  <c:v>77.75</c:v>
                </c:pt>
                <c:pt idx="743">
                  <c:v>77.75</c:v>
                </c:pt>
                <c:pt idx="744">
                  <c:v>77.75</c:v>
                </c:pt>
                <c:pt idx="745">
                  <c:v>77.75</c:v>
                </c:pt>
                <c:pt idx="746">
                  <c:v>78</c:v>
                </c:pt>
                <c:pt idx="747">
                  <c:v>78</c:v>
                </c:pt>
                <c:pt idx="748">
                  <c:v>78</c:v>
                </c:pt>
                <c:pt idx="749">
                  <c:v>78</c:v>
                </c:pt>
                <c:pt idx="750">
                  <c:v>78</c:v>
                </c:pt>
                <c:pt idx="751">
                  <c:v>78</c:v>
                </c:pt>
                <c:pt idx="752">
                  <c:v>78</c:v>
                </c:pt>
                <c:pt idx="753">
                  <c:v>78.25</c:v>
                </c:pt>
                <c:pt idx="754">
                  <c:v>78.25</c:v>
                </c:pt>
                <c:pt idx="755">
                  <c:v>78.25</c:v>
                </c:pt>
                <c:pt idx="756">
                  <c:v>78.25</c:v>
                </c:pt>
                <c:pt idx="757">
                  <c:v>78.25</c:v>
                </c:pt>
                <c:pt idx="758">
                  <c:v>78.25</c:v>
                </c:pt>
                <c:pt idx="759">
                  <c:v>78.5</c:v>
                </c:pt>
                <c:pt idx="760">
                  <c:v>78.5</c:v>
                </c:pt>
                <c:pt idx="761">
                  <c:v>78.5</c:v>
                </c:pt>
                <c:pt idx="762">
                  <c:v>78.75</c:v>
                </c:pt>
                <c:pt idx="763">
                  <c:v>78.75</c:v>
                </c:pt>
                <c:pt idx="764">
                  <c:v>78.75</c:v>
                </c:pt>
                <c:pt idx="765">
                  <c:v>78.75</c:v>
                </c:pt>
                <c:pt idx="766">
                  <c:v>79</c:v>
                </c:pt>
                <c:pt idx="767">
                  <c:v>79</c:v>
                </c:pt>
                <c:pt idx="768">
                  <c:v>79</c:v>
                </c:pt>
                <c:pt idx="769">
                  <c:v>79.25</c:v>
                </c:pt>
                <c:pt idx="770">
                  <c:v>79.25</c:v>
                </c:pt>
                <c:pt idx="771">
                  <c:v>79.25</c:v>
                </c:pt>
                <c:pt idx="772">
                  <c:v>79.5</c:v>
                </c:pt>
                <c:pt idx="773">
                  <c:v>79.5</c:v>
                </c:pt>
                <c:pt idx="774">
                  <c:v>79.5</c:v>
                </c:pt>
                <c:pt idx="775">
                  <c:v>79.5</c:v>
                </c:pt>
                <c:pt idx="776">
                  <c:v>79.5</c:v>
                </c:pt>
                <c:pt idx="777">
                  <c:v>79.75</c:v>
                </c:pt>
                <c:pt idx="778">
                  <c:v>79.75</c:v>
                </c:pt>
                <c:pt idx="779">
                  <c:v>79.75</c:v>
                </c:pt>
                <c:pt idx="780">
                  <c:v>79.75</c:v>
                </c:pt>
                <c:pt idx="781">
                  <c:v>80</c:v>
                </c:pt>
                <c:pt idx="782">
                  <c:v>80</c:v>
                </c:pt>
                <c:pt idx="783">
                  <c:v>80</c:v>
                </c:pt>
                <c:pt idx="784">
                  <c:v>80</c:v>
                </c:pt>
                <c:pt idx="785">
                  <c:v>80</c:v>
                </c:pt>
                <c:pt idx="786">
                  <c:v>80.25</c:v>
                </c:pt>
                <c:pt idx="787">
                  <c:v>80.25</c:v>
                </c:pt>
                <c:pt idx="788">
                  <c:v>80.25</c:v>
                </c:pt>
                <c:pt idx="789">
                  <c:v>80.25</c:v>
                </c:pt>
                <c:pt idx="790">
                  <c:v>80.5</c:v>
                </c:pt>
                <c:pt idx="791">
                  <c:v>80.5</c:v>
                </c:pt>
                <c:pt idx="792">
                  <c:v>80.5</c:v>
                </c:pt>
                <c:pt idx="793">
                  <c:v>80.5</c:v>
                </c:pt>
                <c:pt idx="794">
                  <c:v>80.5</c:v>
                </c:pt>
                <c:pt idx="795">
                  <c:v>80.5</c:v>
                </c:pt>
                <c:pt idx="796">
                  <c:v>80.75</c:v>
                </c:pt>
                <c:pt idx="797">
                  <c:v>80.75</c:v>
                </c:pt>
                <c:pt idx="798">
                  <c:v>80.75</c:v>
                </c:pt>
                <c:pt idx="799">
                  <c:v>81</c:v>
                </c:pt>
                <c:pt idx="800">
                  <c:v>81</c:v>
                </c:pt>
                <c:pt idx="801">
                  <c:v>81</c:v>
                </c:pt>
                <c:pt idx="802">
                  <c:v>81</c:v>
                </c:pt>
                <c:pt idx="803">
                  <c:v>81</c:v>
                </c:pt>
                <c:pt idx="804">
                  <c:v>81</c:v>
                </c:pt>
                <c:pt idx="805">
                  <c:v>81.25</c:v>
                </c:pt>
                <c:pt idx="806">
                  <c:v>81.25</c:v>
                </c:pt>
                <c:pt idx="807">
                  <c:v>81.25</c:v>
                </c:pt>
                <c:pt idx="808">
                  <c:v>81.25</c:v>
                </c:pt>
                <c:pt idx="809">
                  <c:v>81.5</c:v>
                </c:pt>
                <c:pt idx="810">
                  <c:v>81.5</c:v>
                </c:pt>
                <c:pt idx="811">
                  <c:v>81.5</c:v>
                </c:pt>
                <c:pt idx="812">
                  <c:v>81.5</c:v>
                </c:pt>
                <c:pt idx="813">
                  <c:v>81.5</c:v>
                </c:pt>
                <c:pt idx="814">
                  <c:v>81.5</c:v>
                </c:pt>
                <c:pt idx="815">
                  <c:v>81.75</c:v>
                </c:pt>
                <c:pt idx="816">
                  <c:v>81.75</c:v>
                </c:pt>
                <c:pt idx="817">
                  <c:v>81.75</c:v>
                </c:pt>
                <c:pt idx="818">
                  <c:v>81.75</c:v>
                </c:pt>
                <c:pt idx="819">
                  <c:v>81.75</c:v>
                </c:pt>
                <c:pt idx="820">
                  <c:v>82</c:v>
                </c:pt>
                <c:pt idx="821">
                  <c:v>82</c:v>
                </c:pt>
                <c:pt idx="822">
                  <c:v>82</c:v>
                </c:pt>
                <c:pt idx="823">
                  <c:v>82</c:v>
                </c:pt>
                <c:pt idx="824">
                  <c:v>82</c:v>
                </c:pt>
                <c:pt idx="825">
                  <c:v>82</c:v>
                </c:pt>
                <c:pt idx="826">
                  <c:v>82</c:v>
                </c:pt>
                <c:pt idx="827">
                  <c:v>82.25</c:v>
                </c:pt>
                <c:pt idx="828">
                  <c:v>82.25</c:v>
                </c:pt>
                <c:pt idx="829">
                  <c:v>82.25</c:v>
                </c:pt>
                <c:pt idx="830">
                  <c:v>82.25</c:v>
                </c:pt>
                <c:pt idx="831">
                  <c:v>82.25</c:v>
                </c:pt>
                <c:pt idx="832">
                  <c:v>82.5</c:v>
                </c:pt>
                <c:pt idx="833">
                  <c:v>82.5</c:v>
                </c:pt>
                <c:pt idx="834">
                  <c:v>82.5</c:v>
                </c:pt>
                <c:pt idx="835">
                  <c:v>82.5</c:v>
                </c:pt>
                <c:pt idx="836">
                  <c:v>82.5</c:v>
                </c:pt>
                <c:pt idx="837">
                  <c:v>82.5</c:v>
                </c:pt>
                <c:pt idx="838">
                  <c:v>82.5</c:v>
                </c:pt>
                <c:pt idx="839">
                  <c:v>82.75</c:v>
                </c:pt>
                <c:pt idx="840">
                  <c:v>82.75</c:v>
                </c:pt>
                <c:pt idx="841">
                  <c:v>82.75</c:v>
                </c:pt>
                <c:pt idx="842">
                  <c:v>82.75</c:v>
                </c:pt>
                <c:pt idx="843">
                  <c:v>82.75</c:v>
                </c:pt>
                <c:pt idx="844">
                  <c:v>82.75</c:v>
                </c:pt>
                <c:pt idx="845">
                  <c:v>82.75</c:v>
                </c:pt>
                <c:pt idx="846">
                  <c:v>82.75</c:v>
                </c:pt>
                <c:pt idx="847">
                  <c:v>82.75</c:v>
                </c:pt>
                <c:pt idx="848">
                  <c:v>82.75</c:v>
                </c:pt>
                <c:pt idx="849">
                  <c:v>82.75</c:v>
                </c:pt>
                <c:pt idx="850">
                  <c:v>82.75</c:v>
                </c:pt>
                <c:pt idx="851">
                  <c:v>82.75</c:v>
                </c:pt>
                <c:pt idx="852">
                  <c:v>82.75</c:v>
                </c:pt>
                <c:pt idx="853">
                  <c:v>82.75</c:v>
                </c:pt>
                <c:pt idx="854">
                  <c:v>82.5</c:v>
                </c:pt>
                <c:pt idx="855">
                  <c:v>82.5</c:v>
                </c:pt>
                <c:pt idx="856">
                  <c:v>82.5</c:v>
                </c:pt>
                <c:pt idx="857">
                  <c:v>82.25</c:v>
                </c:pt>
                <c:pt idx="858">
                  <c:v>81.75</c:v>
                </c:pt>
                <c:pt idx="859">
                  <c:v>81.75</c:v>
                </c:pt>
                <c:pt idx="860">
                  <c:v>81.5</c:v>
                </c:pt>
                <c:pt idx="861">
                  <c:v>81</c:v>
                </c:pt>
                <c:pt idx="862">
                  <c:v>81</c:v>
                </c:pt>
                <c:pt idx="863">
                  <c:v>80.75</c:v>
                </c:pt>
                <c:pt idx="864">
                  <c:v>80.5</c:v>
                </c:pt>
                <c:pt idx="865">
                  <c:v>80.5</c:v>
                </c:pt>
                <c:pt idx="866">
                  <c:v>80.25</c:v>
                </c:pt>
                <c:pt idx="867">
                  <c:v>80</c:v>
                </c:pt>
                <c:pt idx="868">
                  <c:v>80</c:v>
                </c:pt>
                <c:pt idx="869">
                  <c:v>79.75</c:v>
                </c:pt>
                <c:pt idx="870">
                  <c:v>79.25</c:v>
                </c:pt>
                <c:pt idx="871">
                  <c:v>79.25</c:v>
                </c:pt>
                <c:pt idx="872">
                  <c:v>79.25</c:v>
                </c:pt>
                <c:pt idx="873">
                  <c:v>79</c:v>
                </c:pt>
                <c:pt idx="874">
                  <c:v>79</c:v>
                </c:pt>
                <c:pt idx="875">
                  <c:v>78.75</c:v>
                </c:pt>
                <c:pt idx="876">
                  <c:v>78.5</c:v>
                </c:pt>
                <c:pt idx="877">
                  <c:v>78.5</c:v>
                </c:pt>
                <c:pt idx="878">
                  <c:v>78.25</c:v>
                </c:pt>
                <c:pt idx="879">
                  <c:v>78</c:v>
                </c:pt>
                <c:pt idx="880">
                  <c:v>78</c:v>
                </c:pt>
                <c:pt idx="881">
                  <c:v>78</c:v>
                </c:pt>
                <c:pt idx="882">
                  <c:v>77.75</c:v>
                </c:pt>
                <c:pt idx="883">
                  <c:v>77.75</c:v>
                </c:pt>
                <c:pt idx="884">
                  <c:v>77.75</c:v>
                </c:pt>
                <c:pt idx="885">
                  <c:v>77.75</c:v>
                </c:pt>
                <c:pt idx="886">
                  <c:v>77.5</c:v>
                </c:pt>
                <c:pt idx="887">
                  <c:v>77.5</c:v>
                </c:pt>
                <c:pt idx="888">
                  <c:v>77.5</c:v>
                </c:pt>
                <c:pt idx="889">
                  <c:v>77.5</c:v>
                </c:pt>
                <c:pt idx="890">
                  <c:v>77.5</c:v>
                </c:pt>
                <c:pt idx="891">
                  <c:v>77.5</c:v>
                </c:pt>
                <c:pt idx="892">
                  <c:v>77.25</c:v>
                </c:pt>
                <c:pt idx="893">
                  <c:v>77.25</c:v>
                </c:pt>
                <c:pt idx="894">
                  <c:v>77.5</c:v>
                </c:pt>
                <c:pt idx="895">
                  <c:v>77.5</c:v>
                </c:pt>
                <c:pt idx="896">
                  <c:v>77.5</c:v>
                </c:pt>
                <c:pt idx="897">
                  <c:v>77.5</c:v>
                </c:pt>
                <c:pt idx="898">
                  <c:v>77.5</c:v>
                </c:pt>
                <c:pt idx="899">
                  <c:v>77.5</c:v>
                </c:pt>
                <c:pt idx="900">
                  <c:v>77.5</c:v>
                </c:pt>
                <c:pt idx="901">
                  <c:v>77.75</c:v>
                </c:pt>
                <c:pt idx="902">
                  <c:v>77.75</c:v>
                </c:pt>
                <c:pt idx="903">
                  <c:v>77.75</c:v>
                </c:pt>
                <c:pt idx="904">
                  <c:v>77.75</c:v>
                </c:pt>
                <c:pt idx="905">
                  <c:v>77.75</c:v>
                </c:pt>
                <c:pt idx="906">
                  <c:v>78</c:v>
                </c:pt>
                <c:pt idx="907">
                  <c:v>78</c:v>
                </c:pt>
                <c:pt idx="908">
                  <c:v>78</c:v>
                </c:pt>
                <c:pt idx="909">
                  <c:v>78</c:v>
                </c:pt>
                <c:pt idx="910">
                  <c:v>78.25</c:v>
                </c:pt>
                <c:pt idx="911">
                  <c:v>78.25</c:v>
                </c:pt>
                <c:pt idx="912">
                  <c:v>78.25</c:v>
                </c:pt>
                <c:pt idx="913">
                  <c:v>78.25</c:v>
                </c:pt>
                <c:pt idx="914">
                  <c:v>78.25</c:v>
                </c:pt>
                <c:pt idx="915">
                  <c:v>78.5</c:v>
                </c:pt>
                <c:pt idx="916">
                  <c:v>78.5</c:v>
                </c:pt>
                <c:pt idx="917">
                  <c:v>78.5</c:v>
                </c:pt>
                <c:pt idx="918">
                  <c:v>78.75</c:v>
                </c:pt>
                <c:pt idx="919">
                  <c:v>78.75</c:v>
                </c:pt>
                <c:pt idx="920">
                  <c:v>78.75</c:v>
                </c:pt>
                <c:pt idx="921">
                  <c:v>79</c:v>
                </c:pt>
                <c:pt idx="922">
                  <c:v>79</c:v>
                </c:pt>
                <c:pt idx="923">
                  <c:v>79</c:v>
                </c:pt>
                <c:pt idx="924">
                  <c:v>79</c:v>
                </c:pt>
                <c:pt idx="925">
                  <c:v>79.25</c:v>
                </c:pt>
                <c:pt idx="926">
                  <c:v>79.25</c:v>
                </c:pt>
                <c:pt idx="927">
                  <c:v>79.25</c:v>
                </c:pt>
                <c:pt idx="928">
                  <c:v>79.25</c:v>
                </c:pt>
                <c:pt idx="929">
                  <c:v>79.5</c:v>
                </c:pt>
                <c:pt idx="930">
                  <c:v>79.5</c:v>
                </c:pt>
                <c:pt idx="931">
                  <c:v>79.5</c:v>
                </c:pt>
                <c:pt idx="932">
                  <c:v>79.5</c:v>
                </c:pt>
                <c:pt idx="933">
                  <c:v>79.5</c:v>
                </c:pt>
                <c:pt idx="934">
                  <c:v>79.75</c:v>
                </c:pt>
                <c:pt idx="935">
                  <c:v>79.75</c:v>
                </c:pt>
                <c:pt idx="936">
                  <c:v>79.75</c:v>
                </c:pt>
                <c:pt idx="937">
                  <c:v>79.75</c:v>
                </c:pt>
                <c:pt idx="938">
                  <c:v>80</c:v>
                </c:pt>
                <c:pt idx="939">
                  <c:v>80</c:v>
                </c:pt>
                <c:pt idx="940">
                  <c:v>80</c:v>
                </c:pt>
                <c:pt idx="941">
                  <c:v>80</c:v>
                </c:pt>
                <c:pt idx="942">
                  <c:v>80</c:v>
                </c:pt>
                <c:pt idx="943">
                  <c:v>80.25</c:v>
                </c:pt>
                <c:pt idx="944">
                  <c:v>80.25</c:v>
                </c:pt>
                <c:pt idx="945">
                  <c:v>80.25</c:v>
                </c:pt>
                <c:pt idx="946">
                  <c:v>80.25</c:v>
                </c:pt>
                <c:pt idx="947">
                  <c:v>80.25</c:v>
                </c:pt>
                <c:pt idx="948">
                  <c:v>80.25</c:v>
                </c:pt>
                <c:pt idx="949">
                  <c:v>80.5</c:v>
                </c:pt>
                <c:pt idx="950">
                  <c:v>80.5</c:v>
                </c:pt>
                <c:pt idx="951">
                  <c:v>80.5</c:v>
                </c:pt>
                <c:pt idx="952">
                  <c:v>80.5</c:v>
                </c:pt>
                <c:pt idx="953">
                  <c:v>80.75</c:v>
                </c:pt>
                <c:pt idx="954">
                  <c:v>80.75</c:v>
                </c:pt>
                <c:pt idx="955">
                  <c:v>80.75</c:v>
                </c:pt>
                <c:pt idx="956">
                  <c:v>81</c:v>
                </c:pt>
                <c:pt idx="957">
                  <c:v>81</c:v>
                </c:pt>
                <c:pt idx="958">
                  <c:v>80.75</c:v>
                </c:pt>
                <c:pt idx="959">
                  <c:v>81</c:v>
                </c:pt>
                <c:pt idx="960">
                  <c:v>81</c:v>
                </c:pt>
                <c:pt idx="961">
                  <c:v>81</c:v>
                </c:pt>
                <c:pt idx="962">
                  <c:v>81</c:v>
                </c:pt>
                <c:pt idx="963">
                  <c:v>81</c:v>
                </c:pt>
                <c:pt idx="964">
                  <c:v>81.25</c:v>
                </c:pt>
                <c:pt idx="965">
                  <c:v>81.25</c:v>
                </c:pt>
                <c:pt idx="966">
                  <c:v>81.25</c:v>
                </c:pt>
                <c:pt idx="967">
                  <c:v>81.25</c:v>
                </c:pt>
                <c:pt idx="968">
                  <c:v>81.25</c:v>
                </c:pt>
                <c:pt idx="969">
                  <c:v>81.5</c:v>
                </c:pt>
                <c:pt idx="970">
                  <c:v>81.5</c:v>
                </c:pt>
                <c:pt idx="971">
                  <c:v>81.5</c:v>
                </c:pt>
                <c:pt idx="972">
                  <c:v>81.5</c:v>
                </c:pt>
                <c:pt idx="973">
                  <c:v>81.5</c:v>
                </c:pt>
                <c:pt idx="974">
                  <c:v>81.5</c:v>
                </c:pt>
                <c:pt idx="975">
                  <c:v>81.5</c:v>
                </c:pt>
                <c:pt idx="976">
                  <c:v>81.5</c:v>
                </c:pt>
                <c:pt idx="977">
                  <c:v>81.75</c:v>
                </c:pt>
                <c:pt idx="978">
                  <c:v>81.75</c:v>
                </c:pt>
                <c:pt idx="979">
                  <c:v>81.75</c:v>
                </c:pt>
                <c:pt idx="980">
                  <c:v>81.75</c:v>
                </c:pt>
                <c:pt idx="981">
                  <c:v>81.75</c:v>
                </c:pt>
                <c:pt idx="982">
                  <c:v>81.75</c:v>
                </c:pt>
                <c:pt idx="983">
                  <c:v>81.75</c:v>
                </c:pt>
                <c:pt idx="984">
                  <c:v>82</c:v>
                </c:pt>
                <c:pt idx="985">
                  <c:v>82</c:v>
                </c:pt>
                <c:pt idx="986">
                  <c:v>82</c:v>
                </c:pt>
                <c:pt idx="987">
                  <c:v>82</c:v>
                </c:pt>
                <c:pt idx="988">
                  <c:v>82</c:v>
                </c:pt>
                <c:pt idx="989">
                  <c:v>82</c:v>
                </c:pt>
                <c:pt idx="990">
                  <c:v>82.25</c:v>
                </c:pt>
                <c:pt idx="991">
                  <c:v>82.25</c:v>
                </c:pt>
                <c:pt idx="992">
                  <c:v>82.25</c:v>
                </c:pt>
                <c:pt idx="993">
                  <c:v>82.25</c:v>
                </c:pt>
                <c:pt idx="994">
                  <c:v>82.25</c:v>
                </c:pt>
                <c:pt idx="995">
                  <c:v>82.25</c:v>
                </c:pt>
                <c:pt idx="996">
                  <c:v>82.25</c:v>
                </c:pt>
                <c:pt idx="997">
                  <c:v>82.25</c:v>
                </c:pt>
                <c:pt idx="998">
                  <c:v>82.25</c:v>
                </c:pt>
                <c:pt idx="999">
                  <c:v>82.25</c:v>
                </c:pt>
                <c:pt idx="1000">
                  <c:v>82.25</c:v>
                </c:pt>
                <c:pt idx="1001">
                  <c:v>82.25</c:v>
                </c:pt>
                <c:pt idx="1002">
                  <c:v>82.25</c:v>
                </c:pt>
                <c:pt idx="1003">
                  <c:v>82.25</c:v>
                </c:pt>
                <c:pt idx="1004">
                  <c:v>82</c:v>
                </c:pt>
                <c:pt idx="1005">
                  <c:v>81.75</c:v>
                </c:pt>
                <c:pt idx="1006">
                  <c:v>81.75</c:v>
                </c:pt>
                <c:pt idx="1007">
                  <c:v>81.5</c:v>
                </c:pt>
                <c:pt idx="1008">
                  <c:v>81.25</c:v>
                </c:pt>
                <c:pt idx="1009">
                  <c:v>80.75</c:v>
                </c:pt>
                <c:pt idx="1010">
                  <c:v>80.75</c:v>
                </c:pt>
                <c:pt idx="1011">
                  <c:v>80.5</c:v>
                </c:pt>
                <c:pt idx="1012">
                  <c:v>80</c:v>
                </c:pt>
                <c:pt idx="1013">
                  <c:v>80</c:v>
                </c:pt>
                <c:pt idx="1014">
                  <c:v>79.75</c:v>
                </c:pt>
                <c:pt idx="1015">
                  <c:v>79.5</c:v>
                </c:pt>
                <c:pt idx="1016">
                  <c:v>79.5</c:v>
                </c:pt>
                <c:pt idx="1017">
                  <c:v>79.25</c:v>
                </c:pt>
                <c:pt idx="1018">
                  <c:v>79</c:v>
                </c:pt>
                <c:pt idx="1019">
                  <c:v>79</c:v>
                </c:pt>
                <c:pt idx="1020">
                  <c:v>78.5</c:v>
                </c:pt>
                <c:pt idx="1021">
                  <c:v>78.5</c:v>
                </c:pt>
                <c:pt idx="1022">
                  <c:v>78.5</c:v>
                </c:pt>
                <c:pt idx="1023">
                  <c:v>78</c:v>
                </c:pt>
                <c:pt idx="1024">
                  <c:v>77.75</c:v>
                </c:pt>
                <c:pt idx="1025">
                  <c:v>77.75</c:v>
                </c:pt>
                <c:pt idx="1026">
                  <c:v>77.75</c:v>
                </c:pt>
                <c:pt idx="1027">
                  <c:v>77.5</c:v>
                </c:pt>
                <c:pt idx="1028">
                  <c:v>77.5</c:v>
                </c:pt>
                <c:pt idx="1029">
                  <c:v>77.25</c:v>
                </c:pt>
                <c:pt idx="1030">
                  <c:v>77.25</c:v>
                </c:pt>
                <c:pt idx="1031">
                  <c:v>77.25</c:v>
                </c:pt>
                <c:pt idx="1032">
                  <c:v>77.25</c:v>
                </c:pt>
                <c:pt idx="1033">
                  <c:v>77</c:v>
                </c:pt>
                <c:pt idx="1034">
                  <c:v>77</c:v>
                </c:pt>
                <c:pt idx="1035">
                  <c:v>77</c:v>
                </c:pt>
                <c:pt idx="1036">
                  <c:v>77</c:v>
                </c:pt>
                <c:pt idx="1037">
                  <c:v>77</c:v>
                </c:pt>
                <c:pt idx="1038">
                  <c:v>77</c:v>
                </c:pt>
                <c:pt idx="1039">
                  <c:v>77</c:v>
                </c:pt>
                <c:pt idx="1040">
                  <c:v>77</c:v>
                </c:pt>
                <c:pt idx="1041">
                  <c:v>77</c:v>
                </c:pt>
                <c:pt idx="1042">
                  <c:v>77</c:v>
                </c:pt>
                <c:pt idx="1043">
                  <c:v>77</c:v>
                </c:pt>
                <c:pt idx="1044">
                  <c:v>77</c:v>
                </c:pt>
                <c:pt idx="1045">
                  <c:v>77</c:v>
                </c:pt>
                <c:pt idx="1046">
                  <c:v>77</c:v>
                </c:pt>
                <c:pt idx="1047">
                  <c:v>77</c:v>
                </c:pt>
                <c:pt idx="1048">
                  <c:v>77</c:v>
                </c:pt>
                <c:pt idx="1049">
                  <c:v>77</c:v>
                </c:pt>
                <c:pt idx="1050">
                  <c:v>77</c:v>
                </c:pt>
                <c:pt idx="1051">
                  <c:v>77</c:v>
                </c:pt>
                <c:pt idx="1052">
                  <c:v>77</c:v>
                </c:pt>
                <c:pt idx="1053">
                  <c:v>77</c:v>
                </c:pt>
                <c:pt idx="1054">
                  <c:v>77</c:v>
                </c:pt>
                <c:pt idx="1055">
                  <c:v>77.25</c:v>
                </c:pt>
                <c:pt idx="1056">
                  <c:v>77.25</c:v>
                </c:pt>
                <c:pt idx="1057">
                  <c:v>77.25</c:v>
                </c:pt>
                <c:pt idx="1058">
                  <c:v>77.25</c:v>
                </c:pt>
                <c:pt idx="1059">
                  <c:v>77.25</c:v>
                </c:pt>
                <c:pt idx="1060">
                  <c:v>77.5</c:v>
                </c:pt>
                <c:pt idx="1061">
                  <c:v>77.5</c:v>
                </c:pt>
                <c:pt idx="1062">
                  <c:v>77.5</c:v>
                </c:pt>
                <c:pt idx="1063">
                  <c:v>77.5</c:v>
                </c:pt>
                <c:pt idx="1064">
                  <c:v>77.75</c:v>
                </c:pt>
                <c:pt idx="1065">
                  <c:v>77.75</c:v>
                </c:pt>
                <c:pt idx="1066">
                  <c:v>77.75</c:v>
                </c:pt>
                <c:pt idx="1067">
                  <c:v>77.75</c:v>
                </c:pt>
                <c:pt idx="1068">
                  <c:v>77.75</c:v>
                </c:pt>
                <c:pt idx="1069">
                  <c:v>78</c:v>
                </c:pt>
                <c:pt idx="1070">
                  <c:v>78</c:v>
                </c:pt>
                <c:pt idx="1071">
                  <c:v>78</c:v>
                </c:pt>
                <c:pt idx="1072">
                  <c:v>78.25</c:v>
                </c:pt>
                <c:pt idx="1073">
                  <c:v>78.25</c:v>
                </c:pt>
                <c:pt idx="1074">
                  <c:v>78.25</c:v>
                </c:pt>
                <c:pt idx="1075">
                  <c:v>78.25</c:v>
                </c:pt>
                <c:pt idx="1076">
                  <c:v>78.5</c:v>
                </c:pt>
                <c:pt idx="1077">
                  <c:v>78.5</c:v>
                </c:pt>
                <c:pt idx="1078">
                  <c:v>78.75</c:v>
                </c:pt>
                <c:pt idx="1079">
                  <c:v>78.75</c:v>
                </c:pt>
                <c:pt idx="1080">
                  <c:v>78.75</c:v>
                </c:pt>
                <c:pt idx="1081">
                  <c:v>78.75</c:v>
                </c:pt>
                <c:pt idx="1082">
                  <c:v>79</c:v>
                </c:pt>
                <c:pt idx="1083">
                  <c:v>79</c:v>
                </c:pt>
                <c:pt idx="1084">
                  <c:v>79</c:v>
                </c:pt>
                <c:pt idx="1085">
                  <c:v>79</c:v>
                </c:pt>
                <c:pt idx="1086">
                  <c:v>79</c:v>
                </c:pt>
                <c:pt idx="1087">
                  <c:v>79</c:v>
                </c:pt>
                <c:pt idx="1088">
                  <c:v>79.25</c:v>
                </c:pt>
                <c:pt idx="1089">
                  <c:v>79.25</c:v>
                </c:pt>
                <c:pt idx="1090">
                  <c:v>79.5</c:v>
                </c:pt>
                <c:pt idx="1091">
                  <c:v>79.5</c:v>
                </c:pt>
                <c:pt idx="1092">
                  <c:v>79.5</c:v>
                </c:pt>
                <c:pt idx="1093">
                  <c:v>79.5</c:v>
                </c:pt>
                <c:pt idx="1094">
                  <c:v>79.5</c:v>
                </c:pt>
                <c:pt idx="1095">
                  <c:v>79.75</c:v>
                </c:pt>
                <c:pt idx="1096">
                  <c:v>79.75</c:v>
                </c:pt>
                <c:pt idx="1097">
                  <c:v>79.75</c:v>
                </c:pt>
                <c:pt idx="1098">
                  <c:v>80</c:v>
                </c:pt>
                <c:pt idx="1099">
                  <c:v>80</c:v>
                </c:pt>
                <c:pt idx="1100">
                  <c:v>80</c:v>
                </c:pt>
                <c:pt idx="1101">
                  <c:v>80</c:v>
                </c:pt>
                <c:pt idx="1102">
                  <c:v>80</c:v>
                </c:pt>
                <c:pt idx="1103">
                  <c:v>80</c:v>
                </c:pt>
                <c:pt idx="1104">
                  <c:v>80.25</c:v>
                </c:pt>
                <c:pt idx="1105">
                  <c:v>80.25</c:v>
                </c:pt>
                <c:pt idx="1106">
                  <c:v>80.25</c:v>
                </c:pt>
                <c:pt idx="1107">
                  <c:v>80.25</c:v>
                </c:pt>
                <c:pt idx="1108">
                  <c:v>80.25</c:v>
                </c:pt>
                <c:pt idx="1109">
                  <c:v>80.5</c:v>
                </c:pt>
                <c:pt idx="1110">
                  <c:v>80.5</c:v>
                </c:pt>
                <c:pt idx="1111">
                  <c:v>80.5</c:v>
                </c:pt>
                <c:pt idx="1112">
                  <c:v>80.5</c:v>
                </c:pt>
                <c:pt idx="1113">
                  <c:v>80.5</c:v>
                </c:pt>
                <c:pt idx="1114">
                  <c:v>80.5</c:v>
                </c:pt>
                <c:pt idx="1115">
                  <c:v>80.75</c:v>
                </c:pt>
                <c:pt idx="1116">
                  <c:v>80.75</c:v>
                </c:pt>
                <c:pt idx="1117">
                  <c:v>80.75</c:v>
                </c:pt>
                <c:pt idx="1118">
                  <c:v>80.75</c:v>
                </c:pt>
                <c:pt idx="1119">
                  <c:v>80.75</c:v>
                </c:pt>
                <c:pt idx="1120">
                  <c:v>80.75</c:v>
                </c:pt>
                <c:pt idx="1121">
                  <c:v>81</c:v>
                </c:pt>
                <c:pt idx="1122">
                  <c:v>81</c:v>
                </c:pt>
                <c:pt idx="1123">
                  <c:v>81</c:v>
                </c:pt>
                <c:pt idx="1124">
                  <c:v>81</c:v>
                </c:pt>
                <c:pt idx="1125">
                  <c:v>81</c:v>
                </c:pt>
                <c:pt idx="1126">
                  <c:v>81</c:v>
                </c:pt>
                <c:pt idx="1127">
                  <c:v>81.25</c:v>
                </c:pt>
                <c:pt idx="1128">
                  <c:v>81.25</c:v>
                </c:pt>
                <c:pt idx="1129">
                  <c:v>81.25</c:v>
                </c:pt>
                <c:pt idx="1130">
                  <c:v>81.25</c:v>
                </c:pt>
                <c:pt idx="1131">
                  <c:v>81.25</c:v>
                </c:pt>
                <c:pt idx="1132">
                  <c:v>81.5</c:v>
                </c:pt>
                <c:pt idx="1133">
                  <c:v>81.5</c:v>
                </c:pt>
                <c:pt idx="1134">
                  <c:v>81.5</c:v>
                </c:pt>
                <c:pt idx="1135">
                  <c:v>81.5</c:v>
                </c:pt>
                <c:pt idx="1136">
                  <c:v>81.5</c:v>
                </c:pt>
                <c:pt idx="1137">
                  <c:v>81.5</c:v>
                </c:pt>
                <c:pt idx="1138">
                  <c:v>81.5</c:v>
                </c:pt>
                <c:pt idx="1139">
                  <c:v>81.5</c:v>
                </c:pt>
                <c:pt idx="1140">
                  <c:v>81.75</c:v>
                </c:pt>
                <c:pt idx="1141">
                  <c:v>81.75</c:v>
                </c:pt>
                <c:pt idx="1142">
                  <c:v>81.75</c:v>
                </c:pt>
                <c:pt idx="1143">
                  <c:v>81.75</c:v>
                </c:pt>
                <c:pt idx="1144">
                  <c:v>81.75</c:v>
                </c:pt>
                <c:pt idx="1145">
                  <c:v>81.75</c:v>
                </c:pt>
                <c:pt idx="1146">
                  <c:v>81.75</c:v>
                </c:pt>
                <c:pt idx="1147">
                  <c:v>82</c:v>
                </c:pt>
                <c:pt idx="1148">
                  <c:v>82</c:v>
                </c:pt>
                <c:pt idx="1149">
                  <c:v>81.75</c:v>
                </c:pt>
                <c:pt idx="1150">
                  <c:v>81.75</c:v>
                </c:pt>
                <c:pt idx="1151">
                  <c:v>81.75</c:v>
                </c:pt>
                <c:pt idx="1152">
                  <c:v>81.75</c:v>
                </c:pt>
                <c:pt idx="1153">
                  <c:v>81.5</c:v>
                </c:pt>
                <c:pt idx="1154">
                  <c:v>81.5</c:v>
                </c:pt>
                <c:pt idx="1155">
                  <c:v>81.5</c:v>
                </c:pt>
                <c:pt idx="1156">
                  <c:v>81</c:v>
                </c:pt>
                <c:pt idx="1157">
                  <c:v>81</c:v>
                </c:pt>
                <c:pt idx="1158">
                  <c:v>80.75</c:v>
                </c:pt>
                <c:pt idx="1159">
                  <c:v>80.25</c:v>
                </c:pt>
                <c:pt idx="1160">
                  <c:v>80.25</c:v>
                </c:pt>
                <c:pt idx="1161">
                  <c:v>80</c:v>
                </c:pt>
                <c:pt idx="1162">
                  <c:v>79.5</c:v>
                </c:pt>
                <c:pt idx="1163">
                  <c:v>79.5</c:v>
                </c:pt>
                <c:pt idx="1164">
                  <c:v>79</c:v>
                </c:pt>
                <c:pt idx="1165">
                  <c:v>78.75</c:v>
                </c:pt>
                <c:pt idx="1166">
                  <c:v>78.75</c:v>
                </c:pt>
                <c:pt idx="1167">
                  <c:v>78.5</c:v>
                </c:pt>
                <c:pt idx="1168">
                  <c:v>78.25</c:v>
                </c:pt>
                <c:pt idx="1169">
                  <c:v>78.25</c:v>
                </c:pt>
                <c:pt idx="1170">
                  <c:v>77.75</c:v>
                </c:pt>
                <c:pt idx="1171">
                  <c:v>77.75</c:v>
                </c:pt>
                <c:pt idx="1172">
                  <c:v>77.75</c:v>
                </c:pt>
                <c:pt idx="1173">
                  <c:v>77.75</c:v>
                </c:pt>
                <c:pt idx="1174">
                  <c:v>77.5</c:v>
                </c:pt>
                <c:pt idx="1175">
                  <c:v>77.25</c:v>
                </c:pt>
                <c:pt idx="1176">
                  <c:v>77.25</c:v>
                </c:pt>
                <c:pt idx="1177">
                  <c:v>77</c:v>
                </c:pt>
                <c:pt idx="1178">
                  <c:v>77</c:v>
                </c:pt>
                <c:pt idx="1179">
                  <c:v>77</c:v>
                </c:pt>
                <c:pt idx="1180">
                  <c:v>76.75</c:v>
                </c:pt>
                <c:pt idx="1181">
                  <c:v>76.75</c:v>
                </c:pt>
                <c:pt idx="1182">
                  <c:v>76.75</c:v>
                </c:pt>
                <c:pt idx="1183">
                  <c:v>76.75</c:v>
                </c:pt>
                <c:pt idx="1184">
                  <c:v>76.5</c:v>
                </c:pt>
                <c:pt idx="1185">
                  <c:v>76.5</c:v>
                </c:pt>
                <c:pt idx="1186">
                  <c:v>76.5</c:v>
                </c:pt>
                <c:pt idx="1187">
                  <c:v>76.5</c:v>
                </c:pt>
                <c:pt idx="1188">
                  <c:v>76.5</c:v>
                </c:pt>
                <c:pt idx="1189">
                  <c:v>76.5</c:v>
                </c:pt>
                <c:pt idx="1190">
                  <c:v>76.5</c:v>
                </c:pt>
                <c:pt idx="1191">
                  <c:v>76.5</c:v>
                </c:pt>
                <c:pt idx="1192">
                  <c:v>76.5</c:v>
                </c:pt>
                <c:pt idx="1193">
                  <c:v>76.25</c:v>
                </c:pt>
                <c:pt idx="1194">
                  <c:v>76.25</c:v>
                </c:pt>
                <c:pt idx="1195">
                  <c:v>76.5</c:v>
                </c:pt>
                <c:pt idx="1196">
                  <c:v>76.25</c:v>
                </c:pt>
                <c:pt idx="1197">
                  <c:v>76.25</c:v>
                </c:pt>
                <c:pt idx="1198">
                  <c:v>76.5</c:v>
                </c:pt>
                <c:pt idx="1199">
                  <c:v>76.5</c:v>
                </c:pt>
                <c:pt idx="1200">
                  <c:v>76.5</c:v>
                </c:pt>
                <c:pt idx="1201">
                  <c:v>76.5</c:v>
                </c:pt>
                <c:pt idx="1202">
                  <c:v>76.75</c:v>
                </c:pt>
                <c:pt idx="1203">
                  <c:v>76.75</c:v>
                </c:pt>
                <c:pt idx="1204">
                  <c:v>76.75</c:v>
                </c:pt>
                <c:pt idx="1205">
                  <c:v>77</c:v>
                </c:pt>
                <c:pt idx="1206">
                  <c:v>77</c:v>
                </c:pt>
                <c:pt idx="1207">
                  <c:v>77</c:v>
                </c:pt>
                <c:pt idx="1208">
                  <c:v>77</c:v>
                </c:pt>
                <c:pt idx="1209">
                  <c:v>77</c:v>
                </c:pt>
                <c:pt idx="1210">
                  <c:v>77</c:v>
                </c:pt>
                <c:pt idx="1211">
                  <c:v>77</c:v>
                </c:pt>
                <c:pt idx="1212">
                  <c:v>77.25</c:v>
                </c:pt>
                <c:pt idx="1213">
                  <c:v>77.25</c:v>
                </c:pt>
                <c:pt idx="1214">
                  <c:v>77.25</c:v>
                </c:pt>
                <c:pt idx="1215">
                  <c:v>77.25</c:v>
                </c:pt>
                <c:pt idx="1216">
                  <c:v>77.25</c:v>
                </c:pt>
                <c:pt idx="1217">
                  <c:v>77.5</c:v>
                </c:pt>
                <c:pt idx="1218">
                  <c:v>77.5</c:v>
                </c:pt>
                <c:pt idx="1219">
                  <c:v>77.5</c:v>
                </c:pt>
                <c:pt idx="1220">
                  <c:v>77.25</c:v>
                </c:pt>
                <c:pt idx="1221">
                  <c:v>77.75</c:v>
                </c:pt>
                <c:pt idx="1222">
                  <c:v>77.75</c:v>
                </c:pt>
                <c:pt idx="1223">
                  <c:v>77.5</c:v>
                </c:pt>
                <c:pt idx="1224">
                  <c:v>77.5</c:v>
                </c:pt>
                <c:pt idx="1225">
                  <c:v>77.5</c:v>
                </c:pt>
                <c:pt idx="1226">
                  <c:v>78</c:v>
                </c:pt>
                <c:pt idx="1227">
                  <c:v>78</c:v>
                </c:pt>
                <c:pt idx="1228">
                  <c:v>78</c:v>
                </c:pt>
                <c:pt idx="1229">
                  <c:v>78.25</c:v>
                </c:pt>
                <c:pt idx="1230">
                  <c:v>78.5</c:v>
                </c:pt>
                <c:pt idx="1231">
                  <c:v>78.5</c:v>
                </c:pt>
                <c:pt idx="1232">
                  <c:v>78.5</c:v>
                </c:pt>
                <c:pt idx="1233">
                  <c:v>78.5</c:v>
                </c:pt>
                <c:pt idx="1234">
                  <c:v>78.5</c:v>
                </c:pt>
                <c:pt idx="1235">
                  <c:v>78.75</c:v>
                </c:pt>
                <c:pt idx="1236">
                  <c:v>78.75</c:v>
                </c:pt>
                <c:pt idx="1237">
                  <c:v>78.75</c:v>
                </c:pt>
                <c:pt idx="1238">
                  <c:v>79</c:v>
                </c:pt>
                <c:pt idx="1239">
                  <c:v>79</c:v>
                </c:pt>
                <c:pt idx="1240">
                  <c:v>79</c:v>
                </c:pt>
                <c:pt idx="1241">
                  <c:v>79</c:v>
                </c:pt>
                <c:pt idx="1242">
                  <c:v>79.25</c:v>
                </c:pt>
                <c:pt idx="1243">
                  <c:v>79.25</c:v>
                </c:pt>
                <c:pt idx="1244">
                  <c:v>79</c:v>
                </c:pt>
                <c:pt idx="1245">
                  <c:v>79.25</c:v>
                </c:pt>
                <c:pt idx="1246">
                  <c:v>79.25</c:v>
                </c:pt>
                <c:pt idx="1247">
                  <c:v>79.25</c:v>
                </c:pt>
                <c:pt idx="1248">
                  <c:v>79.5</c:v>
                </c:pt>
                <c:pt idx="1249">
                  <c:v>79.5</c:v>
                </c:pt>
                <c:pt idx="1250">
                  <c:v>79.75</c:v>
                </c:pt>
                <c:pt idx="1251">
                  <c:v>79.5</c:v>
                </c:pt>
                <c:pt idx="1252">
                  <c:v>79.5</c:v>
                </c:pt>
                <c:pt idx="1253">
                  <c:v>79.5</c:v>
                </c:pt>
                <c:pt idx="1254">
                  <c:v>79.75</c:v>
                </c:pt>
                <c:pt idx="1255">
                  <c:v>79.75</c:v>
                </c:pt>
                <c:pt idx="1256">
                  <c:v>79.75</c:v>
                </c:pt>
                <c:pt idx="1257">
                  <c:v>80</c:v>
                </c:pt>
                <c:pt idx="1258">
                  <c:v>80</c:v>
                </c:pt>
                <c:pt idx="1259">
                  <c:v>80</c:v>
                </c:pt>
                <c:pt idx="1260">
                  <c:v>80.25</c:v>
                </c:pt>
                <c:pt idx="1261">
                  <c:v>80.25</c:v>
                </c:pt>
                <c:pt idx="1262">
                  <c:v>80.25</c:v>
                </c:pt>
                <c:pt idx="1263">
                  <c:v>80.25</c:v>
                </c:pt>
                <c:pt idx="1264">
                  <c:v>80.25</c:v>
                </c:pt>
                <c:pt idx="1265">
                  <c:v>80.25</c:v>
                </c:pt>
                <c:pt idx="1266">
                  <c:v>80.5</c:v>
                </c:pt>
                <c:pt idx="1267">
                  <c:v>80.25</c:v>
                </c:pt>
                <c:pt idx="1268">
                  <c:v>80.25</c:v>
                </c:pt>
                <c:pt idx="1269">
                  <c:v>80.25</c:v>
                </c:pt>
                <c:pt idx="1270">
                  <c:v>80.5</c:v>
                </c:pt>
                <c:pt idx="1271">
                  <c:v>80.5</c:v>
                </c:pt>
                <c:pt idx="1272">
                  <c:v>80.25</c:v>
                </c:pt>
                <c:pt idx="1273">
                  <c:v>80.5</c:v>
                </c:pt>
                <c:pt idx="1274">
                  <c:v>80.5</c:v>
                </c:pt>
                <c:pt idx="1275">
                  <c:v>80.75</c:v>
                </c:pt>
                <c:pt idx="1276">
                  <c:v>81</c:v>
                </c:pt>
                <c:pt idx="1277">
                  <c:v>81</c:v>
                </c:pt>
                <c:pt idx="1278">
                  <c:v>80.75</c:v>
                </c:pt>
                <c:pt idx="1279">
                  <c:v>81</c:v>
                </c:pt>
                <c:pt idx="1280">
                  <c:v>81</c:v>
                </c:pt>
                <c:pt idx="1281">
                  <c:v>81</c:v>
                </c:pt>
                <c:pt idx="1282">
                  <c:v>81</c:v>
                </c:pt>
                <c:pt idx="1283">
                  <c:v>81</c:v>
                </c:pt>
                <c:pt idx="1284">
                  <c:v>81.25</c:v>
                </c:pt>
                <c:pt idx="1285">
                  <c:v>81.25</c:v>
                </c:pt>
                <c:pt idx="1286">
                  <c:v>81.25</c:v>
                </c:pt>
                <c:pt idx="1287">
                  <c:v>81.25</c:v>
                </c:pt>
                <c:pt idx="1288">
                  <c:v>81.5</c:v>
                </c:pt>
                <c:pt idx="1289">
                  <c:v>81.5</c:v>
                </c:pt>
                <c:pt idx="1290">
                  <c:v>81.25</c:v>
                </c:pt>
                <c:pt idx="1291">
                  <c:v>81.5</c:v>
                </c:pt>
                <c:pt idx="1292">
                  <c:v>81.5</c:v>
                </c:pt>
                <c:pt idx="1293">
                  <c:v>81.5</c:v>
                </c:pt>
                <c:pt idx="1294">
                  <c:v>81.5</c:v>
                </c:pt>
                <c:pt idx="1295">
                  <c:v>81.5</c:v>
                </c:pt>
                <c:pt idx="1296">
                  <c:v>81.5</c:v>
                </c:pt>
                <c:pt idx="1297">
                  <c:v>81.5</c:v>
                </c:pt>
                <c:pt idx="1298">
                  <c:v>81.5</c:v>
                </c:pt>
                <c:pt idx="1299">
                  <c:v>81.5</c:v>
                </c:pt>
                <c:pt idx="1300">
                  <c:v>81.5</c:v>
                </c:pt>
                <c:pt idx="1301">
                  <c:v>81.5</c:v>
                </c:pt>
                <c:pt idx="1302">
                  <c:v>81.5</c:v>
                </c:pt>
                <c:pt idx="1303">
                  <c:v>81.25</c:v>
                </c:pt>
                <c:pt idx="1304">
                  <c:v>81</c:v>
                </c:pt>
                <c:pt idx="1305">
                  <c:v>81</c:v>
                </c:pt>
                <c:pt idx="1306">
                  <c:v>80.75</c:v>
                </c:pt>
                <c:pt idx="1307">
                  <c:v>80.5</c:v>
                </c:pt>
                <c:pt idx="1308">
                  <c:v>80.5</c:v>
                </c:pt>
                <c:pt idx="1309">
                  <c:v>80</c:v>
                </c:pt>
                <c:pt idx="1310">
                  <c:v>79.75</c:v>
                </c:pt>
                <c:pt idx="1311">
                  <c:v>79.75</c:v>
                </c:pt>
                <c:pt idx="1312">
                  <c:v>79.5</c:v>
                </c:pt>
                <c:pt idx="1313">
                  <c:v>79.25</c:v>
                </c:pt>
                <c:pt idx="1314">
                  <c:v>79.25</c:v>
                </c:pt>
                <c:pt idx="1315">
                  <c:v>78.75</c:v>
                </c:pt>
                <c:pt idx="1316">
                  <c:v>78.5</c:v>
                </c:pt>
                <c:pt idx="1317">
                  <c:v>78.5</c:v>
                </c:pt>
                <c:pt idx="1318">
                  <c:v>78</c:v>
                </c:pt>
                <c:pt idx="1319">
                  <c:v>78</c:v>
                </c:pt>
                <c:pt idx="1320">
                  <c:v>78</c:v>
                </c:pt>
                <c:pt idx="1321">
                  <c:v>77.75</c:v>
                </c:pt>
                <c:pt idx="1322">
                  <c:v>77.5</c:v>
                </c:pt>
                <c:pt idx="1323">
                  <c:v>77.5</c:v>
                </c:pt>
                <c:pt idx="1324">
                  <c:v>77.25</c:v>
                </c:pt>
                <c:pt idx="1325">
                  <c:v>77</c:v>
                </c:pt>
                <c:pt idx="1326">
                  <c:v>77</c:v>
                </c:pt>
                <c:pt idx="1327">
                  <c:v>77</c:v>
                </c:pt>
                <c:pt idx="1328">
                  <c:v>76.75</c:v>
                </c:pt>
                <c:pt idx="1329">
                  <c:v>76.75</c:v>
                </c:pt>
                <c:pt idx="1330">
                  <c:v>76.75</c:v>
                </c:pt>
                <c:pt idx="1331">
                  <c:v>76.5</c:v>
                </c:pt>
                <c:pt idx="1332">
                  <c:v>76.5</c:v>
                </c:pt>
                <c:pt idx="1333">
                  <c:v>76.5</c:v>
                </c:pt>
                <c:pt idx="1334">
                  <c:v>76.25</c:v>
                </c:pt>
                <c:pt idx="1335">
                  <c:v>76.25</c:v>
                </c:pt>
                <c:pt idx="1336">
                  <c:v>76.25</c:v>
                </c:pt>
                <c:pt idx="1337">
                  <c:v>76</c:v>
                </c:pt>
                <c:pt idx="1338">
                  <c:v>76</c:v>
                </c:pt>
                <c:pt idx="1339">
                  <c:v>76</c:v>
                </c:pt>
                <c:pt idx="1340">
                  <c:v>76</c:v>
                </c:pt>
                <c:pt idx="1341">
                  <c:v>76</c:v>
                </c:pt>
                <c:pt idx="1342">
                  <c:v>76</c:v>
                </c:pt>
                <c:pt idx="1343">
                  <c:v>76</c:v>
                </c:pt>
                <c:pt idx="1344">
                  <c:v>76</c:v>
                </c:pt>
                <c:pt idx="1345">
                  <c:v>76</c:v>
                </c:pt>
                <c:pt idx="1346">
                  <c:v>76</c:v>
                </c:pt>
                <c:pt idx="1347">
                  <c:v>76</c:v>
                </c:pt>
                <c:pt idx="1348">
                  <c:v>76</c:v>
                </c:pt>
                <c:pt idx="1349">
                  <c:v>76</c:v>
                </c:pt>
                <c:pt idx="1350">
                  <c:v>76</c:v>
                </c:pt>
                <c:pt idx="1351">
                  <c:v>76</c:v>
                </c:pt>
                <c:pt idx="1352">
                  <c:v>76.25</c:v>
                </c:pt>
                <c:pt idx="1353">
                  <c:v>76.25</c:v>
                </c:pt>
                <c:pt idx="1354">
                  <c:v>76.25</c:v>
                </c:pt>
                <c:pt idx="1355">
                  <c:v>76.25</c:v>
                </c:pt>
                <c:pt idx="1356">
                  <c:v>76.25</c:v>
                </c:pt>
                <c:pt idx="1357">
                  <c:v>76.25</c:v>
                </c:pt>
                <c:pt idx="1358">
                  <c:v>76.5</c:v>
                </c:pt>
                <c:pt idx="1359">
                  <c:v>76.5</c:v>
                </c:pt>
                <c:pt idx="1360">
                  <c:v>76.5</c:v>
                </c:pt>
                <c:pt idx="1361">
                  <c:v>76.5</c:v>
                </c:pt>
                <c:pt idx="1362">
                  <c:v>76.75</c:v>
                </c:pt>
                <c:pt idx="1363">
                  <c:v>76.75</c:v>
                </c:pt>
                <c:pt idx="1364">
                  <c:v>76.75</c:v>
                </c:pt>
                <c:pt idx="1365">
                  <c:v>76.75</c:v>
                </c:pt>
                <c:pt idx="1366">
                  <c:v>76.75</c:v>
                </c:pt>
                <c:pt idx="1367">
                  <c:v>77</c:v>
                </c:pt>
                <c:pt idx="1368">
                  <c:v>77</c:v>
                </c:pt>
                <c:pt idx="1369">
                  <c:v>77</c:v>
                </c:pt>
                <c:pt idx="1370">
                  <c:v>77</c:v>
                </c:pt>
                <c:pt idx="1371">
                  <c:v>77.25</c:v>
                </c:pt>
                <c:pt idx="1372">
                  <c:v>77.25</c:v>
                </c:pt>
                <c:pt idx="1373">
                  <c:v>77.25</c:v>
                </c:pt>
                <c:pt idx="1374">
                  <c:v>77.25</c:v>
                </c:pt>
                <c:pt idx="1375">
                  <c:v>77.25</c:v>
                </c:pt>
                <c:pt idx="1376">
                  <c:v>77.5</c:v>
                </c:pt>
                <c:pt idx="1377">
                  <c:v>77.5</c:v>
                </c:pt>
                <c:pt idx="1378">
                  <c:v>77.75</c:v>
                </c:pt>
                <c:pt idx="1379">
                  <c:v>77.75</c:v>
                </c:pt>
                <c:pt idx="1380">
                  <c:v>77.75</c:v>
                </c:pt>
                <c:pt idx="1381">
                  <c:v>77.75</c:v>
                </c:pt>
                <c:pt idx="1382">
                  <c:v>77.75</c:v>
                </c:pt>
                <c:pt idx="1383">
                  <c:v>77.75</c:v>
                </c:pt>
                <c:pt idx="1384">
                  <c:v>78</c:v>
                </c:pt>
                <c:pt idx="1385">
                  <c:v>78</c:v>
                </c:pt>
                <c:pt idx="1386">
                  <c:v>78.25</c:v>
                </c:pt>
                <c:pt idx="1387">
                  <c:v>78.25</c:v>
                </c:pt>
                <c:pt idx="1388">
                  <c:v>78.25</c:v>
                </c:pt>
                <c:pt idx="1389">
                  <c:v>78.5</c:v>
                </c:pt>
                <c:pt idx="1390">
                  <c:v>78.5</c:v>
                </c:pt>
                <c:pt idx="1391">
                  <c:v>78.5</c:v>
                </c:pt>
                <c:pt idx="1392">
                  <c:v>78.5</c:v>
                </c:pt>
                <c:pt idx="1393">
                  <c:v>78.5</c:v>
                </c:pt>
                <c:pt idx="1394">
                  <c:v>78.5</c:v>
                </c:pt>
                <c:pt idx="1395">
                  <c:v>78.75</c:v>
                </c:pt>
                <c:pt idx="1396">
                  <c:v>78.75</c:v>
                </c:pt>
                <c:pt idx="1397">
                  <c:v>78.75</c:v>
                </c:pt>
                <c:pt idx="1398">
                  <c:v>78.75</c:v>
                </c:pt>
                <c:pt idx="1399">
                  <c:v>79</c:v>
                </c:pt>
                <c:pt idx="1400">
                  <c:v>79</c:v>
                </c:pt>
                <c:pt idx="1401">
                  <c:v>79</c:v>
                </c:pt>
                <c:pt idx="1402">
                  <c:v>79</c:v>
                </c:pt>
                <c:pt idx="1403">
                  <c:v>79</c:v>
                </c:pt>
                <c:pt idx="1404">
                  <c:v>79.25</c:v>
                </c:pt>
                <c:pt idx="1405">
                  <c:v>79.25</c:v>
                </c:pt>
                <c:pt idx="1406">
                  <c:v>79.25</c:v>
                </c:pt>
                <c:pt idx="1407">
                  <c:v>79.5</c:v>
                </c:pt>
                <c:pt idx="1408">
                  <c:v>79.5</c:v>
                </c:pt>
                <c:pt idx="1409">
                  <c:v>79.5</c:v>
                </c:pt>
                <c:pt idx="1410">
                  <c:v>79.5</c:v>
                </c:pt>
                <c:pt idx="1411">
                  <c:v>79.5</c:v>
                </c:pt>
                <c:pt idx="1412">
                  <c:v>79.5</c:v>
                </c:pt>
                <c:pt idx="1413">
                  <c:v>79.75</c:v>
                </c:pt>
                <c:pt idx="1414">
                  <c:v>79.75</c:v>
                </c:pt>
                <c:pt idx="1415">
                  <c:v>79.75</c:v>
                </c:pt>
                <c:pt idx="1416">
                  <c:v>79.75</c:v>
                </c:pt>
                <c:pt idx="1417">
                  <c:v>80</c:v>
                </c:pt>
                <c:pt idx="1418">
                  <c:v>80</c:v>
                </c:pt>
                <c:pt idx="1419">
                  <c:v>80</c:v>
                </c:pt>
                <c:pt idx="1420">
                  <c:v>80</c:v>
                </c:pt>
                <c:pt idx="1421">
                  <c:v>80</c:v>
                </c:pt>
                <c:pt idx="1422">
                  <c:v>80</c:v>
                </c:pt>
                <c:pt idx="1423">
                  <c:v>80</c:v>
                </c:pt>
                <c:pt idx="1424">
                  <c:v>80.25</c:v>
                </c:pt>
                <c:pt idx="1425">
                  <c:v>80.25</c:v>
                </c:pt>
                <c:pt idx="1426">
                  <c:v>80.25</c:v>
                </c:pt>
                <c:pt idx="1427">
                  <c:v>80.25</c:v>
                </c:pt>
                <c:pt idx="1428">
                  <c:v>80.25</c:v>
                </c:pt>
                <c:pt idx="1429">
                  <c:v>80.25</c:v>
                </c:pt>
                <c:pt idx="1430">
                  <c:v>80.25</c:v>
                </c:pt>
                <c:pt idx="1431">
                  <c:v>80.25</c:v>
                </c:pt>
                <c:pt idx="1432">
                  <c:v>80.5</c:v>
                </c:pt>
                <c:pt idx="1433">
                  <c:v>80.5</c:v>
                </c:pt>
                <c:pt idx="1434">
                  <c:v>80.5</c:v>
                </c:pt>
                <c:pt idx="1435">
                  <c:v>80.5</c:v>
                </c:pt>
                <c:pt idx="1436">
                  <c:v>80.5</c:v>
                </c:pt>
                <c:pt idx="1437">
                  <c:v>80.5</c:v>
                </c:pt>
                <c:pt idx="1438">
                  <c:v>80.5</c:v>
                </c:pt>
                <c:pt idx="1439">
                  <c:v>80.75</c:v>
                </c:pt>
                <c:pt idx="1440">
                  <c:v>80.75</c:v>
                </c:pt>
                <c:pt idx="1441">
                  <c:v>80.75</c:v>
                </c:pt>
                <c:pt idx="1442">
                  <c:v>80.75</c:v>
                </c:pt>
                <c:pt idx="1443">
                  <c:v>80.75</c:v>
                </c:pt>
                <c:pt idx="1444">
                  <c:v>80.75</c:v>
                </c:pt>
                <c:pt idx="1445">
                  <c:v>80.75</c:v>
                </c:pt>
                <c:pt idx="1446">
                  <c:v>80.75</c:v>
                </c:pt>
                <c:pt idx="1447">
                  <c:v>80.75</c:v>
                </c:pt>
                <c:pt idx="1448">
                  <c:v>80.75</c:v>
                </c:pt>
                <c:pt idx="1449">
                  <c:v>80.75</c:v>
                </c:pt>
                <c:pt idx="1450">
                  <c:v>80.5</c:v>
                </c:pt>
                <c:pt idx="1451">
                  <c:v>80.5</c:v>
                </c:pt>
                <c:pt idx="1452">
                  <c:v>80.5</c:v>
                </c:pt>
                <c:pt idx="1453">
                  <c:v>80.5</c:v>
                </c:pt>
                <c:pt idx="1454">
                  <c:v>80.25</c:v>
                </c:pt>
                <c:pt idx="1455">
                  <c:v>80.25</c:v>
                </c:pt>
                <c:pt idx="1456">
                  <c:v>80</c:v>
                </c:pt>
                <c:pt idx="1457">
                  <c:v>79.75</c:v>
                </c:pt>
                <c:pt idx="1458">
                  <c:v>79.25</c:v>
                </c:pt>
                <c:pt idx="1459">
                  <c:v>79.25</c:v>
                </c:pt>
                <c:pt idx="1460">
                  <c:v>79</c:v>
                </c:pt>
                <c:pt idx="1461">
                  <c:v>78.5</c:v>
                </c:pt>
                <c:pt idx="1462">
                  <c:v>78.5</c:v>
                </c:pt>
                <c:pt idx="1463">
                  <c:v>78.25</c:v>
                </c:pt>
                <c:pt idx="1464">
                  <c:v>78</c:v>
                </c:pt>
                <c:pt idx="1465">
                  <c:v>78</c:v>
                </c:pt>
                <c:pt idx="1466">
                  <c:v>77.75</c:v>
                </c:pt>
                <c:pt idx="1467">
                  <c:v>77.5</c:v>
                </c:pt>
                <c:pt idx="1468">
                  <c:v>77.5</c:v>
                </c:pt>
                <c:pt idx="1469">
                  <c:v>77.25</c:v>
                </c:pt>
                <c:pt idx="1470">
                  <c:v>77</c:v>
                </c:pt>
                <c:pt idx="1471">
                  <c:v>77</c:v>
                </c:pt>
                <c:pt idx="1472">
                  <c:v>76.75</c:v>
                </c:pt>
                <c:pt idx="1473">
                  <c:v>76.5</c:v>
                </c:pt>
                <c:pt idx="1474">
                  <c:v>76.5</c:v>
                </c:pt>
                <c:pt idx="1475">
                  <c:v>76.5</c:v>
                </c:pt>
                <c:pt idx="1476">
                  <c:v>76.25</c:v>
                </c:pt>
                <c:pt idx="1477">
                  <c:v>76.25</c:v>
                </c:pt>
                <c:pt idx="1478">
                  <c:v>76</c:v>
                </c:pt>
                <c:pt idx="1479">
                  <c:v>76</c:v>
                </c:pt>
                <c:pt idx="1480">
                  <c:v>76</c:v>
                </c:pt>
                <c:pt idx="1481">
                  <c:v>76</c:v>
                </c:pt>
                <c:pt idx="1482">
                  <c:v>75.75</c:v>
                </c:pt>
                <c:pt idx="1483">
                  <c:v>75.75</c:v>
                </c:pt>
                <c:pt idx="1484">
                  <c:v>75.75</c:v>
                </c:pt>
                <c:pt idx="1485">
                  <c:v>75.75</c:v>
                </c:pt>
                <c:pt idx="1486">
                  <c:v>75.75</c:v>
                </c:pt>
                <c:pt idx="1487">
                  <c:v>75.75</c:v>
                </c:pt>
                <c:pt idx="1488">
                  <c:v>75.5</c:v>
                </c:pt>
                <c:pt idx="1489">
                  <c:v>75.5</c:v>
                </c:pt>
                <c:pt idx="1490">
                  <c:v>75.5</c:v>
                </c:pt>
                <c:pt idx="1491">
                  <c:v>75.5</c:v>
                </c:pt>
                <c:pt idx="1492">
                  <c:v>75.5</c:v>
                </c:pt>
                <c:pt idx="1493">
                  <c:v>75.5</c:v>
                </c:pt>
                <c:pt idx="1494">
                  <c:v>75.75</c:v>
                </c:pt>
                <c:pt idx="1495">
                  <c:v>75.75</c:v>
                </c:pt>
                <c:pt idx="1496">
                  <c:v>75.5</c:v>
                </c:pt>
                <c:pt idx="1497">
                  <c:v>75.75</c:v>
                </c:pt>
                <c:pt idx="1498">
                  <c:v>75.75</c:v>
                </c:pt>
                <c:pt idx="1499">
                  <c:v>75.75</c:v>
                </c:pt>
                <c:pt idx="1500">
                  <c:v>75.75</c:v>
                </c:pt>
                <c:pt idx="1501">
                  <c:v>75.75</c:v>
                </c:pt>
                <c:pt idx="1502">
                  <c:v>75.75</c:v>
                </c:pt>
                <c:pt idx="1503">
                  <c:v>76</c:v>
                </c:pt>
                <c:pt idx="1504">
                  <c:v>76</c:v>
                </c:pt>
                <c:pt idx="1505">
                  <c:v>76</c:v>
                </c:pt>
                <c:pt idx="1506">
                  <c:v>76</c:v>
                </c:pt>
                <c:pt idx="1507">
                  <c:v>76</c:v>
                </c:pt>
                <c:pt idx="1508">
                  <c:v>76</c:v>
                </c:pt>
                <c:pt idx="1509">
                  <c:v>76.25</c:v>
                </c:pt>
                <c:pt idx="1510">
                  <c:v>76.25</c:v>
                </c:pt>
                <c:pt idx="1511">
                  <c:v>76.25</c:v>
                </c:pt>
                <c:pt idx="1512">
                  <c:v>76.5</c:v>
                </c:pt>
                <c:pt idx="1513">
                  <c:v>76.5</c:v>
                </c:pt>
                <c:pt idx="1514">
                  <c:v>76.5</c:v>
                </c:pt>
                <c:pt idx="1515">
                  <c:v>76.5</c:v>
                </c:pt>
                <c:pt idx="1516">
                  <c:v>76.75</c:v>
                </c:pt>
                <c:pt idx="1517">
                  <c:v>76.75</c:v>
                </c:pt>
                <c:pt idx="1518">
                  <c:v>76.75</c:v>
                </c:pt>
                <c:pt idx="1519">
                  <c:v>76.75</c:v>
                </c:pt>
                <c:pt idx="1520">
                  <c:v>76.75</c:v>
                </c:pt>
                <c:pt idx="1521">
                  <c:v>77</c:v>
                </c:pt>
                <c:pt idx="1522">
                  <c:v>77</c:v>
                </c:pt>
                <c:pt idx="1523">
                  <c:v>77</c:v>
                </c:pt>
                <c:pt idx="1524">
                  <c:v>77</c:v>
                </c:pt>
                <c:pt idx="1525">
                  <c:v>77.25</c:v>
                </c:pt>
                <c:pt idx="1526">
                  <c:v>77.25</c:v>
                </c:pt>
                <c:pt idx="1527">
                  <c:v>77.25</c:v>
                </c:pt>
                <c:pt idx="1528">
                  <c:v>77.5</c:v>
                </c:pt>
                <c:pt idx="1529">
                  <c:v>77.5</c:v>
                </c:pt>
                <c:pt idx="1530">
                  <c:v>77.5</c:v>
                </c:pt>
                <c:pt idx="1531">
                  <c:v>77.75</c:v>
                </c:pt>
                <c:pt idx="1532">
                  <c:v>77.75</c:v>
                </c:pt>
                <c:pt idx="1533">
                  <c:v>77.75</c:v>
                </c:pt>
                <c:pt idx="1534">
                  <c:v>77.75</c:v>
                </c:pt>
                <c:pt idx="1535">
                  <c:v>77.75</c:v>
                </c:pt>
                <c:pt idx="1536">
                  <c:v>77.75</c:v>
                </c:pt>
                <c:pt idx="1537">
                  <c:v>78</c:v>
                </c:pt>
                <c:pt idx="1538">
                  <c:v>78</c:v>
                </c:pt>
                <c:pt idx="1539">
                  <c:v>78.25</c:v>
                </c:pt>
                <c:pt idx="1540">
                  <c:v>78.25</c:v>
                </c:pt>
                <c:pt idx="1541">
                  <c:v>78.25</c:v>
                </c:pt>
                <c:pt idx="1542">
                  <c:v>78.25</c:v>
                </c:pt>
                <c:pt idx="1543">
                  <c:v>78.25</c:v>
                </c:pt>
                <c:pt idx="1544">
                  <c:v>78.5</c:v>
                </c:pt>
                <c:pt idx="1545">
                  <c:v>78.5</c:v>
                </c:pt>
                <c:pt idx="1546">
                  <c:v>78.5</c:v>
                </c:pt>
                <c:pt idx="1547">
                  <c:v>78.75</c:v>
                </c:pt>
                <c:pt idx="1548">
                  <c:v>78.75</c:v>
                </c:pt>
                <c:pt idx="1549">
                  <c:v>78.75</c:v>
                </c:pt>
                <c:pt idx="1550">
                  <c:v>78.75</c:v>
                </c:pt>
                <c:pt idx="1551">
                  <c:v>78.75</c:v>
                </c:pt>
                <c:pt idx="1552">
                  <c:v>79</c:v>
                </c:pt>
                <c:pt idx="1553">
                  <c:v>79</c:v>
                </c:pt>
                <c:pt idx="1554">
                  <c:v>79</c:v>
                </c:pt>
                <c:pt idx="1555">
                  <c:v>79</c:v>
                </c:pt>
                <c:pt idx="1556">
                  <c:v>79.25</c:v>
                </c:pt>
                <c:pt idx="1557">
                  <c:v>79.25</c:v>
                </c:pt>
                <c:pt idx="1558">
                  <c:v>75.5</c:v>
                </c:pt>
                <c:pt idx="1559">
                  <c:v>75.25</c:v>
                </c:pt>
                <c:pt idx="1560">
                  <c:v>75.25</c:v>
                </c:pt>
                <c:pt idx="1561">
                  <c:v>78.5</c:v>
                </c:pt>
                <c:pt idx="1562">
                  <c:v>79.5</c:v>
                </c:pt>
                <c:pt idx="1563">
                  <c:v>79.5</c:v>
                </c:pt>
                <c:pt idx="1564">
                  <c:v>79.5</c:v>
                </c:pt>
                <c:pt idx="1565">
                  <c:v>79.5</c:v>
                </c:pt>
                <c:pt idx="1566">
                  <c:v>79.5</c:v>
                </c:pt>
                <c:pt idx="1567">
                  <c:v>79.75</c:v>
                </c:pt>
                <c:pt idx="1568">
                  <c:v>79.75</c:v>
                </c:pt>
                <c:pt idx="1569">
                  <c:v>79.75</c:v>
                </c:pt>
                <c:pt idx="1570">
                  <c:v>79.75</c:v>
                </c:pt>
                <c:pt idx="1571">
                  <c:v>79.75</c:v>
                </c:pt>
                <c:pt idx="1572">
                  <c:v>79.75</c:v>
                </c:pt>
                <c:pt idx="1573">
                  <c:v>80</c:v>
                </c:pt>
                <c:pt idx="1574">
                  <c:v>80</c:v>
                </c:pt>
                <c:pt idx="1575">
                  <c:v>80</c:v>
                </c:pt>
                <c:pt idx="1576">
                  <c:v>80</c:v>
                </c:pt>
                <c:pt idx="1577">
                  <c:v>80</c:v>
                </c:pt>
                <c:pt idx="1578">
                  <c:v>80</c:v>
                </c:pt>
                <c:pt idx="1579">
                  <c:v>80</c:v>
                </c:pt>
                <c:pt idx="1580">
                  <c:v>80.25</c:v>
                </c:pt>
                <c:pt idx="1581">
                  <c:v>80.25</c:v>
                </c:pt>
                <c:pt idx="1582">
                  <c:v>80.25</c:v>
                </c:pt>
                <c:pt idx="1583">
                  <c:v>80.25</c:v>
                </c:pt>
                <c:pt idx="1584">
                  <c:v>80.5</c:v>
                </c:pt>
                <c:pt idx="1585">
                  <c:v>80.5</c:v>
                </c:pt>
                <c:pt idx="1586">
                  <c:v>80.5</c:v>
                </c:pt>
                <c:pt idx="1587">
                  <c:v>80.5</c:v>
                </c:pt>
                <c:pt idx="1588">
                  <c:v>80.5</c:v>
                </c:pt>
                <c:pt idx="1589">
                  <c:v>80.5</c:v>
                </c:pt>
                <c:pt idx="1590">
                  <c:v>80.5</c:v>
                </c:pt>
                <c:pt idx="1591">
                  <c:v>80.5</c:v>
                </c:pt>
                <c:pt idx="1592">
                  <c:v>80.75</c:v>
                </c:pt>
                <c:pt idx="1593">
                  <c:v>80.75</c:v>
                </c:pt>
                <c:pt idx="1594">
                  <c:v>80.75</c:v>
                </c:pt>
                <c:pt idx="1595">
                  <c:v>80.75</c:v>
                </c:pt>
                <c:pt idx="1596">
                  <c:v>80.75</c:v>
                </c:pt>
                <c:pt idx="1597">
                  <c:v>80.75</c:v>
                </c:pt>
                <c:pt idx="1598">
                  <c:v>80.75</c:v>
                </c:pt>
                <c:pt idx="1599">
                  <c:v>80.25</c:v>
                </c:pt>
                <c:pt idx="1600">
                  <c:v>80.25</c:v>
                </c:pt>
                <c:pt idx="1601">
                  <c:v>80.5</c:v>
                </c:pt>
                <c:pt idx="1602">
                  <c:v>80.5</c:v>
                </c:pt>
                <c:pt idx="1603">
                  <c:v>80.5</c:v>
                </c:pt>
                <c:pt idx="1604">
                  <c:v>80.25</c:v>
                </c:pt>
                <c:pt idx="1605">
                  <c:v>80</c:v>
                </c:pt>
                <c:pt idx="1606">
                  <c:v>80</c:v>
                </c:pt>
                <c:pt idx="1607">
                  <c:v>79.75</c:v>
                </c:pt>
                <c:pt idx="1608">
                  <c:v>79.25</c:v>
                </c:pt>
                <c:pt idx="1609">
                  <c:v>79.25</c:v>
                </c:pt>
                <c:pt idx="1610">
                  <c:v>78.75</c:v>
                </c:pt>
                <c:pt idx="1611">
                  <c:v>78.5</c:v>
                </c:pt>
                <c:pt idx="1612">
                  <c:v>78.5</c:v>
                </c:pt>
                <c:pt idx="1613">
                  <c:v>78.25</c:v>
                </c:pt>
                <c:pt idx="1614">
                  <c:v>78</c:v>
                </c:pt>
                <c:pt idx="1615">
                  <c:v>78</c:v>
                </c:pt>
                <c:pt idx="1616">
                  <c:v>77.5</c:v>
                </c:pt>
                <c:pt idx="1617">
                  <c:v>77.25</c:v>
                </c:pt>
                <c:pt idx="1618">
                  <c:v>77.25</c:v>
                </c:pt>
                <c:pt idx="1619">
                  <c:v>77.25</c:v>
                </c:pt>
                <c:pt idx="1620">
                  <c:v>77</c:v>
                </c:pt>
                <c:pt idx="1621">
                  <c:v>77</c:v>
                </c:pt>
                <c:pt idx="1622">
                  <c:v>76.75</c:v>
                </c:pt>
                <c:pt idx="1623">
                  <c:v>76.5</c:v>
                </c:pt>
                <c:pt idx="1624">
                  <c:v>76.25</c:v>
                </c:pt>
                <c:pt idx="1625">
                  <c:v>76.25</c:v>
                </c:pt>
                <c:pt idx="1626">
                  <c:v>76</c:v>
                </c:pt>
                <c:pt idx="1627">
                  <c:v>76</c:v>
                </c:pt>
                <c:pt idx="1628">
                  <c:v>76</c:v>
                </c:pt>
                <c:pt idx="1629">
                  <c:v>76</c:v>
                </c:pt>
                <c:pt idx="1630">
                  <c:v>76</c:v>
                </c:pt>
                <c:pt idx="1631">
                  <c:v>76</c:v>
                </c:pt>
                <c:pt idx="1632">
                  <c:v>75.75</c:v>
                </c:pt>
                <c:pt idx="1633">
                  <c:v>75.75</c:v>
                </c:pt>
                <c:pt idx="1634">
                  <c:v>75.75</c:v>
                </c:pt>
                <c:pt idx="1635">
                  <c:v>75.75</c:v>
                </c:pt>
                <c:pt idx="1636">
                  <c:v>75.75</c:v>
                </c:pt>
                <c:pt idx="1637">
                  <c:v>75.75</c:v>
                </c:pt>
                <c:pt idx="1638">
                  <c:v>75.75</c:v>
                </c:pt>
                <c:pt idx="1639">
                  <c:v>75.75</c:v>
                </c:pt>
                <c:pt idx="1640">
                  <c:v>75.75</c:v>
                </c:pt>
                <c:pt idx="1641">
                  <c:v>75.75</c:v>
                </c:pt>
                <c:pt idx="1642">
                  <c:v>75.75</c:v>
                </c:pt>
                <c:pt idx="1643">
                  <c:v>75.75</c:v>
                </c:pt>
                <c:pt idx="1644">
                  <c:v>76</c:v>
                </c:pt>
                <c:pt idx="1645">
                  <c:v>76</c:v>
                </c:pt>
                <c:pt idx="1646">
                  <c:v>76</c:v>
                </c:pt>
                <c:pt idx="1647">
                  <c:v>76</c:v>
                </c:pt>
                <c:pt idx="1648">
                  <c:v>76</c:v>
                </c:pt>
                <c:pt idx="1649">
                  <c:v>76</c:v>
                </c:pt>
                <c:pt idx="1650">
                  <c:v>76.25</c:v>
                </c:pt>
                <c:pt idx="1651">
                  <c:v>76.25</c:v>
                </c:pt>
                <c:pt idx="1652">
                  <c:v>76.25</c:v>
                </c:pt>
                <c:pt idx="1653">
                  <c:v>76.25</c:v>
                </c:pt>
                <c:pt idx="1654">
                  <c:v>76.5</c:v>
                </c:pt>
                <c:pt idx="1655">
                  <c:v>76.5</c:v>
                </c:pt>
                <c:pt idx="1656">
                  <c:v>76.5</c:v>
                </c:pt>
                <c:pt idx="1657">
                  <c:v>76.5</c:v>
                </c:pt>
                <c:pt idx="1658">
                  <c:v>76.5</c:v>
                </c:pt>
                <c:pt idx="1659">
                  <c:v>76.75</c:v>
                </c:pt>
                <c:pt idx="1660">
                  <c:v>76.75</c:v>
                </c:pt>
                <c:pt idx="1661">
                  <c:v>76.75</c:v>
                </c:pt>
                <c:pt idx="1662">
                  <c:v>77</c:v>
                </c:pt>
                <c:pt idx="1663">
                  <c:v>77</c:v>
                </c:pt>
                <c:pt idx="1664">
                  <c:v>77</c:v>
                </c:pt>
                <c:pt idx="1665">
                  <c:v>77</c:v>
                </c:pt>
                <c:pt idx="1666">
                  <c:v>77.25</c:v>
                </c:pt>
                <c:pt idx="1667">
                  <c:v>77.25</c:v>
                </c:pt>
                <c:pt idx="1668">
                  <c:v>77.25</c:v>
                </c:pt>
                <c:pt idx="1669">
                  <c:v>77.25</c:v>
                </c:pt>
                <c:pt idx="1670">
                  <c:v>77.5</c:v>
                </c:pt>
                <c:pt idx="1671">
                  <c:v>77.5</c:v>
                </c:pt>
                <c:pt idx="1672">
                  <c:v>77.5</c:v>
                </c:pt>
                <c:pt idx="1673">
                  <c:v>77.75</c:v>
                </c:pt>
                <c:pt idx="1674">
                  <c:v>77.75</c:v>
                </c:pt>
                <c:pt idx="1675">
                  <c:v>77.75</c:v>
                </c:pt>
                <c:pt idx="1676">
                  <c:v>77.75</c:v>
                </c:pt>
                <c:pt idx="1677">
                  <c:v>77.75</c:v>
                </c:pt>
                <c:pt idx="1678">
                  <c:v>78</c:v>
                </c:pt>
                <c:pt idx="1679">
                  <c:v>78</c:v>
                </c:pt>
                <c:pt idx="1680">
                  <c:v>78</c:v>
                </c:pt>
                <c:pt idx="1681">
                  <c:v>78.25</c:v>
                </c:pt>
                <c:pt idx="1682">
                  <c:v>78.25</c:v>
                </c:pt>
                <c:pt idx="1683">
                  <c:v>78.25</c:v>
                </c:pt>
                <c:pt idx="1684">
                  <c:v>78.5</c:v>
                </c:pt>
                <c:pt idx="1685">
                  <c:v>78.5</c:v>
                </c:pt>
                <c:pt idx="1686">
                  <c:v>78.5</c:v>
                </c:pt>
                <c:pt idx="1687">
                  <c:v>78.5</c:v>
                </c:pt>
                <c:pt idx="1688">
                  <c:v>78.5</c:v>
                </c:pt>
                <c:pt idx="1689">
                  <c:v>78.5</c:v>
                </c:pt>
                <c:pt idx="1690">
                  <c:v>78.75</c:v>
                </c:pt>
                <c:pt idx="1691">
                  <c:v>78.75</c:v>
                </c:pt>
                <c:pt idx="1692">
                  <c:v>78.75</c:v>
                </c:pt>
                <c:pt idx="1693">
                  <c:v>78.75</c:v>
                </c:pt>
                <c:pt idx="1694">
                  <c:v>79</c:v>
                </c:pt>
                <c:pt idx="1695">
                  <c:v>79</c:v>
                </c:pt>
                <c:pt idx="1696">
                  <c:v>79</c:v>
                </c:pt>
                <c:pt idx="1697">
                  <c:v>79.25</c:v>
                </c:pt>
                <c:pt idx="1698">
                  <c:v>79.25</c:v>
                </c:pt>
                <c:pt idx="1699">
                  <c:v>79.25</c:v>
                </c:pt>
                <c:pt idx="1700">
                  <c:v>79.25</c:v>
                </c:pt>
                <c:pt idx="1701">
                  <c:v>79.25</c:v>
                </c:pt>
                <c:pt idx="1702">
                  <c:v>79.25</c:v>
                </c:pt>
                <c:pt idx="1703">
                  <c:v>79.5</c:v>
                </c:pt>
                <c:pt idx="1704">
                  <c:v>79.5</c:v>
                </c:pt>
                <c:pt idx="1705">
                  <c:v>79.5</c:v>
                </c:pt>
                <c:pt idx="1706">
                  <c:v>79.5</c:v>
                </c:pt>
                <c:pt idx="1707">
                  <c:v>79.75</c:v>
                </c:pt>
                <c:pt idx="1708">
                  <c:v>79.75</c:v>
                </c:pt>
                <c:pt idx="1709">
                  <c:v>79.75</c:v>
                </c:pt>
                <c:pt idx="1710">
                  <c:v>79.75</c:v>
                </c:pt>
                <c:pt idx="1711">
                  <c:v>79.75</c:v>
                </c:pt>
                <c:pt idx="1712">
                  <c:v>79.75</c:v>
                </c:pt>
                <c:pt idx="1713">
                  <c:v>80</c:v>
                </c:pt>
                <c:pt idx="1714">
                  <c:v>80</c:v>
                </c:pt>
                <c:pt idx="1715">
                  <c:v>80</c:v>
                </c:pt>
                <c:pt idx="1716">
                  <c:v>80</c:v>
                </c:pt>
                <c:pt idx="1717">
                  <c:v>80</c:v>
                </c:pt>
                <c:pt idx="1718">
                  <c:v>80</c:v>
                </c:pt>
                <c:pt idx="1719">
                  <c:v>80.25</c:v>
                </c:pt>
                <c:pt idx="1720">
                  <c:v>80.25</c:v>
                </c:pt>
                <c:pt idx="1721">
                  <c:v>80.25</c:v>
                </c:pt>
                <c:pt idx="1722">
                  <c:v>80.25</c:v>
                </c:pt>
                <c:pt idx="1723">
                  <c:v>80.25</c:v>
                </c:pt>
                <c:pt idx="1724">
                  <c:v>79.75</c:v>
                </c:pt>
                <c:pt idx="1725">
                  <c:v>77</c:v>
                </c:pt>
                <c:pt idx="1726">
                  <c:v>77</c:v>
                </c:pt>
                <c:pt idx="1727">
                  <c:v>77.25</c:v>
                </c:pt>
                <c:pt idx="1728">
                  <c:v>80</c:v>
                </c:pt>
                <c:pt idx="1729">
                  <c:v>80</c:v>
                </c:pt>
                <c:pt idx="1730">
                  <c:v>80.5</c:v>
                </c:pt>
                <c:pt idx="1731">
                  <c:v>80.5</c:v>
                </c:pt>
                <c:pt idx="1732">
                  <c:v>80.5</c:v>
                </c:pt>
                <c:pt idx="1733">
                  <c:v>80.75</c:v>
                </c:pt>
                <c:pt idx="1734">
                  <c:v>80.75</c:v>
                </c:pt>
                <c:pt idx="1735">
                  <c:v>80.75</c:v>
                </c:pt>
                <c:pt idx="1736">
                  <c:v>80.75</c:v>
                </c:pt>
                <c:pt idx="1737">
                  <c:v>80.75</c:v>
                </c:pt>
                <c:pt idx="1738">
                  <c:v>80.75</c:v>
                </c:pt>
                <c:pt idx="1739">
                  <c:v>80.75</c:v>
                </c:pt>
                <c:pt idx="1740">
                  <c:v>81</c:v>
                </c:pt>
                <c:pt idx="1741">
                  <c:v>81</c:v>
                </c:pt>
                <c:pt idx="1742">
                  <c:v>81</c:v>
                </c:pt>
                <c:pt idx="1743">
                  <c:v>81</c:v>
                </c:pt>
                <c:pt idx="1744">
                  <c:v>81</c:v>
                </c:pt>
                <c:pt idx="1745">
                  <c:v>81</c:v>
                </c:pt>
                <c:pt idx="1746">
                  <c:v>81</c:v>
                </c:pt>
                <c:pt idx="1747">
                  <c:v>81.25</c:v>
                </c:pt>
                <c:pt idx="1748">
                  <c:v>81.25</c:v>
                </c:pt>
                <c:pt idx="1749">
                  <c:v>81.25</c:v>
                </c:pt>
                <c:pt idx="1750">
                  <c:v>81</c:v>
                </c:pt>
                <c:pt idx="1751">
                  <c:v>81</c:v>
                </c:pt>
                <c:pt idx="1752">
                  <c:v>81.25</c:v>
                </c:pt>
                <c:pt idx="1753">
                  <c:v>81.25</c:v>
                </c:pt>
                <c:pt idx="1754">
                  <c:v>81.25</c:v>
                </c:pt>
                <c:pt idx="1755">
                  <c:v>81.25</c:v>
                </c:pt>
                <c:pt idx="1756">
                  <c:v>81.5</c:v>
                </c:pt>
                <c:pt idx="1757">
                  <c:v>81.5</c:v>
                </c:pt>
                <c:pt idx="1758">
                  <c:v>81.5</c:v>
                </c:pt>
                <c:pt idx="1759">
                  <c:v>81.5</c:v>
                </c:pt>
                <c:pt idx="1760">
                  <c:v>81.5</c:v>
                </c:pt>
                <c:pt idx="1761">
                  <c:v>81.5</c:v>
                </c:pt>
                <c:pt idx="1762">
                  <c:v>81.5</c:v>
                </c:pt>
                <c:pt idx="1763">
                  <c:v>81.5</c:v>
                </c:pt>
                <c:pt idx="1764">
                  <c:v>81.5</c:v>
                </c:pt>
                <c:pt idx="1765">
                  <c:v>81.25</c:v>
                </c:pt>
                <c:pt idx="1766">
                  <c:v>81.25</c:v>
                </c:pt>
                <c:pt idx="1767">
                  <c:v>81.75</c:v>
                </c:pt>
                <c:pt idx="1768">
                  <c:v>81.75</c:v>
                </c:pt>
                <c:pt idx="1769">
                  <c:v>81.75</c:v>
                </c:pt>
                <c:pt idx="1770">
                  <c:v>81.75</c:v>
                </c:pt>
                <c:pt idx="1771">
                  <c:v>81.75</c:v>
                </c:pt>
                <c:pt idx="1772">
                  <c:v>81.75</c:v>
                </c:pt>
                <c:pt idx="1773">
                  <c:v>82</c:v>
                </c:pt>
                <c:pt idx="1774">
                  <c:v>81.75</c:v>
                </c:pt>
                <c:pt idx="1775">
                  <c:v>81.75</c:v>
                </c:pt>
                <c:pt idx="1776">
                  <c:v>77.5</c:v>
                </c:pt>
                <c:pt idx="1777">
                  <c:v>79.75</c:v>
                </c:pt>
                <c:pt idx="1778">
                  <c:v>79.75</c:v>
                </c:pt>
                <c:pt idx="1779">
                  <c:v>81.5</c:v>
                </c:pt>
                <c:pt idx="1780">
                  <c:v>82</c:v>
                </c:pt>
                <c:pt idx="1781">
                  <c:v>82</c:v>
                </c:pt>
                <c:pt idx="1782">
                  <c:v>82</c:v>
                </c:pt>
                <c:pt idx="1783">
                  <c:v>82</c:v>
                </c:pt>
                <c:pt idx="1784">
                  <c:v>82</c:v>
                </c:pt>
                <c:pt idx="1785">
                  <c:v>82</c:v>
                </c:pt>
                <c:pt idx="1786">
                  <c:v>82</c:v>
                </c:pt>
                <c:pt idx="1787">
                  <c:v>82</c:v>
                </c:pt>
                <c:pt idx="1788">
                  <c:v>82</c:v>
                </c:pt>
                <c:pt idx="1789">
                  <c:v>82.25</c:v>
                </c:pt>
                <c:pt idx="1790">
                  <c:v>82.25</c:v>
                </c:pt>
                <c:pt idx="1791">
                  <c:v>82.25</c:v>
                </c:pt>
                <c:pt idx="1792">
                  <c:v>82.25</c:v>
                </c:pt>
                <c:pt idx="1793">
                  <c:v>82.25</c:v>
                </c:pt>
                <c:pt idx="1794">
                  <c:v>82.25</c:v>
                </c:pt>
                <c:pt idx="1795">
                  <c:v>82</c:v>
                </c:pt>
                <c:pt idx="1796">
                  <c:v>82.25</c:v>
                </c:pt>
                <c:pt idx="1797">
                  <c:v>82.25</c:v>
                </c:pt>
                <c:pt idx="1798">
                  <c:v>82.25</c:v>
                </c:pt>
                <c:pt idx="1799">
                  <c:v>82.25</c:v>
                </c:pt>
                <c:pt idx="1800">
                  <c:v>82.25</c:v>
                </c:pt>
                <c:pt idx="1801">
                  <c:v>82.5</c:v>
                </c:pt>
                <c:pt idx="1802">
                  <c:v>82.5</c:v>
                </c:pt>
                <c:pt idx="1803">
                  <c:v>82.5</c:v>
                </c:pt>
                <c:pt idx="1804">
                  <c:v>82.5</c:v>
                </c:pt>
                <c:pt idx="1805">
                  <c:v>82.5</c:v>
                </c:pt>
                <c:pt idx="1806">
                  <c:v>82.5</c:v>
                </c:pt>
                <c:pt idx="1807">
                  <c:v>82.5</c:v>
                </c:pt>
                <c:pt idx="1808">
                  <c:v>82.5</c:v>
                </c:pt>
                <c:pt idx="1809">
                  <c:v>82.5</c:v>
                </c:pt>
                <c:pt idx="1810">
                  <c:v>82.5</c:v>
                </c:pt>
                <c:pt idx="1811">
                  <c:v>82.5</c:v>
                </c:pt>
                <c:pt idx="1812">
                  <c:v>82.5</c:v>
                </c:pt>
                <c:pt idx="1813">
                  <c:v>82.5</c:v>
                </c:pt>
                <c:pt idx="1814">
                  <c:v>82.5</c:v>
                </c:pt>
                <c:pt idx="1815">
                  <c:v>82.5</c:v>
                </c:pt>
                <c:pt idx="1816">
                  <c:v>82.25</c:v>
                </c:pt>
                <c:pt idx="1817">
                  <c:v>82.5</c:v>
                </c:pt>
                <c:pt idx="1818">
                  <c:v>82.5</c:v>
                </c:pt>
                <c:pt idx="1819">
                  <c:v>82.5</c:v>
                </c:pt>
                <c:pt idx="1820">
                  <c:v>82.5</c:v>
                </c:pt>
                <c:pt idx="1821">
                  <c:v>82.5</c:v>
                </c:pt>
                <c:pt idx="1822">
                  <c:v>82.75</c:v>
                </c:pt>
                <c:pt idx="1823">
                  <c:v>82.75</c:v>
                </c:pt>
                <c:pt idx="1824">
                  <c:v>82.75</c:v>
                </c:pt>
                <c:pt idx="1825">
                  <c:v>82.5</c:v>
                </c:pt>
                <c:pt idx="1826">
                  <c:v>82.75</c:v>
                </c:pt>
                <c:pt idx="1827">
                  <c:v>82.75</c:v>
                </c:pt>
                <c:pt idx="1828">
                  <c:v>82.75</c:v>
                </c:pt>
                <c:pt idx="1829">
                  <c:v>82.75</c:v>
                </c:pt>
                <c:pt idx="1830">
                  <c:v>82.75</c:v>
                </c:pt>
                <c:pt idx="1831">
                  <c:v>82.75</c:v>
                </c:pt>
                <c:pt idx="1832">
                  <c:v>82.75</c:v>
                </c:pt>
                <c:pt idx="1833">
                  <c:v>82.75</c:v>
                </c:pt>
                <c:pt idx="1834">
                  <c:v>82.75</c:v>
                </c:pt>
                <c:pt idx="1835">
                  <c:v>82.75</c:v>
                </c:pt>
                <c:pt idx="1836">
                  <c:v>83</c:v>
                </c:pt>
                <c:pt idx="1837">
                  <c:v>83</c:v>
                </c:pt>
                <c:pt idx="1838">
                  <c:v>83</c:v>
                </c:pt>
                <c:pt idx="1839">
                  <c:v>83</c:v>
                </c:pt>
                <c:pt idx="1840">
                  <c:v>83</c:v>
                </c:pt>
                <c:pt idx="1841">
                  <c:v>83</c:v>
                </c:pt>
                <c:pt idx="1842">
                  <c:v>83</c:v>
                </c:pt>
                <c:pt idx="1843">
                  <c:v>83</c:v>
                </c:pt>
                <c:pt idx="1844">
                  <c:v>83</c:v>
                </c:pt>
                <c:pt idx="1845">
                  <c:v>83</c:v>
                </c:pt>
                <c:pt idx="1846">
                  <c:v>83</c:v>
                </c:pt>
                <c:pt idx="1847">
                  <c:v>83.25</c:v>
                </c:pt>
                <c:pt idx="1848">
                  <c:v>83</c:v>
                </c:pt>
                <c:pt idx="1849">
                  <c:v>83</c:v>
                </c:pt>
                <c:pt idx="1850">
                  <c:v>83.25</c:v>
                </c:pt>
                <c:pt idx="1851">
                  <c:v>83</c:v>
                </c:pt>
                <c:pt idx="1852">
                  <c:v>83</c:v>
                </c:pt>
                <c:pt idx="1853">
                  <c:v>83.25</c:v>
                </c:pt>
                <c:pt idx="1854">
                  <c:v>83.25</c:v>
                </c:pt>
                <c:pt idx="1855">
                  <c:v>83.25</c:v>
                </c:pt>
                <c:pt idx="1856">
                  <c:v>83.25</c:v>
                </c:pt>
                <c:pt idx="1857">
                  <c:v>83.25</c:v>
                </c:pt>
                <c:pt idx="1858">
                  <c:v>83.25</c:v>
                </c:pt>
                <c:pt idx="1859">
                  <c:v>83.25</c:v>
                </c:pt>
                <c:pt idx="1860">
                  <c:v>83.25</c:v>
                </c:pt>
                <c:pt idx="1861">
                  <c:v>83.25</c:v>
                </c:pt>
                <c:pt idx="1862">
                  <c:v>83.25</c:v>
                </c:pt>
                <c:pt idx="1863">
                  <c:v>83.25</c:v>
                </c:pt>
                <c:pt idx="1864">
                  <c:v>83.25</c:v>
                </c:pt>
                <c:pt idx="1865">
                  <c:v>83.25</c:v>
                </c:pt>
                <c:pt idx="1866">
                  <c:v>83.25</c:v>
                </c:pt>
                <c:pt idx="1867">
                  <c:v>83.25</c:v>
                </c:pt>
                <c:pt idx="1868">
                  <c:v>83.25</c:v>
                </c:pt>
                <c:pt idx="1869">
                  <c:v>83.25</c:v>
                </c:pt>
                <c:pt idx="1870">
                  <c:v>83.25</c:v>
                </c:pt>
                <c:pt idx="1871">
                  <c:v>83.25</c:v>
                </c:pt>
                <c:pt idx="1872">
                  <c:v>83.25</c:v>
                </c:pt>
                <c:pt idx="1873">
                  <c:v>83.5</c:v>
                </c:pt>
                <c:pt idx="1874">
                  <c:v>83.5</c:v>
                </c:pt>
                <c:pt idx="1875">
                  <c:v>83.5</c:v>
                </c:pt>
                <c:pt idx="1876">
                  <c:v>83.5</c:v>
                </c:pt>
                <c:pt idx="1877">
                  <c:v>83.5</c:v>
                </c:pt>
                <c:pt idx="1878">
                  <c:v>78.5</c:v>
                </c:pt>
                <c:pt idx="1879">
                  <c:v>82</c:v>
                </c:pt>
                <c:pt idx="1880">
                  <c:v>82</c:v>
                </c:pt>
                <c:pt idx="1881">
                  <c:v>81.75</c:v>
                </c:pt>
                <c:pt idx="1882">
                  <c:v>83.5</c:v>
                </c:pt>
                <c:pt idx="1883">
                  <c:v>83.5</c:v>
                </c:pt>
                <c:pt idx="1884">
                  <c:v>83.5</c:v>
                </c:pt>
                <c:pt idx="1885">
                  <c:v>82.25</c:v>
                </c:pt>
                <c:pt idx="1886">
                  <c:v>82.25</c:v>
                </c:pt>
                <c:pt idx="1887">
                  <c:v>83.5</c:v>
                </c:pt>
                <c:pt idx="1888">
                  <c:v>82.25</c:v>
                </c:pt>
                <c:pt idx="1889">
                  <c:v>82.25</c:v>
                </c:pt>
                <c:pt idx="1890">
                  <c:v>83.25</c:v>
                </c:pt>
                <c:pt idx="1891">
                  <c:v>83.5</c:v>
                </c:pt>
                <c:pt idx="1892">
                  <c:v>83.5</c:v>
                </c:pt>
                <c:pt idx="1893">
                  <c:v>83.5</c:v>
                </c:pt>
                <c:pt idx="1894">
                  <c:v>81.75</c:v>
                </c:pt>
                <c:pt idx="1895">
                  <c:v>81.75</c:v>
                </c:pt>
                <c:pt idx="1896">
                  <c:v>83.75</c:v>
                </c:pt>
                <c:pt idx="1897">
                  <c:v>83.5</c:v>
                </c:pt>
                <c:pt idx="1898">
                  <c:v>83.5</c:v>
                </c:pt>
                <c:pt idx="1899">
                  <c:v>83.75</c:v>
                </c:pt>
                <c:pt idx="1900">
                  <c:v>83</c:v>
                </c:pt>
                <c:pt idx="1901">
                  <c:v>83</c:v>
                </c:pt>
                <c:pt idx="1902">
                  <c:v>83.75</c:v>
                </c:pt>
                <c:pt idx="1903">
                  <c:v>83.75</c:v>
                </c:pt>
                <c:pt idx="1904">
                  <c:v>83.75</c:v>
                </c:pt>
                <c:pt idx="1905">
                  <c:v>83.75</c:v>
                </c:pt>
                <c:pt idx="1906">
                  <c:v>83.25</c:v>
                </c:pt>
                <c:pt idx="1907">
                  <c:v>83.25</c:v>
                </c:pt>
                <c:pt idx="1908">
                  <c:v>82.5</c:v>
                </c:pt>
                <c:pt idx="1909">
                  <c:v>83.25</c:v>
                </c:pt>
                <c:pt idx="1910">
                  <c:v>83.75</c:v>
                </c:pt>
                <c:pt idx="1911">
                  <c:v>83.75</c:v>
                </c:pt>
                <c:pt idx="1912">
                  <c:v>83.75</c:v>
                </c:pt>
                <c:pt idx="1913">
                  <c:v>83</c:v>
                </c:pt>
                <c:pt idx="1914">
                  <c:v>83</c:v>
                </c:pt>
                <c:pt idx="1915">
                  <c:v>83.75</c:v>
                </c:pt>
                <c:pt idx="1916">
                  <c:v>83.75</c:v>
                </c:pt>
                <c:pt idx="1917">
                  <c:v>83.75</c:v>
                </c:pt>
                <c:pt idx="1918">
                  <c:v>83.75</c:v>
                </c:pt>
                <c:pt idx="1919">
                  <c:v>83.25</c:v>
                </c:pt>
                <c:pt idx="1920">
                  <c:v>83.25</c:v>
                </c:pt>
                <c:pt idx="1921">
                  <c:v>83.75</c:v>
                </c:pt>
                <c:pt idx="1922">
                  <c:v>82.5</c:v>
                </c:pt>
                <c:pt idx="1923">
                  <c:v>82.5</c:v>
                </c:pt>
                <c:pt idx="1924">
                  <c:v>83.75</c:v>
                </c:pt>
                <c:pt idx="1925">
                  <c:v>83.75</c:v>
                </c:pt>
                <c:pt idx="1926">
                  <c:v>83.75</c:v>
                </c:pt>
                <c:pt idx="1927">
                  <c:v>81.75</c:v>
                </c:pt>
                <c:pt idx="1928">
                  <c:v>83.75</c:v>
                </c:pt>
                <c:pt idx="1929">
                  <c:v>83.75</c:v>
                </c:pt>
                <c:pt idx="1930">
                  <c:v>83.75</c:v>
                </c:pt>
                <c:pt idx="1931">
                  <c:v>84</c:v>
                </c:pt>
                <c:pt idx="1932">
                  <c:v>84</c:v>
                </c:pt>
                <c:pt idx="1933">
                  <c:v>83.75</c:v>
                </c:pt>
                <c:pt idx="1934">
                  <c:v>83.75</c:v>
                </c:pt>
                <c:pt idx="1935">
                  <c:v>83.75</c:v>
                </c:pt>
                <c:pt idx="1936">
                  <c:v>83.75</c:v>
                </c:pt>
                <c:pt idx="1937">
                  <c:v>84</c:v>
                </c:pt>
                <c:pt idx="1938">
                  <c:v>84</c:v>
                </c:pt>
                <c:pt idx="1939">
                  <c:v>84</c:v>
                </c:pt>
                <c:pt idx="1940">
                  <c:v>81.75</c:v>
                </c:pt>
                <c:pt idx="1941">
                  <c:v>81.75</c:v>
                </c:pt>
                <c:pt idx="1942">
                  <c:v>83.75</c:v>
                </c:pt>
                <c:pt idx="1943">
                  <c:v>82.5</c:v>
                </c:pt>
                <c:pt idx="1944">
                  <c:v>82.5</c:v>
                </c:pt>
                <c:pt idx="1945">
                  <c:v>83.75</c:v>
                </c:pt>
                <c:pt idx="1946">
                  <c:v>84</c:v>
                </c:pt>
                <c:pt idx="1947">
                  <c:v>84</c:v>
                </c:pt>
                <c:pt idx="1948">
                  <c:v>83.75</c:v>
                </c:pt>
                <c:pt idx="1949">
                  <c:v>83.75</c:v>
                </c:pt>
                <c:pt idx="1950">
                  <c:v>83.75</c:v>
                </c:pt>
                <c:pt idx="1951">
                  <c:v>84</c:v>
                </c:pt>
                <c:pt idx="1952">
                  <c:v>83.75</c:v>
                </c:pt>
                <c:pt idx="1953">
                  <c:v>84</c:v>
                </c:pt>
                <c:pt idx="1954">
                  <c:v>84</c:v>
                </c:pt>
                <c:pt idx="1955">
                  <c:v>83.25</c:v>
                </c:pt>
                <c:pt idx="1956">
                  <c:v>84</c:v>
                </c:pt>
                <c:pt idx="1957">
                  <c:v>84</c:v>
                </c:pt>
                <c:pt idx="1958">
                  <c:v>84</c:v>
                </c:pt>
                <c:pt idx="1959">
                  <c:v>84</c:v>
                </c:pt>
                <c:pt idx="1960">
                  <c:v>84</c:v>
                </c:pt>
                <c:pt idx="1961">
                  <c:v>84</c:v>
                </c:pt>
                <c:pt idx="1962">
                  <c:v>84</c:v>
                </c:pt>
                <c:pt idx="1963">
                  <c:v>84</c:v>
                </c:pt>
                <c:pt idx="1964">
                  <c:v>82.75</c:v>
                </c:pt>
                <c:pt idx="1965">
                  <c:v>84.25</c:v>
                </c:pt>
                <c:pt idx="1966">
                  <c:v>84.25</c:v>
                </c:pt>
                <c:pt idx="1967">
                  <c:v>84</c:v>
                </c:pt>
                <c:pt idx="1968">
                  <c:v>84</c:v>
                </c:pt>
                <c:pt idx="1969">
                  <c:v>84</c:v>
                </c:pt>
                <c:pt idx="1970">
                  <c:v>84.25</c:v>
                </c:pt>
                <c:pt idx="1971">
                  <c:v>84.25</c:v>
                </c:pt>
                <c:pt idx="1972">
                  <c:v>84.25</c:v>
                </c:pt>
                <c:pt idx="1973">
                  <c:v>84</c:v>
                </c:pt>
                <c:pt idx="1974">
                  <c:v>84</c:v>
                </c:pt>
                <c:pt idx="1975">
                  <c:v>84</c:v>
                </c:pt>
                <c:pt idx="1976">
                  <c:v>84</c:v>
                </c:pt>
                <c:pt idx="1977">
                  <c:v>82</c:v>
                </c:pt>
                <c:pt idx="1978">
                  <c:v>82</c:v>
                </c:pt>
                <c:pt idx="1979">
                  <c:v>84.25</c:v>
                </c:pt>
                <c:pt idx="1980">
                  <c:v>84</c:v>
                </c:pt>
                <c:pt idx="1981">
                  <c:v>84</c:v>
                </c:pt>
                <c:pt idx="1982">
                  <c:v>82.5</c:v>
                </c:pt>
                <c:pt idx="1983">
                  <c:v>84.25</c:v>
                </c:pt>
                <c:pt idx="1984">
                  <c:v>84.25</c:v>
                </c:pt>
                <c:pt idx="1985">
                  <c:v>84</c:v>
                </c:pt>
                <c:pt idx="1986">
                  <c:v>83.75</c:v>
                </c:pt>
                <c:pt idx="1987">
                  <c:v>83.75</c:v>
                </c:pt>
                <c:pt idx="1988">
                  <c:v>83.75</c:v>
                </c:pt>
                <c:pt idx="1989">
                  <c:v>84.25</c:v>
                </c:pt>
                <c:pt idx="1990">
                  <c:v>84.25</c:v>
                </c:pt>
                <c:pt idx="1991">
                  <c:v>84.25</c:v>
                </c:pt>
                <c:pt idx="1992">
                  <c:v>84.25</c:v>
                </c:pt>
                <c:pt idx="1993">
                  <c:v>84.25</c:v>
                </c:pt>
                <c:pt idx="1994">
                  <c:v>84.25</c:v>
                </c:pt>
                <c:pt idx="1995">
                  <c:v>84.25</c:v>
                </c:pt>
                <c:pt idx="1996">
                  <c:v>83.75</c:v>
                </c:pt>
                <c:pt idx="1997">
                  <c:v>83.75</c:v>
                </c:pt>
                <c:pt idx="1998">
                  <c:v>82.75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ED-4198-A5C3-D9475B5FB2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5352575"/>
        <c:axId val="1555342175"/>
      </c:lineChart>
      <c:catAx>
        <c:axId val="15553525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/>
                  <a:t>Tijdsverloop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1555342175"/>
        <c:crosses val="autoZero"/>
        <c:auto val="1"/>
        <c:lblAlgn val="ctr"/>
        <c:lblOffset val="100"/>
        <c:tickLblSkip val="200"/>
        <c:tickMarkSkip val="1"/>
        <c:noMultiLvlLbl val="0"/>
      </c:catAx>
      <c:valAx>
        <c:axId val="1555342175"/>
        <c:scaling>
          <c:orientation val="minMax"/>
          <c:min val="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\ \°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1555352575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B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A84E9-BB46-4F7E-AE8D-D493A726EC01}" type="datetimeFigureOut">
              <a:rPr lang="en-BE" smtClean="0"/>
              <a:t>04/05/2021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53DCA-BD01-4EDF-B20F-CDD766D1FE5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50065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43091-B5F8-4947-B580-0F06D1DB0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F1FBD-A2CF-4A02-8320-4A78E2030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B1C8C-0D59-4573-931F-0EC48241C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A5E7-7709-4EB1-BBCA-9F80F76E5382}" type="datetime8">
              <a:rPr lang="en-BE" smtClean="0"/>
              <a:t>04/05/2021 15:09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C99B1-A9CB-4D09-B406-5351C5EA9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BC523-ED0D-4603-85EB-5FE36CE69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060-B733-4D3F-A14D-CC89C55E4A7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7161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B01C-B0CA-4A19-88F1-7E0A41791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3AC09-230F-41CC-B2B5-091227E23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9AA66-5DAC-4AC5-8EB4-53BD53F23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CFD3-2648-4288-8A28-9A699188A144}" type="datetime8">
              <a:rPr lang="en-BE" smtClean="0"/>
              <a:t>04/05/2021 15:09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74A23-F4EB-4504-988D-4485BC4C6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A2B75-1E21-49DC-A368-286D247B8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060-B733-4D3F-A14D-CC89C55E4A7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250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79CCCB-B558-4D45-9A68-4BF0FF1F0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D59DF-66E4-4D77-ADF9-43181655E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08B70-7B1D-45C1-9FB4-8D3009C38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0CD4-3D89-4B0A-8FD8-5877658B1384}" type="datetime8">
              <a:rPr lang="en-BE" smtClean="0"/>
              <a:t>04/05/2021 15:09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079C7-7082-4277-850F-E1B17402E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5D9A2-5B89-40AB-9C6A-29A932F37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060-B733-4D3F-A14D-CC89C55E4A7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1547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18098-DE7E-4820-B39A-241C4A0E5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9E813-DC40-41CB-BE5F-B1BFD31CD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728A9-CB5B-43CA-9A5D-4842CC113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4537-D9B2-47B5-8D61-67EFE056A5F4}" type="datetime8">
              <a:rPr lang="en-BE" smtClean="0"/>
              <a:t>04/05/2021 15:09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541AC-02D8-4B7F-9714-AE3695B7C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40FBB-F36C-4BA4-928E-F49F619E4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060-B733-4D3F-A14D-CC89C55E4A7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58898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16F56-955F-486A-AAC6-3F9F4E313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F97D0-D504-4FE1-B21C-552B31C25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C972B-2172-4F80-BFCB-2D3864E04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6B99-000A-4C96-9BCE-68BFCE5DCBD4}" type="datetime8">
              <a:rPr lang="en-BE" smtClean="0"/>
              <a:t>04/05/2021 15:09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B6BFB-20AA-41C1-917A-57E5BA144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D917D-0149-4C49-A5BF-3AE323FFC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060-B733-4D3F-A14D-CC89C55E4A7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35461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F8B36-4E9B-450E-8BE5-F4A3F0E0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DDD9E-24A5-46CF-9A26-221ECF455B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5F5D8-19A5-480B-9474-3A03ABFD7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5D483-1209-4785-B27E-BD2A4EA0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C07D3-0049-4F37-B541-8DE202CB720F}" type="datetime8">
              <a:rPr lang="en-BE" smtClean="0"/>
              <a:t>04/05/2021 15:09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28C94-7994-4A4A-A8CC-49560F87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E2355-8DFB-44F6-8A04-F53377CD0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060-B733-4D3F-A14D-CC89C55E4A7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4472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2CDA8-9FA8-4837-BA18-24EFB12AC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41575-8C66-461E-AB79-F97160105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83F0B-41D1-49CC-8432-CB86D74E8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8C8022-E762-4F9D-8754-A37674F44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0E4608-62E5-4F6A-84C6-212904581B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B8C4D-D8DF-4641-88CD-54E48FB3B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0A52-4D1F-43A4-A7B9-0ED1C946C363}" type="datetime8">
              <a:rPr lang="en-BE" smtClean="0"/>
              <a:t>04/05/2021 15:09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874CE4-E2FC-4E5E-9F66-77F1084D7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5C7232-2E32-4705-A5CD-7BF2A6217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060-B733-4D3F-A14D-CC89C55E4A7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0444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15501-9DAE-4C01-AF64-774401233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9F990A-CB35-4035-AF1D-BD1A1EB5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ECC8-050C-4FF0-BB3D-0A8C3CE8359B}" type="datetime8">
              <a:rPr lang="en-BE" smtClean="0"/>
              <a:t>04/05/2021 15:09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D56012-45E2-4629-97CD-45EF49B7B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F015B-7278-4E79-AEA0-63F06B16C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060-B733-4D3F-A14D-CC89C55E4A7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5385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7ACDC-6A6D-4263-84C4-83006B0DA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DBA6-F0AD-4FCE-BE2D-199281CEA209}" type="datetime8">
              <a:rPr lang="en-BE" smtClean="0"/>
              <a:t>04/05/2021 15:09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E994EE-76D0-41FD-8761-DD8FB20AA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98CF4-03F2-4168-959B-5B865BD47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060-B733-4D3F-A14D-CC89C55E4A7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28340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AF3FC-3E76-4FA2-8C3E-E08420BAC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E0265-09F5-4A7C-8E2D-BC9A023FD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1FB97-29EA-4CD2-9CC2-653104F0D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5F0BA-1D77-4A43-887C-9B8EBC69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7F9B-CEE0-4412-AB14-E8E21BF9A40F}" type="datetime8">
              <a:rPr lang="en-BE" smtClean="0"/>
              <a:t>04/05/2021 15:09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9DD7F-F4F2-4088-B4E5-DC09E59FE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CFCB3-C09F-432C-8AB5-677F25F3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060-B733-4D3F-A14D-CC89C55E4A7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072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1BF8F-8D6A-41C9-A31D-BB9AC16C5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CC27CB-4B9C-4D45-897F-5D66CD7DD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1F2AC-BF5E-4A88-A142-70A92C210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7CFC6-836F-468D-BBE7-AF909FB7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991A-B081-4888-8321-1B0E33D46AB6}" type="datetime8">
              <a:rPr lang="en-BE" smtClean="0"/>
              <a:t>04/05/2021 15:09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23ACB-9450-4A34-956B-7F19A1B0E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A42E3-1A3E-482D-8D1F-F5CC94AA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060-B733-4D3F-A14D-CC89C55E4A7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5414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34689B-CEE8-4CB1-8337-686DAB74E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D38F7-2F47-4024-99DB-059C503C2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BE417-7375-4FC6-A432-D7AAB83FF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98891-E5BF-402A-91CD-F0D6926F3658}" type="datetime8">
              <a:rPr lang="en-BE" smtClean="0"/>
              <a:t>04/05/2021 15:09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77685-BEA9-4092-B2AB-DE4F97C73B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D0D9A-C993-4DB3-8E46-FEB0CE324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7B060-B733-4D3F-A14D-CC89C55E4A7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79095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45">
            <a:extLst>
              <a:ext uri="{FF2B5EF4-FFF2-40B4-BE49-F238E27FC236}">
                <a16:creationId xmlns:a16="http://schemas.microsoft.com/office/drawing/2014/main" id="{F8446B12-7391-4711-8B31-112A0B89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4412C3-5D9F-4771-AF3E-108564A3F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709" y="4477691"/>
            <a:ext cx="6535994" cy="1707328"/>
          </a:xfrm>
        </p:spPr>
        <p:txBody>
          <a:bodyPr wrap="square" anchor="b">
            <a:normAutofit/>
          </a:bodyPr>
          <a:lstStyle/>
          <a:p>
            <a:pPr algn="l"/>
            <a:r>
              <a:rPr lang="en-BE" sz="3100" dirty="0">
                <a:solidFill>
                  <a:schemeClr val="bg1"/>
                </a:solidFill>
              </a:rPr>
              <a:t>Droplet size and concentration measurement of an ultrasonic generated spray (using laser diffraction)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519EF-68C0-4CFD-B91C-368811C326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6606" y="4879586"/>
            <a:ext cx="5545394" cy="1017896"/>
          </a:xfrm>
        </p:spPr>
        <p:txBody>
          <a:bodyPr anchor="b">
            <a:normAutofit/>
          </a:bodyPr>
          <a:lstStyle/>
          <a:p>
            <a:pPr algn="l"/>
            <a:r>
              <a:rPr lang="en-BE" sz="1300" dirty="0">
                <a:solidFill>
                  <a:schemeClr val="bg1"/>
                </a:solidFill>
              </a:rPr>
              <a:t>Student: Abad Sethi</a:t>
            </a:r>
          </a:p>
          <a:p>
            <a:pPr algn="l"/>
            <a:r>
              <a:rPr lang="en-BE" sz="1300" dirty="0" err="1">
                <a:solidFill>
                  <a:schemeClr val="bg1"/>
                </a:solidFill>
              </a:rPr>
              <a:t>Stagebegeleider</a:t>
            </a:r>
            <a:r>
              <a:rPr lang="en-BE" sz="1300" dirty="0">
                <a:solidFill>
                  <a:schemeClr val="bg1"/>
                </a:solidFill>
              </a:rPr>
              <a:t> IMO-IMOMEC: </a:t>
            </a:r>
            <a:r>
              <a:rPr lang="en-BE" sz="1300" dirty="0" err="1">
                <a:solidFill>
                  <a:schemeClr val="bg1"/>
                </a:solidFill>
              </a:rPr>
              <a:t>ing</a:t>
            </a:r>
            <a:r>
              <a:rPr lang="en-BE" sz="1300" dirty="0">
                <a:solidFill>
                  <a:schemeClr val="bg1"/>
                </a:solidFill>
              </a:rPr>
              <a:t>. Pieter </a:t>
            </a:r>
            <a:r>
              <a:rPr lang="en-BE" sz="1300" dirty="0" err="1">
                <a:solidFill>
                  <a:schemeClr val="bg1"/>
                </a:solidFill>
              </a:rPr>
              <a:t>Verding</a:t>
            </a:r>
            <a:r>
              <a:rPr lang="en-BE" sz="1300" dirty="0">
                <a:solidFill>
                  <a:schemeClr val="bg1"/>
                </a:solidFill>
              </a:rPr>
              <a:t> &amp; prof. dr. </a:t>
            </a:r>
            <a:r>
              <a:rPr lang="en-BE" sz="1300" dirty="0" err="1">
                <a:solidFill>
                  <a:schemeClr val="bg1"/>
                </a:solidFill>
              </a:rPr>
              <a:t>ing</a:t>
            </a:r>
            <a:r>
              <a:rPr lang="en-BE" sz="1300" dirty="0">
                <a:solidFill>
                  <a:schemeClr val="bg1"/>
                </a:solidFill>
              </a:rPr>
              <a:t>. Wim </a:t>
            </a:r>
            <a:r>
              <a:rPr lang="en-BE" sz="1300" dirty="0" err="1">
                <a:solidFill>
                  <a:schemeClr val="bg1"/>
                </a:solidFill>
              </a:rPr>
              <a:t>Deferme</a:t>
            </a:r>
            <a:endParaRPr lang="en-BE" sz="1300" dirty="0">
              <a:solidFill>
                <a:schemeClr val="bg1"/>
              </a:solidFill>
            </a:endParaRPr>
          </a:p>
          <a:p>
            <a:pPr algn="l"/>
            <a:r>
              <a:rPr lang="en-BE" sz="1300" dirty="0" err="1">
                <a:solidFill>
                  <a:schemeClr val="bg1"/>
                </a:solidFill>
              </a:rPr>
              <a:t>Stagebegeleider</a:t>
            </a:r>
            <a:r>
              <a:rPr lang="en-BE" sz="1300" dirty="0">
                <a:solidFill>
                  <a:schemeClr val="bg1"/>
                </a:solidFill>
              </a:rPr>
              <a:t> PXL: dr. </a:t>
            </a:r>
            <a:r>
              <a:rPr lang="en-BE" sz="1300" dirty="0" err="1">
                <a:solidFill>
                  <a:schemeClr val="bg1"/>
                </a:solidFill>
              </a:rPr>
              <a:t>ing</a:t>
            </a:r>
            <a:r>
              <a:rPr lang="en-BE" sz="1300" dirty="0">
                <a:solidFill>
                  <a:schemeClr val="bg1"/>
                </a:solidFill>
              </a:rPr>
              <a:t>;. Frederik </a:t>
            </a:r>
            <a:r>
              <a:rPr lang="en-BE" sz="1300" dirty="0" err="1">
                <a:solidFill>
                  <a:schemeClr val="bg1"/>
                </a:solidFill>
              </a:rPr>
              <a:t>Vreys</a:t>
            </a:r>
            <a:endParaRPr lang="en-BE" sz="1300" dirty="0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text, tree, grass, outdoor&#10;&#10;Description automatically generated">
            <a:extLst>
              <a:ext uri="{FF2B5EF4-FFF2-40B4-BE49-F238E27FC236}">
                <a16:creationId xmlns:a16="http://schemas.microsoft.com/office/drawing/2014/main" id="{0738FD15-0DCD-4D1F-A9AD-664887A0A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6" b="6923"/>
          <a:stretch/>
        </p:blipFill>
        <p:spPr>
          <a:xfrm>
            <a:off x="20" y="-1"/>
            <a:ext cx="12191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</p:spPr>
      </p:pic>
      <p:grpSp>
        <p:nvGrpSpPr>
          <p:cNvPr id="55" name="Group 47">
            <a:extLst>
              <a:ext uri="{FF2B5EF4-FFF2-40B4-BE49-F238E27FC236}">
                <a16:creationId xmlns:a16="http://schemas.microsoft.com/office/drawing/2014/main" id="{AC0B7807-0C83-4963-821A-69B172722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B027EC7-3252-48A2-A7A4-1741F72E4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49">
              <a:extLst>
                <a:ext uri="{FF2B5EF4-FFF2-40B4-BE49-F238E27FC236}">
                  <a16:creationId xmlns:a16="http://schemas.microsoft.com/office/drawing/2014/main" id="{4EBC51E4-7477-4290-BBD0-18AD942C3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322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5"/>
    </mc:Choice>
    <mc:Fallback xmlns="">
      <p:transition spd="slow" advTm="660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15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B31BF9C-5033-40FB-807F-D4E5E7C8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657" y="307913"/>
            <a:ext cx="5778280" cy="1351722"/>
          </a:xfrm>
        </p:spPr>
        <p:txBody>
          <a:bodyPr anchor="ctr">
            <a:normAutofit/>
          </a:bodyPr>
          <a:lstStyle/>
          <a:p>
            <a:r>
              <a:rPr lang="en-BE" dirty="0">
                <a:solidFill>
                  <a:schemeClr val="bg1"/>
                </a:solidFill>
              </a:rPr>
              <a:t>Materials and methods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AF17AD-5486-4AD7-9AF0-58A05A80D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746" y="2541864"/>
            <a:ext cx="4998102" cy="417771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BE" sz="1500" dirty="0">
              <a:solidFill>
                <a:schemeClr val="bg1"/>
              </a:solidFill>
            </a:endParaRPr>
          </a:p>
          <a:p>
            <a:r>
              <a:rPr lang="en-BE" sz="1500" b="1" dirty="0">
                <a:solidFill>
                  <a:schemeClr val="bg1"/>
                </a:solidFill>
              </a:rPr>
              <a:t>Hotplate and substrate t</a:t>
            </a:r>
            <a:r>
              <a:rPr lang="en-US" sz="1500" b="1" dirty="0" err="1">
                <a:solidFill>
                  <a:schemeClr val="bg1"/>
                </a:solidFill>
              </a:rPr>
              <a:t>emperature</a:t>
            </a:r>
            <a:r>
              <a:rPr lang="en-BE" sz="1500" b="1" dirty="0">
                <a:solidFill>
                  <a:schemeClr val="bg1"/>
                </a:solidFill>
              </a:rPr>
              <a:t> measurement </a:t>
            </a:r>
          </a:p>
          <a:p>
            <a:pPr lvl="1"/>
            <a:r>
              <a:rPr lang="en-BE" sz="1400" dirty="0">
                <a:solidFill>
                  <a:schemeClr val="bg1"/>
                </a:solidFill>
              </a:rPr>
              <a:t>µController</a:t>
            </a:r>
          </a:p>
          <a:p>
            <a:pPr lvl="1"/>
            <a:r>
              <a:rPr lang="en-BE" sz="1400" dirty="0">
                <a:solidFill>
                  <a:schemeClr val="bg1"/>
                </a:solidFill>
              </a:rPr>
              <a:t>Thermocouple shield (</a:t>
            </a:r>
            <a:r>
              <a:rPr lang="en-BE" sz="1100" dirty="0">
                <a:solidFill>
                  <a:schemeClr val="bg1"/>
                </a:solidFill>
              </a:rPr>
              <a:t>KTA-259v4)</a:t>
            </a:r>
            <a:endParaRPr lang="en-BE" sz="1400" dirty="0">
              <a:solidFill>
                <a:schemeClr val="bg1"/>
              </a:solidFill>
            </a:endParaRPr>
          </a:p>
          <a:p>
            <a:pPr lvl="1"/>
            <a:r>
              <a:rPr lang="en-BE" sz="1400" dirty="0">
                <a:solidFill>
                  <a:schemeClr val="bg1"/>
                </a:solidFill>
              </a:rPr>
              <a:t>2x Thermocouple</a:t>
            </a:r>
          </a:p>
          <a:p>
            <a:pPr lvl="1"/>
            <a:r>
              <a:rPr lang="en-BE" sz="1400" dirty="0">
                <a:solidFill>
                  <a:schemeClr val="bg1"/>
                </a:solidFill>
              </a:rPr>
              <a:t>Switch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EECE2F6-3112-4014-AE44-7773FC29F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7B060-B733-4D3F-A14D-CC89C55E4A70}" type="slidenum">
              <a:rPr kumimoji="0" lang="en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1DAFBE-D1A0-4FF0-8B85-5BA6E5632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525" y="2184400"/>
            <a:ext cx="57721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41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2BBD0-2009-4F1F-8EB0-455461C28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Progress: </a:t>
            </a:r>
            <a:r>
              <a:rPr lang="en-BE" sz="2400" dirty="0"/>
              <a:t>Thermocouple temp measurement </a:t>
            </a:r>
          </a:p>
        </p:txBody>
      </p:sp>
      <p:pic>
        <p:nvPicPr>
          <p:cNvPr id="6" name="Content Placeholder 4" descr="A picture containing text, sign, gauge&#10;&#10;Description automatically generated">
            <a:extLst>
              <a:ext uri="{FF2B5EF4-FFF2-40B4-BE49-F238E27FC236}">
                <a16:creationId xmlns:a16="http://schemas.microsoft.com/office/drawing/2014/main" id="{5D93B29C-6D54-4656-91B6-5B1EAB3DB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842" y="6203844"/>
            <a:ext cx="2070523" cy="517631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1567CC-B0B0-4857-88E1-C83705E1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060-B733-4D3F-A14D-CC89C55E4A70}" type="slidenum">
              <a:rPr lang="en-BE" smtClean="0"/>
              <a:t>11</a:t>
            </a:fld>
            <a:endParaRPr lang="en-BE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A75AF55-278A-415D-9E3C-D66732914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464" y="1876818"/>
            <a:ext cx="6337184" cy="310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58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2BBD0-2009-4F1F-8EB0-455461C28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progress: </a:t>
            </a:r>
            <a:r>
              <a:rPr lang="en-BE" sz="2400" dirty="0"/>
              <a:t>Thermocouple temp measurement </a:t>
            </a:r>
          </a:p>
        </p:txBody>
      </p:sp>
      <p:pic>
        <p:nvPicPr>
          <p:cNvPr id="6" name="Content Placeholder 4" descr="A picture containing text, sign, gauge&#10;&#10;Description automatically generated">
            <a:extLst>
              <a:ext uri="{FF2B5EF4-FFF2-40B4-BE49-F238E27FC236}">
                <a16:creationId xmlns:a16="http://schemas.microsoft.com/office/drawing/2014/main" id="{5D93B29C-6D54-4656-91B6-5B1EAB3DB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842" y="6203844"/>
            <a:ext cx="2070523" cy="517631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1567CC-B0B0-4857-88E1-C83705E1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060-B733-4D3F-A14D-CC89C55E4A70}" type="slidenum">
              <a:rPr lang="en-BE" smtClean="0"/>
              <a:t>12</a:t>
            </a:fld>
            <a:endParaRPr lang="en-BE"/>
          </a:p>
        </p:txBody>
      </p:sp>
      <p:graphicFrame>
        <p:nvGraphicFramePr>
          <p:cNvPr id="19" name="Grafiek 1">
            <a:extLst>
              <a:ext uri="{FF2B5EF4-FFF2-40B4-BE49-F238E27FC236}">
                <a16:creationId xmlns:a16="http://schemas.microsoft.com/office/drawing/2014/main" id="{64E056FA-E6D8-4A02-B118-F2F77DB05E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6897310"/>
              </p:ext>
            </p:extLst>
          </p:nvPr>
        </p:nvGraphicFramePr>
        <p:xfrm>
          <a:off x="4546833" y="1793453"/>
          <a:ext cx="7145325" cy="4120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75FCF7DB-FCBA-4E83-BBA4-49984DE6E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257" y="1549675"/>
            <a:ext cx="2595053" cy="444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155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D8895-E1CE-427D-B13B-849BF53E5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Left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B5641-A7C2-4607-B2CE-867AFA6BB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Finalise my scripts</a:t>
            </a:r>
          </a:p>
          <a:p>
            <a:r>
              <a:rPr lang="en-BE" dirty="0"/>
              <a:t>Put the setup together</a:t>
            </a:r>
          </a:p>
          <a:p>
            <a:r>
              <a:rPr lang="en-BE" dirty="0"/>
              <a:t>Finish my application note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DB7C5-661E-4710-88B8-00FC29BC3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060-B733-4D3F-A14D-CC89C55E4A70}" type="slidenum">
              <a:rPr lang="en-BE" smtClean="0"/>
              <a:t>13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75228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1F36B-2EAA-4136-982F-6D8215350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569" y="2588207"/>
            <a:ext cx="10515600" cy="1325563"/>
          </a:xfrm>
        </p:spPr>
        <p:txBody>
          <a:bodyPr/>
          <a:lstStyle/>
          <a:p>
            <a:r>
              <a:rPr lang="en-BE" dirty="0"/>
              <a:t>Any 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3C112-498B-4202-A86B-C522D04AE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060-B733-4D3F-A14D-CC89C55E4A70}" type="slidenum">
              <a:rPr lang="en-BE" smtClean="0"/>
              <a:t>14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24132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B31BF9C-5033-40FB-807F-D4E5E7C8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863885"/>
          </a:xfrm>
        </p:spPr>
        <p:txBody>
          <a:bodyPr anchor="t">
            <a:normAutofit/>
          </a:bodyPr>
          <a:lstStyle/>
          <a:p>
            <a:r>
              <a:rPr lang="en-BE" sz="4800" dirty="0">
                <a:solidFill>
                  <a:schemeClr val="bg1"/>
                </a:solidFill>
              </a:rPr>
              <a:t>Intro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AF17AD-5486-4AD7-9AF0-58A05A80D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006446"/>
            <a:ext cx="3582072" cy="2793251"/>
          </a:xfrm>
        </p:spPr>
        <p:txBody>
          <a:bodyPr anchor="t">
            <a:normAutofit/>
          </a:bodyPr>
          <a:lstStyle/>
          <a:p>
            <a:r>
              <a:rPr lang="en-BE" sz="2000" dirty="0">
                <a:solidFill>
                  <a:schemeClr val="bg1"/>
                </a:solidFill>
              </a:rPr>
              <a:t>Introduction</a:t>
            </a:r>
          </a:p>
          <a:p>
            <a:r>
              <a:rPr lang="en-BE" sz="2000" dirty="0">
                <a:solidFill>
                  <a:schemeClr val="bg1"/>
                </a:solidFill>
              </a:rPr>
              <a:t>Research question</a:t>
            </a:r>
          </a:p>
          <a:p>
            <a:r>
              <a:rPr lang="en-BE" sz="2000" dirty="0">
                <a:solidFill>
                  <a:schemeClr val="bg1"/>
                </a:solidFill>
              </a:rPr>
              <a:t>My thesis projects</a:t>
            </a:r>
          </a:p>
          <a:p>
            <a:r>
              <a:rPr lang="en-BE" sz="2000" dirty="0">
                <a:solidFill>
                  <a:schemeClr val="bg1"/>
                </a:solidFill>
              </a:rPr>
              <a:t>Materials and methods</a:t>
            </a:r>
          </a:p>
          <a:p>
            <a:r>
              <a:rPr lang="en-BE" sz="2000" dirty="0">
                <a:solidFill>
                  <a:schemeClr val="bg1"/>
                </a:solidFill>
              </a:rPr>
              <a:t>Progress</a:t>
            </a:r>
          </a:p>
        </p:txBody>
      </p:sp>
      <p:pic>
        <p:nvPicPr>
          <p:cNvPr id="9" name="Content Placeholder 4" descr="A picture containing text, sign, gauge&#10;&#10;Description automatically generated">
            <a:extLst>
              <a:ext uri="{FF2B5EF4-FFF2-40B4-BE49-F238E27FC236}">
                <a16:creationId xmlns:a16="http://schemas.microsoft.com/office/drawing/2014/main" id="{9608A0F0-9C89-4673-98DF-E9B4ECF36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652" y="2309567"/>
            <a:ext cx="6642532" cy="166063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07EA8-539F-49D2-AA80-BB70C6A2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060-B733-4D3F-A14D-CC89C55E4A70}" type="slidenum">
              <a:rPr lang="en-BE" smtClean="0"/>
              <a:t>2</a:t>
            </a:fld>
            <a:endParaRPr lang="en-B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BE023F-FFF1-47A4-BCA5-D13B078D3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Issue</a:t>
            </a:r>
            <a:r>
              <a:rPr kumimoji="0" lang="en-BE" altLang="en-BE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BE" altLang="en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87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B31BF9C-5033-40FB-807F-D4E5E7C8A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Introduction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AF17AD-5486-4AD7-9AF0-58A05A80D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BE"/>
          </a:p>
          <a:p>
            <a:pPr marL="0" indent="0">
              <a:buNone/>
            </a:pPr>
            <a:endParaRPr lang="en-BE" dirty="0"/>
          </a:p>
        </p:txBody>
      </p:sp>
      <p:pic>
        <p:nvPicPr>
          <p:cNvPr id="9" name="Content Placeholder 4" descr="A picture containing text, sign, gauge&#10;&#10;Description automatically generated">
            <a:extLst>
              <a:ext uri="{FF2B5EF4-FFF2-40B4-BE49-F238E27FC236}">
                <a16:creationId xmlns:a16="http://schemas.microsoft.com/office/drawing/2014/main" id="{9608A0F0-9C89-4673-98DF-E9B4ECF36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085" y="5422808"/>
            <a:ext cx="4008221" cy="100205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5AFCE-87DB-49A0-87C3-4E48B656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060-B733-4D3F-A14D-CC89C55E4A70}" type="slidenum">
              <a:rPr lang="en-BE" smtClean="0"/>
              <a:t>3</a:t>
            </a:fld>
            <a:endParaRPr lang="en-BE" dirty="0"/>
          </a:p>
        </p:txBody>
      </p:sp>
      <p:pic>
        <p:nvPicPr>
          <p:cNvPr id="3" name="Picture 2" descr="A hand holding a wire&#10;&#10;Description automatically generated with medium confidence">
            <a:extLst>
              <a:ext uri="{FF2B5EF4-FFF2-40B4-BE49-F238E27FC236}">
                <a16:creationId xmlns:a16="http://schemas.microsoft.com/office/drawing/2014/main" id="{15E9B3A7-BCE7-4CD0-AC6E-10B2D8DD7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669" y="1646237"/>
            <a:ext cx="3259230" cy="3215129"/>
          </a:xfrm>
          <a:prstGeom prst="rect">
            <a:avLst/>
          </a:prstGeom>
        </p:spPr>
      </p:pic>
      <p:pic>
        <p:nvPicPr>
          <p:cNvPr id="7" name="Picture 6" descr="A picture containing indoor, kitchen&#10;&#10;Description automatically generated">
            <a:extLst>
              <a:ext uri="{FF2B5EF4-FFF2-40B4-BE49-F238E27FC236}">
                <a16:creationId xmlns:a16="http://schemas.microsoft.com/office/drawing/2014/main" id="{FFDF173E-8CC7-433B-AD6F-3DE855AB20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08" y="3963729"/>
            <a:ext cx="4008221" cy="2683936"/>
          </a:xfrm>
          <a:prstGeom prst="rect">
            <a:avLst/>
          </a:prstGeom>
        </p:spPr>
      </p:pic>
      <p:pic>
        <p:nvPicPr>
          <p:cNvPr id="11" name="Picture 10" descr="A picture containing light&#10;&#10;Description automatically generated">
            <a:extLst>
              <a:ext uri="{FF2B5EF4-FFF2-40B4-BE49-F238E27FC236}">
                <a16:creationId xmlns:a16="http://schemas.microsoft.com/office/drawing/2014/main" id="{467BEF67-2196-4FED-9BA2-277E6556F4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665" y="1646238"/>
            <a:ext cx="3382231" cy="3215129"/>
          </a:xfrm>
          <a:prstGeom prst="rect">
            <a:avLst/>
          </a:prstGeom>
        </p:spPr>
      </p:pic>
      <p:pic>
        <p:nvPicPr>
          <p:cNvPr id="13" name="Picture 12" descr="A picture containing appliance&#10;&#10;Description automatically generated">
            <a:extLst>
              <a:ext uri="{FF2B5EF4-FFF2-40B4-BE49-F238E27FC236}">
                <a16:creationId xmlns:a16="http://schemas.microsoft.com/office/drawing/2014/main" id="{2E513EB6-AEB0-46CD-9079-2484B50FAA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38" y="1436734"/>
            <a:ext cx="4490003" cy="239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99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B31BF9C-5033-40FB-807F-D4E5E7C8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44" y="349858"/>
            <a:ext cx="4761461" cy="1351722"/>
          </a:xfrm>
        </p:spPr>
        <p:txBody>
          <a:bodyPr anchor="ctr">
            <a:normAutofit/>
          </a:bodyPr>
          <a:lstStyle/>
          <a:p>
            <a:r>
              <a:rPr lang="en-BE" dirty="0">
                <a:solidFill>
                  <a:schemeClr val="bg1"/>
                </a:solidFill>
              </a:rPr>
              <a:t>Research question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AF17AD-5486-4AD7-9AF0-58A05A80D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746" y="2863018"/>
            <a:ext cx="4666592" cy="3304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chemeClr val="bg1"/>
                </a:solidFill>
              </a:rPr>
              <a:t>Can the droplet size and concentration in the ultrasonic generated spray be determined with limited </a:t>
            </a:r>
            <a:r>
              <a:rPr lang="en-BE" sz="2400" dirty="0">
                <a:solidFill>
                  <a:schemeClr val="bg1"/>
                </a:solidFill>
              </a:rPr>
              <a:t>resources with laser diffraction</a:t>
            </a:r>
            <a:r>
              <a:rPr lang="en-GB" sz="2400" dirty="0">
                <a:solidFill>
                  <a:schemeClr val="bg1"/>
                </a:solidFill>
              </a:rPr>
              <a:t>?</a:t>
            </a:r>
            <a:endParaRPr lang="en-BE" sz="2400" dirty="0">
              <a:solidFill>
                <a:schemeClr val="bg1"/>
              </a:solidFill>
            </a:endParaRPr>
          </a:p>
        </p:txBody>
      </p:sp>
      <p:pic>
        <p:nvPicPr>
          <p:cNvPr id="9" name="Content Placeholder 4" descr="A picture containing text, sign, gauge&#10;&#10;Description automatically generated">
            <a:extLst>
              <a:ext uri="{FF2B5EF4-FFF2-40B4-BE49-F238E27FC236}">
                <a16:creationId xmlns:a16="http://schemas.microsoft.com/office/drawing/2014/main" id="{9608A0F0-9C89-4673-98DF-E9B4ECF36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576" y="2708614"/>
            <a:ext cx="3858600" cy="9646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122EC-4ABF-45F8-A299-EFD76179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060-B733-4D3F-A14D-CC89C55E4A70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85337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15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B31BF9C-5033-40FB-807F-D4E5E7C8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184" y="307201"/>
            <a:ext cx="5904115" cy="1351722"/>
          </a:xfrm>
        </p:spPr>
        <p:txBody>
          <a:bodyPr anchor="ctr">
            <a:normAutofit/>
          </a:bodyPr>
          <a:lstStyle/>
          <a:p>
            <a:r>
              <a:rPr lang="en-BE" dirty="0">
                <a:solidFill>
                  <a:schemeClr val="bg1"/>
                </a:solidFill>
              </a:rPr>
              <a:t>My thesis projects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AF17AD-5486-4AD7-9AF0-58A05A80D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745" y="2541864"/>
            <a:ext cx="5568553" cy="4177718"/>
          </a:xfrm>
        </p:spPr>
        <p:txBody>
          <a:bodyPr>
            <a:normAutofit/>
          </a:bodyPr>
          <a:lstStyle/>
          <a:p>
            <a:r>
              <a:rPr lang="en-BE" sz="2000" b="1" dirty="0">
                <a:solidFill>
                  <a:schemeClr val="bg1"/>
                </a:solidFill>
              </a:rPr>
              <a:t>Laser diffraction for droplet size and concentration</a:t>
            </a:r>
          </a:p>
          <a:p>
            <a:endParaRPr lang="en-BE" sz="2000" b="1" dirty="0">
              <a:solidFill>
                <a:schemeClr val="bg1"/>
              </a:solidFill>
            </a:endParaRPr>
          </a:p>
          <a:p>
            <a:endParaRPr lang="en-BE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BE" sz="2000" b="1" dirty="0">
              <a:solidFill>
                <a:schemeClr val="bg1"/>
              </a:solidFill>
            </a:endParaRPr>
          </a:p>
          <a:p>
            <a:endParaRPr lang="en-BE" sz="2000" b="1" dirty="0">
              <a:solidFill>
                <a:schemeClr val="bg1"/>
              </a:solidFill>
            </a:endParaRPr>
          </a:p>
          <a:p>
            <a:r>
              <a:rPr lang="en-BE" sz="2000" b="1" dirty="0">
                <a:solidFill>
                  <a:schemeClr val="bg1"/>
                </a:solidFill>
              </a:rPr>
              <a:t>Hotplate and substrate t</a:t>
            </a:r>
            <a:r>
              <a:rPr lang="en-US" sz="2000" b="1" dirty="0" err="1">
                <a:solidFill>
                  <a:schemeClr val="bg1"/>
                </a:solidFill>
              </a:rPr>
              <a:t>emperature</a:t>
            </a:r>
            <a:r>
              <a:rPr lang="en-BE" sz="2000" b="1" dirty="0">
                <a:solidFill>
                  <a:schemeClr val="bg1"/>
                </a:solidFill>
              </a:rPr>
              <a:t> measurement </a:t>
            </a:r>
          </a:p>
          <a:p>
            <a:endParaRPr lang="en-BE" sz="1500" b="1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BE" sz="1400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EECE2F6-3112-4014-AE44-7773FC29F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7B060-B733-4D3F-A14D-CC89C55E4A70}" type="slidenum">
              <a:rPr kumimoji="0" lang="en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999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5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B31BF9C-5033-40FB-807F-D4E5E7C8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184" y="307201"/>
            <a:ext cx="5904115" cy="1351722"/>
          </a:xfrm>
        </p:spPr>
        <p:txBody>
          <a:bodyPr anchor="ctr">
            <a:normAutofit/>
          </a:bodyPr>
          <a:lstStyle/>
          <a:p>
            <a:r>
              <a:rPr lang="en-BE" dirty="0">
                <a:solidFill>
                  <a:schemeClr val="bg1"/>
                </a:solidFill>
              </a:rPr>
              <a:t>Materials and methods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AF17AD-5486-4AD7-9AF0-58A05A80D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84" y="2543757"/>
            <a:ext cx="5680408" cy="4177718"/>
          </a:xfrm>
        </p:spPr>
        <p:txBody>
          <a:bodyPr>
            <a:normAutofit/>
          </a:bodyPr>
          <a:lstStyle/>
          <a:p>
            <a:r>
              <a:rPr lang="en-BE" sz="1800" b="1" dirty="0">
                <a:solidFill>
                  <a:schemeClr val="bg1"/>
                </a:solidFill>
              </a:rPr>
              <a:t>Laser diffraction for droplet size and concentration</a:t>
            </a:r>
          </a:p>
          <a:p>
            <a:pPr lvl="1"/>
            <a:r>
              <a:rPr lang="en-BE" sz="1800" dirty="0">
                <a:solidFill>
                  <a:schemeClr val="bg1"/>
                </a:solidFill>
              </a:rPr>
              <a:t>Ultrasonic spray coater</a:t>
            </a:r>
          </a:p>
          <a:p>
            <a:pPr lvl="1"/>
            <a:r>
              <a:rPr lang="en-BE" sz="1800" dirty="0">
                <a:solidFill>
                  <a:schemeClr val="bg1"/>
                </a:solidFill>
              </a:rPr>
              <a:t>Laser</a:t>
            </a:r>
          </a:p>
          <a:p>
            <a:pPr lvl="1"/>
            <a:r>
              <a:rPr lang="en-BE" sz="1800" dirty="0">
                <a:solidFill>
                  <a:schemeClr val="bg1"/>
                </a:solidFill>
              </a:rPr>
              <a:t>Camera</a:t>
            </a:r>
          </a:p>
          <a:p>
            <a:pPr lvl="1"/>
            <a:r>
              <a:rPr lang="en-BE" sz="1800" dirty="0" err="1">
                <a:solidFill>
                  <a:schemeClr val="bg1"/>
                </a:solidFill>
              </a:rPr>
              <a:t>Transculent</a:t>
            </a:r>
            <a:r>
              <a:rPr lang="en-BE" sz="1800" dirty="0">
                <a:solidFill>
                  <a:schemeClr val="bg1"/>
                </a:solidFill>
              </a:rPr>
              <a:t> paper</a:t>
            </a:r>
          </a:p>
          <a:p>
            <a:pPr lvl="1"/>
            <a:r>
              <a:rPr lang="en-BE" sz="1800" dirty="0">
                <a:solidFill>
                  <a:schemeClr val="bg1"/>
                </a:solidFill>
              </a:rPr>
              <a:t>Lens</a:t>
            </a:r>
          </a:p>
          <a:p>
            <a:pPr lvl="1"/>
            <a:r>
              <a:rPr lang="en-BE" sz="1800" dirty="0">
                <a:solidFill>
                  <a:schemeClr val="bg1"/>
                </a:solidFill>
              </a:rPr>
              <a:t>Iris</a:t>
            </a:r>
          </a:p>
          <a:p>
            <a:pPr marL="457200" lvl="1" indent="0">
              <a:buNone/>
            </a:pPr>
            <a:endParaRPr lang="en-BE" sz="1400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EECE2F6-3112-4014-AE44-7773FC29F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060-B733-4D3F-A14D-CC89C55E4A70}" type="slidenum">
              <a:rPr lang="en-BE" smtClean="0"/>
              <a:t>6</a:t>
            </a:fld>
            <a:endParaRPr lang="en-BE"/>
          </a:p>
        </p:txBody>
      </p:sp>
      <p:pic>
        <p:nvPicPr>
          <p:cNvPr id="10" name="Graphic 1">
            <a:extLst>
              <a:ext uri="{FF2B5EF4-FFF2-40B4-BE49-F238E27FC236}">
                <a16:creationId xmlns:a16="http://schemas.microsoft.com/office/drawing/2014/main" id="{3D6E3AD0-A606-4F08-9C5A-88F4290E043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7154" y="1797340"/>
            <a:ext cx="5659771" cy="379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26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2BBD0-2009-4F1F-8EB0-455461C28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Progress: </a:t>
            </a:r>
            <a:r>
              <a:rPr lang="en-US" sz="2400" dirty="0"/>
              <a:t>Automat</a:t>
            </a:r>
            <a:r>
              <a:rPr lang="en-BE" sz="2400" dirty="0" err="1"/>
              <a:t>ing</a:t>
            </a:r>
            <a:r>
              <a:rPr lang="en-BE" sz="2400" dirty="0"/>
              <a:t> the</a:t>
            </a:r>
            <a:r>
              <a:rPr lang="en-US" sz="2400" dirty="0"/>
              <a:t> Nikon camera </a:t>
            </a:r>
            <a:endParaRPr lang="en-BE" dirty="0"/>
          </a:p>
        </p:txBody>
      </p:sp>
      <p:pic>
        <p:nvPicPr>
          <p:cNvPr id="6" name="Content Placeholder 4" descr="A picture containing text, sign, gauge&#10;&#10;Description automatically generated">
            <a:extLst>
              <a:ext uri="{FF2B5EF4-FFF2-40B4-BE49-F238E27FC236}">
                <a16:creationId xmlns:a16="http://schemas.microsoft.com/office/drawing/2014/main" id="{5D93B29C-6D54-4656-91B6-5B1EAB3DB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842" y="6203844"/>
            <a:ext cx="2070523" cy="517631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1567CC-B0B0-4857-88E1-C83705E1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060-B733-4D3F-A14D-CC89C55E4A70}" type="slidenum">
              <a:rPr lang="en-BE" smtClean="0"/>
              <a:t>7</a:t>
            </a:fld>
            <a:endParaRPr lang="en-BE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CE50D49-5F47-48CE-9109-6EF4E58597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6271"/>
            <a:ext cx="3138182" cy="52946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E5F496-88AD-4118-94BC-68F7DED12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7" y="2253890"/>
            <a:ext cx="4318583" cy="2879055"/>
          </a:xfrm>
          <a:prstGeom prst="rect">
            <a:avLst/>
          </a:prstGeom>
        </p:spPr>
      </p:pic>
      <p:pic>
        <p:nvPicPr>
          <p:cNvPr id="15" name="Picture 14" descr="A picture containing electronics, camera&#10;&#10;Description automatically generated">
            <a:extLst>
              <a:ext uri="{FF2B5EF4-FFF2-40B4-BE49-F238E27FC236}">
                <a16:creationId xmlns:a16="http://schemas.microsoft.com/office/drawing/2014/main" id="{C81BBE72-050B-4B50-8D49-8B39330DAB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3671056"/>
            <a:ext cx="1927483" cy="156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733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2BBD0-2009-4F1F-8EB0-455461C28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Progress: </a:t>
            </a:r>
            <a:r>
              <a:rPr lang="en-US" sz="2400" dirty="0"/>
              <a:t>Plot</a:t>
            </a:r>
            <a:r>
              <a:rPr lang="en-BE" sz="2400" dirty="0"/>
              <a:t>ting the</a:t>
            </a:r>
            <a:r>
              <a:rPr lang="en-US" sz="2400" dirty="0"/>
              <a:t> intensity diagram </a:t>
            </a:r>
            <a:endParaRPr lang="en-BE" sz="2400" dirty="0"/>
          </a:p>
        </p:txBody>
      </p:sp>
      <p:pic>
        <p:nvPicPr>
          <p:cNvPr id="6" name="Content Placeholder 4" descr="A picture containing text, sign, gauge&#10;&#10;Description automatically generated">
            <a:extLst>
              <a:ext uri="{FF2B5EF4-FFF2-40B4-BE49-F238E27FC236}">
                <a16:creationId xmlns:a16="http://schemas.microsoft.com/office/drawing/2014/main" id="{5D93B29C-6D54-4656-91B6-5B1EAB3DB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842" y="6203844"/>
            <a:ext cx="2070523" cy="517631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1567CC-B0B0-4857-88E1-C83705E1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060-B733-4D3F-A14D-CC89C55E4A70}" type="slidenum">
              <a:rPr lang="en-BE" smtClean="0"/>
              <a:t>8</a:t>
            </a:fld>
            <a:endParaRPr lang="en-BE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F8544CE2-F3D4-41BD-9901-D0B387860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17" y="1690688"/>
            <a:ext cx="1528416" cy="44336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BC3878-049B-4097-BE91-D4A9BA0F4C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92" r="49367" b="49386"/>
          <a:stretch/>
        </p:blipFill>
        <p:spPr>
          <a:xfrm>
            <a:off x="3416512" y="1690688"/>
            <a:ext cx="3450742" cy="28714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8E9EF7-4580-4515-8CE6-2BC1A3521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7254" y="1947739"/>
            <a:ext cx="5195298" cy="399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47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2BBD0-2009-4F1F-8EB0-455461C28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Progress: </a:t>
            </a:r>
            <a:r>
              <a:rPr lang="en-GB" sz="2400" dirty="0"/>
              <a:t>Theoretical way of plotting intensity diagram </a:t>
            </a:r>
            <a:endParaRPr lang="en-BE" sz="2400" dirty="0"/>
          </a:p>
        </p:txBody>
      </p:sp>
      <p:pic>
        <p:nvPicPr>
          <p:cNvPr id="6" name="Content Placeholder 4" descr="A picture containing text, sign, gauge&#10;&#10;Description automatically generated">
            <a:extLst>
              <a:ext uri="{FF2B5EF4-FFF2-40B4-BE49-F238E27FC236}">
                <a16:creationId xmlns:a16="http://schemas.microsoft.com/office/drawing/2014/main" id="{5D93B29C-6D54-4656-91B6-5B1EAB3DB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842" y="6203844"/>
            <a:ext cx="2070523" cy="517631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1567CC-B0B0-4857-88E1-C83705E1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B060-B733-4D3F-A14D-CC89C55E4A70}" type="slidenum">
              <a:rPr lang="en-BE" smtClean="0"/>
              <a:t>9</a:t>
            </a:fld>
            <a:endParaRPr lang="en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BC6A65-C806-4538-B7F4-B84A14E95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145" y="1450557"/>
            <a:ext cx="1242828" cy="51459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B0F9D9-CF5E-4EC4-8125-713F84E92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4825" y="2756694"/>
            <a:ext cx="3943350" cy="25336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15FE6B-3899-4724-90B2-20488C582CE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19" t="2596" r="5429" b="1640"/>
          <a:stretch/>
        </p:blipFill>
        <p:spPr>
          <a:xfrm>
            <a:off x="3386409" y="2054488"/>
            <a:ext cx="4347698" cy="29442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F08579B-A0AB-4A47-950D-47BA4284FC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9253" y="2054488"/>
            <a:ext cx="4962009" cy="342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2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4716</TotalTime>
  <Words>202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Unicode MS</vt:lpstr>
      <vt:lpstr>Calibri</vt:lpstr>
      <vt:lpstr>Calibri Light</vt:lpstr>
      <vt:lpstr>Office Theme</vt:lpstr>
      <vt:lpstr>Droplet size and concentration measurement of an ultrasonic generated spray (using laser diffraction)</vt:lpstr>
      <vt:lpstr>Intro</vt:lpstr>
      <vt:lpstr>Introduction</vt:lpstr>
      <vt:lpstr>Research question</vt:lpstr>
      <vt:lpstr>My thesis projects</vt:lpstr>
      <vt:lpstr>Materials and methods</vt:lpstr>
      <vt:lpstr>Progress: Automating the Nikon camera </vt:lpstr>
      <vt:lpstr>Progress: Plotting the intensity diagram </vt:lpstr>
      <vt:lpstr>Progress: Theoretical way of plotting intensity diagram </vt:lpstr>
      <vt:lpstr>Materials and methods</vt:lpstr>
      <vt:lpstr>Progress: Thermocouple temp measurement </vt:lpstr>
      <vt:lpstr>progress: Thermocouple temp measurement </vt:lpstr>
      <vt:lpstr>Left to do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Turbidimetry Detector</dc:title>
  <dc:creator>Abad UrRehmanSethi</dc:creator>
  <cp:lastModifiedBy>Abad UrRehmanSethi</cp:lastModifiedBy>
  <cp:revision>53</cp:revision>
  <dcterms:created xsi:type="dcterms:W3CDTF">2021-02-25T03:16:24Z</dcterms:created>
  <dcterms:modified xsi:type="dcterms:W3CDTF">2021-05-07T14:30:46Z</dcterms:modified>
</cp:coreProperties>
</file>