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61" r:id="rId9"/>
    <p:sldId id="260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AAA33-42AE-4881-BB92-6D6F35BB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C581BC-8E3B-4DB2-9C96-C4B4E7A7C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65BBBF-A966-4E2F-B601-7AE76567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4F511D-BFC2-4987-B8D8-61CB48078B04}" type="datetimeFigureOut">
              <a:rPr lang="nl-BE" smtClean="0"/>
              <a:pPr/>
              <a:t>3/03/2020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9002DF-7299-4E1F-B142-3CDFE50B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88C748-6B74-4F0C-AA1B-E0211348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70321E-3AF3-4349-A5E2-0C5DE24E1106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6BB4FEE-75E2-4442-8D56-22538D57C0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/>
          <a:stretch/>
        </p:blipFill>
        <p:spPr>
          <a:xfrm>
            <a:off x="4274810" y="-27331"/>
            <a:ext cx="5003828" cy="112361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FC603B8-0B71-42B3-A9E7-1E537073B3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62" y="3403"/>
            <a:ext cx="1066802" cy="10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3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12BEE-74F9-413D-A1EB-82FC4ED3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27A17-2845-4082-88AF-E4190043F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DB8482-7030-472D-A080-5B6B5DB2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3/03/2020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894552-1BC7-4053-B569-91E3FE2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673DF4-B8A7-4B76-99AA-ED88397B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CE23275-7720-42A7-B3D9-7FE2CCFA1F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8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326CC46-C472-459F-B88D-552CFC71C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AD855C1-9B66-42B9-8C62-E53F63700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7C295F-328B-49A2-8999-F41FF257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3/03/2020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9B06F4-BD99-4CB1-9EC3-411DD897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1F244F-672F-47F5-BF92-2C3E38F8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44A807-9F90-420F-921F-37541A0558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AB590-2465-4E8D-9A7C-28515A0F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08178D-B2FB-4660-8B11-7566F5B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34602E-5E4C-405B-8B24-4D603EDB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3/03/2020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26B30E-331F-425F-B39E-C513BC9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D9D358-E596-4F01-B996-441CF332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F2E23A-B791-492E-B96B-F35320692F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F63E1-1E06-49C6-8C6B-AF99273B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163659-9179-41A0-BA6D-10E90084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4ED6E2-62DD-4BF1-8ED4-A999D551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3/03/2020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460C19-EF6C-4FA2-BAAB-6AE5D17B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F95912-F932-459A-96DB-D63CEB45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F9A8096-7915-4B5B-9DA7-BA1860D7C5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FB461-D1D0-4497-AA4E-2503D8FA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359B78-CEE7-4F39-92EA-976BA051C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0AFC17-9A26-4583-805D-D9F2D3F7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2E066F-FC10-48D8-9A13-49E9EC15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3/03/2020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10FD09-255F-46AA-88D5-F0DC7A23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C83F8F-21CB-48A9-BD51-8516AF06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0BB6BCE-D63F-4987-9708-970EF95721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2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02E33-BF7E-4C6C-9C1F-AAE5132E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653961-8717-48C3-95DE-E8BF3B83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4BE50D1-7158-4F9E-B50F-FD67C1A92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8B90710-E5B8-4F77-A9F2-4B4D77FCD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45FF41-EC7A-4025-B2A0-CC01CC5BF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6D5713B-9E48-4010-AAFB-6CF81351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3/03/2020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AEADB0E-2C5D-4ACA-8250-E07487A2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CC618EB-A22F-4BD1-948F-05AAE965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2305C17-509D-49FA-AA56-637F3EF90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C8060-DFE0-4381-80F1-3F734A99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782C67-6041-4EBA-A498-74E4DC6B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3/03/2020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C156D0-7F5B-4052-A27D-02671A30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CF31291-716F-4FD1-A129-91525CA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D5C6DC9-8E00-4FEB-8281-DE8DAFA23C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78EB71B-ADA5-444B-8DD6-6889FA0B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3/03/2020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346F42E-9483-4879-980D-A557CA8B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D12CD0-4F13-46BF-B67C-7D5D3394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451310E-3E0C-40AA-A569-92A491020E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0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BAC35-5662-44BA-BA53-8713090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668AC1-7CE7-4AF1-8586-CD181F01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CD499AB-A8D6-4C21-8299-5600DCE62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F03B13-EAB7-4CB9-86D6-D6391B3A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3/03/2020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3369F3-8C8E-46C3-9A47-F8A5F3CC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4ABE82-5EB2-473C-A652-CB316288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8B1E114-5151-4553-ACC0-F3CA4DF81D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09ECA-8E3D-45F2-B789-3EFE28BD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9D50AE7-8540-472E-9EAB-5C797F8E7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CB3F81-9D43-47E3-9726-CDB4D81E5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6AA7DD-E2C9-4C55-9CB3-AD13B297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511D-BFC2-4987-B8D8-61CB48078B04}" type="datetimeFigureOut">
              <a:rPr lang="nl-BE" smtClean="0"/>
              <a:t>3/03/2020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5E1956-7A36-4935-BF03-2B9D025C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61AE5A-E845-4C1B-BCCA-540F6AAE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0321E-3AF3-4349-A5E2-0C5DE24E1106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2E7C143-1D5D-4D4C-B9DC-C561444E0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9" y="6062721"/>
            <a:ext cx="301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9B6C839-54BE-49BA-B4E5-9DFD458B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0C45BF-A4F3-44C7-BB6D-69619F99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A055EC-1E3D-49B2-BE49-62D4658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nl-BE" dirty="0"/>
              <a:t>22/02/2019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2F4A25-5AB4-4345-AB36-2F2AD5E52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nl-BE" dirty="0" err="1"/>
              <a:t>Bachelorproef</a:t>
            </a:r>
            <a:r>
              <a:rPr lang="nl-BE" dirty="0"/>
              <a:t> : </a:t>
            </a:r>
            <a:r>
              <a:rPr lang="nl-BE" dirty="0" err="1"/>
              <a:t>kick-off-meeting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08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D9293-9391-49B0-A89C-8E9CBE4CE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Autonomous Cart (2)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70BB0D-CAD3-4EE1-B4C5-83DC1F326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Abad Sethi</a:t>
            </a:r>
          </a:p>
          <a:p>
            <a:r>
              <a:rPr lang="nl-BE" dirty="0" smtClean="0"/>
              <a:t>Metehan Altintas</a:t>
            </a:r>
          </a:p>
          <a:p>
            <a:r>
              <a:rPr lang="nl-BE" dirty="0" smtClean="0"/>
              <a:t>Ali Al abdulwahhab</a:t>
            </a:r>
          </a:p>
          <a:p>
            <a:r>
              <a:rPr lang="nl-BE" dirty="0" smtClean="0"/>
              <a:t>Kazim Bozca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84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496AC-FBC1-431F-922E-FDFC28B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11" y="365125"/>
            <a:ext cx="10515600" cy="1325563"/>
          </a:xfrm>
        </p:spPr>
        <p:txBody>
          <a:bodyPr/>
          <a:lstStyle/>
          <a:p>
            <a:r>
              <a:rPr lang="nl-BE" dirty="0"/>
              <a:t>Probleemstelling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ECE4FD-F3E3-408B-B105-DF0289C6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11" y="1870229"/>
            <a:ext cx="11573107" cy="4351338"/>
          </a:xfrm>
        </p:spPr>
        <p:txBody>
          <a:bodyPr/>
          <a:lstStyle/>
          <a:p>
            <a:r>
              <a:rPr lang="nl-BE" dirty="0" smtClean="0"/>
              <a:t>Nog geen “gezamelijke” afspraken en beslissingen gemaakt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Niet elk teamlid heeft een een duidelijk beeld over wat hij moet doen</a:t>
            </a:r>
            <a:endParaRPr lang="nl-BE" dirty="0"/>
          </a:p>
          <a:p>
            <a:pPr marL="457200" lvl="1" indent="0">
              <a:buNone/>
            </a:pPr>
            <a:r>
              <a:rPr lang="nl-BE" dirty="0" smtClean="0"/>
              <a:t>	- </a:t>
            </a:r>
            <a:r>
              <a:rPr lang="nl-BE" dirty="0" smtClean="0"/>
              <a:t>Zorgt voor verwarring</a:t>
            </a:r>
          </a:p>
          <a:p>
            <a:pPr marL="457200" lvl="1" indent="0">
              <a:buNone/>
            </a:pPr>
            <a:r>
              <a:rPr lang="nl-BE" dirty="0"/>
              <a:t>	</a:t>
            </a:r>
            <a:r>
              <a:rPr lang="nl-BE" dirty="0" smtClean="0"/>
              <a:t>- Tijdverlies</a:t>
            </a:r>
          </a:p>
          <a:p>
            <a:pPr marL="457200" lvl="1" indent="0">
              <a:buNone/>
            </a:pPr>
            <a:r>
              <a:rPr lang="nl-BE" dirty="0"/>
              <a:t>	</a:t>
            </a:r>
            <a:r>
              <a:rPr lang="nl-BE" dirty="0" smtClean="0"/>
              <a:t>- Faalangst			OPGELOST</a:t>
            </a:r>
          </a:p>
          <a:p>
            <a:pPr marL="457200" lvl="1" indent="0">
              <a:buNone/>
            </a:pPr>
            <a:r>
              <a:rPr lang="nl-BE" dirty="0"/>
              <a:t>	</a:t>
            </a:r>
            <a:endParaRPr lang="nl-BE" dirty="0" smtClean="0"/>
          </a:p>
          <a:p>
            <a:pPr lvl="1"/>
            <a:r>
              <a:rPr lang="nl-BE" dirty="0" smtClean="0"/>
              <a:t>Niet bekend met alle hardware</a:t>
            </a:r>
          </a:p>
          <a:p>
            <a:pPr marL="914400" lvl="2" indent="0">
              <a:buNone/>
            </a:pPr>
            <a:r>
              <a:rPr lang="nl-BE" dirty="0" smtClean="0"/>
              <a:t>- Jetson nano, MQTT communicatie, CAN,...</a:t>
            </a:r>
          </a:p>
          <a:p>
            <a:pPr lvl="2">
              <a:buFontTx/>
              <a:buChar char="-"/>
            </a:pPr>
            <a:r>
              <a:rPr lang="nl-BE" dirty="0" smtClean="0"/>
              <a:t>Documentatie raadplegen</a:t>
            </a:r>
          </a:p>
          <a:p>
            <a:pPr lvl="2">
              <a:buFontTx/>
              <a:buChar char="-"/>
            </a:pPr>
            <a:r>
              <a:rPr lang="nl-BE" dirty="0" smtClean="0"/>
              <a:t>Circuit grondig bestuderen</a:t>
            </a:r>
          </a:p>
          <a:p>
            <a:pPr lvl="2">
              <a:buFontTx/>
              <a:buChar char="-"/>
            </a:pPr>
            <a:r>
              <a:rPr lang="nl-BE" dirty="0" smtClean="0"/>
              <a:t>...</a:t>
            </a:r>
          </a:p>
          <a:p>
            <a:pPr lvl="2">
              <a:buFontTx/>
              <a:buChar char="-"/>
            </a:pP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492511" y="1815737"/>
            <a:ext cx="11551443" cy="2142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E3B55-336B-4252-8842-DE43CCF7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Materiaal &amp;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1BFD42-D0D2-4BAF-8553-F558B86F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2874" cy="4351338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Jetson Nano</a:t>
            </a:r>
          </a:p>
          <a:p>
            <a:pPr lvl="1"/>
            <a:r>
              <a:rPr lang="nl-BE" dirty="0" smtClean="0"/>
              <a:t>Krachtig</a:t>
            </a:r>
          </a:p>
          <a:p>
            <a:pPr lvl="1"/>
            <a:r>
              <a:rPr lang="nl-BE" dirty="0" smtClean="0"/>
              <a:t>IO-pinnen</a:t>
            </a:r>
          </a:p>
          <a:p>
            <a:pPr lvl="1"/>
            <a:r>
              <a:rPr lang="nl-BE" dirty="0" smtClean="0"/>
              <a:t>Object detectie mogelijk</a:t>
            </a:r>
          </a:p>
          <a:p>
            <a:pPr lvl="1"/>
            <a:r>
              <a:rPr lang="nl-BE" dirty="0" smtClean="0"/>
              <a:t>Perfect voor het AI deel van ons project</a:t>
            </a:r>
            <a:endParaRPr lang="nl-BE" dirty="0" smtClean="0"/>
          </a:p>
          <a:p>
            <a:pPr lvl="1"/>
            <a:r>
              <a:rPr lang="nl-BE" dirty="0" smtClean="0"/>
              <a:t>Man in the middle voor</a:t>
            </a:r>
            <a:r>
              <a:rPr lang="nl-BE" dirty="0" smtClean="0"/>
              <a:t> motorcontroller</a:t>
            </a:r>
          </a:p>
          <a:p>
            <a:pPr lvl="1"/>
            <a:r>
              <a:rPr lang="nl-BE" dirty="0" smtClean="0"/>
              <a:t>Documentatie beschikbaar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STµController of Met IO-pinnen Nano (?)</a:t>
            </a:r>
          </a:p>
          <a:p>
            <a:pPr lvl="1"/>
            <a:r>
              <a:rPr lang="nl-BE" dirty="0" smtClean="0"/>
              <a:t>Motor starten met bv RFID,Fingerprint-scanner</a:t>
            </a:r>
          </a:p>
          <a:p>
            <a:pPr lvl="1"/>
            <a:r>
              <a:rPr lang="nl-BE" dirty="0" smtClean="0"/>
              <a:t>Weinig kans om te crashen</a:t>
            </a:r>
          </a:p>
          <a:p>
            <a:pPr lvl="1"/>
            <a:r>
              <a:rPr lang="nl-BE" dirty="0" smtClean="0"/>
              <a:t>Failsafe tussen throttle pedaal en Jetson Nano </a:t>
            </a:r>
            <a:r>
              <a:rPr lang="nl-BE" dirty="0" smtClean="0">
                <a:sym typeface="Wingdings" panose="05000000000000000000" pitchFamily="2" charset="2"/>
              </a:rPr>
              <a:t> Elektronica oplossing</a:t>
            </a:r>
            <a:endParaRPr lang="nl-BE" dirty="0" smtClean="0"/>
          </a:p>
          <a:p>
            <a:pPr lvl="1"/>
            <a:r>
              <a:rPr lang="nl-BE" dirty="0" smtClean="0"/>
              <a:t>Extra (RGB)verlichtingen</a:t>
            </a:r>
          </a:p>
        </p:txBody>
      </p:sp>
    </p:spTree>
    <p:extLst>
      <p:ext uri="{BB962C8B-B14F-4D97-AF65-F5344CB8AC3E}">
        <p14:creationId xmlns:p14="http://schemas.microsoft.com/office/powerpoint/2010/main" val="5927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Materiaal &amp; 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/>
          </a:bodyPr>
          <a:lstStyle/>
          <a:p>
            <a:r>
              <a:rPr lang="nl-BE" dirty="0" smtClean="0"/>
              <a:t>Volgorde</a:t>
            </a:r>
            <a:endParaRPr lang="nl-BE" dirty="0"/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PLC-componenten </a:t>
            </a:r>
            <a:r>
              <a:rPr lang="nl-BE" dirty="0" smtClean="0"/>
              <a:t>PLC </a:t>
            </a:r>
            <a:r>
              <a:rPr lang="nl-BE" dirty="0" smtClean="0">
                <a:sym typeface="Wingdings" panose="05000000000000000000" pitchFamily="2" charset="2"/>
              </a:rPr>
              <a:t> </a:t>
            </a:r>
            <a:r>
              <a:rPr lang="nl-BE" dirty="0" smtClean="0"/>
              <a:t>Jetson Nano </a:t>
            </a:r>
            <a:r>
              <a:rPr lang="nl-BE" dirty="0" smtClean="0">
                <a:sym typeface="Wingdings" panose="05000000000000000000" pitchFamily="2" charset="2"/>
              </a:rPr>
              <a:t> Motor-controller  DC-Motor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Agile werken/ Doelgericht</a:t>
            </a:r>
            <a:endParaRPr lang="nl-BE" dirty="0"/>
          </a:p>
          <a:p>
            <a:pPr lvl="1"/>
            <a:r>
              <a:rPr lang="nl-BE" dirty="0" smtClean="0"/>
              <a:t>Elke week zelfevaluatie doen en vooruitgang navragen</a:t>
            </a:r>
            <a:endParaRPr lang="nl-BE" dirty="0"/>
          </a:p>
          <a:p>
            <a:pPr marL="457200" lvl="1" indent="0">
              <a:buNone/>
            </a:pPr>
            <a:r>
              <a:rPr lang="nl-BE" dirty="0" smtClean="0"/>
              <a:t>  -</a:t>
            </a:r>
            <a:r>
              <a:rPr lang="nl-BE" dirty="0"/>
              <a:t>	</a:t>
            </a:r>
            <a:r>
              <a:rPr lang="nl-BE" dirty="0" smtClean="0"/>
              <a:t>Zorgt voor een duidelijke overzicht en goede onderlinge</a:t>
            </a:r>
            <a:r>
              <a:rPr lang="nl-BE" dirty="0"/>
              <a:t> </a:t>
            </a:r>
            <a:r>
              <a:rPr lang="nl-BE" dirty="0" smtClean="0"/>
              <a:t>communicatie  </a:t>
            </a:r>
          </a:p>
          <a:p>
            <a:pPr lvl="1"/>
            <a:r>
              <a:rPr lang="nl-BE" dirty="0" smtClean="0"/>
              <a:t>Elk probleem aan docent vermelden om zo weinig mogelijk tijd te verliezen</a:t>
            </a:r>
            <a:endParaRPr lang="nl-BE" dirty="0"/>
          </a:p>
          <a:p>
            <a:pPr lvl="1"/>
            <a:r>
              <a:rPr lang="nl-BE" dirty="0" smtClean="0"/>
              <a:t>Proberen om alle vragen van teamleden te beantwoorden</a:t>
            </a:r>
          </a:p>
          <a:p>
            <a:pPr lvl="1"/>
            <a:r>
              <a:rPr lang="nl-BE" dirty="0" smtClean="0"/>
              <a:t>Minstens 2x/week iedereen bijeen roepen om “samen” aan de buggy te werken</a:t>
            </a:r>
          </a:p>
          <a:p>
            <a:pPr lvl="1"/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7" y="217547"/>
            <a:ext cx="7511143" cy="62941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25143" y="217547"/>
            <a:ext cx="4245427" cy="25387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8914" y="2756263"/>
            <a:ext cx="4232366" cy="25211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959556"/>
              </p:ext>
            </p:extLst>
          </p:nvPr>
        </p:nvGraphicFramePr>
        <p:xfrm>
          <a:off x="731520" y="822962"/>
          <a:ext cx="10829109" cy="525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829">
                  <a:extLst>
                    <a:ext uri="{9D8B030D-6E8A-4147-A177-3AD203B41FA5}">
                      <a16:colId xmlns:a16="http://schemas.microsoft.com/office/drawing/2014/main" val="3414607029"/>
                    </a:ext>
                  </a:extLst>
                </a:gridCol>
                <a:gridCol w="7980928">
                  <a:extLst>
                    <a:ext uri="{9D8B030D-6E8A-4147-A177-3AD203B41FA5}">
                      <a16:colId xmlns:a16="http://schemas.microsoft.com/office/drawing/2014/main" val="4101913232"/>
                    </a:ext>
                  </a:extLst>
                </a:gridCol>
                <a:gridCol w="1319352">
                  <a:extLst>
                    <a:ext uri="{9D8B030D-6E8A-4147-A177-3AD203B41FA5}">
                      <a16:colId xmlns:a16="http://schemas.microsoft.com/office/drawing/2014/main" val="4290866512"/>
                    </a:ext>
                  </a:extLst>
                </a:gridCol>
              </a:tblGrid>
              <a:tr h="361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DATUM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MILESTONE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STATUS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7569289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Vinden</a:t>
                      </a:r>
                      <a:r>
                        <a:rPr lang="en-US" sz="1600" dirty="0">
                          <a:effectLst/>
                        </a:rPr>
                        <a:t> van de </a:t>
                      </a:r>
                      <a:r>
                        <a:rPr lang="en-US" sz="1600" dirty="0" err="1">
                          <a:effectLst/>
                        </a:rPr>
                        <a:t>motorcontroller</a:t>
                      </a:r>
                      <a:r>
                        <a:rPr lang="en-US" sz="1600" dirty="0">
                          <a:effectLst/>
                        </a:rPr>
                        <a:t> in de buggy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226089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Definitieve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onderdelen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lijst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prijzen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doorsturen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naar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stakeholder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94306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Onderzoek over werking motorcontroller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61495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RFID/Fingerprint start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mechanisme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756289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Elektrisch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circuit van de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motorcontroller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tekeken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25763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 van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Jetson Nano op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motorcontroller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51294"/>
                  </a:ext>
                </a:extLst>
              </a:tr>
              <a:tr h="7406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Signalen</a:t>
                      </a:r>
                      <a:r>
                        <a:rPr lang="fr-B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genereren</a:t>
                      </a:r>
                      <a:r>
                        <a:rPr lang="fr-B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vanuit</a:t>
                      </a:r>
                      <a:r>
                        <a:rPr lang="fr-B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Jetson</a:t>
                      </a:r>
                      <a:r>
                        <a:rPr lang="fr-B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Nano en </a:t>
                      </a: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sturen</a:t>
                      </a:r>
                      <a:r>
                        <a:rPr lang="fr-B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 de </a:t>
                      </a: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ingangen</a:t>
                      </a:r>
                      <a:r>
                        <a:rPr lang="fr-B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van de </a:t>
                      </a: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motorcontroller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7022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Toepassingen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zoals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camera/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sensoren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/...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Integreren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27668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Communicatie</a:t>
                      </a:r>
                      <a:r>
                        <a:rPr lang="fr-B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tussen</a:t>
                      </a:r>
                      <a:r>
                        <a:rPr lang="fr-B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PLC en </a:t>
                      </a: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Jetson</a:t>
                      </a:r>
                      <a:r>
                        <a:rPr lang="fr-B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Nano </a:t>
                      </a:r>
                      <a:r>
                        <a:rPr lang="fr-BE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regelen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719691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600" dirty="0" err="1">
                          <a:effectLst/>
                        </a:rPr>
                        <a:t>Week</a:t>
                      </a:r>
                      <a:r>
                        <a:rPr lang="fr-BE" sz="1600" dirty="0">
                          <a:effectLst/>
                        </a:rPr>
                        <a:t> 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zijn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geheel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 de buggy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implementeren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033733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features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zoals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verlichting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/app/Voice commands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toevoegen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6131"/>
                  </a:ext>
                </a:extLst>
              </a:tr>
              <a:tr h="395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Uittesten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Debuggen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/Final touches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29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8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jpeg;base64,/9j/4AAQSkZJRgABAQEAYABgAAD/2wBDAAgGBgcGBQgHBwcJCQgKDBQNDAsLDBkSEw8UHRofHh0aHBwgJC4nICIsIxwcKDcpLDAxNDQ0Hyc5PTgyPC4zNDL/2wBDAQkJCQwLDBgNDRgyIRwhMjIyMjIyMjIyMjIyMjIyMjIyMjIyMjIyMjIyMjIyMjIyMjIyMjIyMjIyMjIyMjIyMjL/wAARCAJY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2WKWHhhx606zUvdxj/aGavxwzzP5bYIxnJqeDTjb3asGypqbl8qvobkSt5PC9vSqDMN7Bvx4rQyRHgenasw2vmtmVywz90cCoZdaXLa5C8iu5W3UysO44A+ppUsi7h7hhIw5AH3RVxUVBxgAdBTxJAkRkm3Bc4BA4zUNvocjqSlohgwvpVW6vliKrt698VFfTGRN0GQn1qsbuOSwaOVV3j7p71UY9wjT6sfqpty1vNA2MryM8/jWV95vUZ603JJxUsWFJBrVKysakm0Y4zx1opw2EjJwO/tSLyeeKYDlNPL7j9Kcqrt3U11AfKdKAA8ocHH4VZtX8tge1QYJ61NGBxUvUCwzBnJXgUxAQ+eDS/KBinKy9OlTcYjLzwOKaRipC3pSdVqhDBS9B2pygEjNPkCA4U59aLgRheak7dqAAelLjHFAER4qJ5CP/wBVSueagY5NMBVfJxUi5qA8MKmFAD9uT2qR0wmcfpTFkC9RmpGl8xMdvSgBvbinLzwePwpgztp3QUADdKYq85qUYaPIpMUAFwgUoVHBWq571dl5RM+lUn4oQDrRc3adM5FamuD/AExsD+AfyrLtQftkPuwrX1zdHqZHX92Mj8KT3QHOyqas6ND5uoK2OEOaZdbdiuvernhmWP8AtBoXIDOMpnuR2qmB1Plr5uQM+mRWxa48lSAB+FRrbo8QUj8fSnQN9nfZLwrfdYdKwtZjvctA/T8qXPsPyp22kxWhIfgPyo59vypaMUCE59vyqs8TxsZIQOnKYq1ijFAyOCbzEyQAR2IGaZPaFpPtFsRHOPYYb606SI53pw1OjkyMPlW6UANt7oXDGN1Edwv3kI6/Sp+c8gflUU9qlyoJYpKv3XB5FNhumWQW96Akv8Mn8L//AF6QFjn0H5Cj8B+VPKYOMUYoATJ9B+VHPoPypcUuKAEyc4wPyFL+X5UuKMUAM2nqMA/Snq+eCAD7gUuKUqD9R0NMBSAylWVSp6giqgjmsGLQDzbcnLRcZX3FW1Yg7WqQe1AEcUqzx748EZwcgZFO5z2/IVBLZukhuLMhJe6n7r1JbXKXWV2mOZfvRt1H09RQBJz7flRnnoPyp+2kxzQAmSOw/Kjn0H5UuKXFACZPt+VHPt+VOxRigBvPt+VBAYYIH5U7FGKAIg7xcMAQe+BUytnkY/IUYyKjKNGdy8r6elAD5okuI/LkUEfTmqWZrD5ZP3tv2bAytXUkDYINTpgnDBSpHemBWSQSKGQqynoQBT+3bPpiq8lhLbM01iAVzl4j0P0qS2uFujhMiQdUPUUAWLd4klVpo98YPzKBgkU1yhkbYPkzxkDNJg9xSbc0AJ/EM4wfYUuFDdiPpS46A9KeNuwptBOchvSgAZJI22kAZ9hzSEFf7p/AU/e+ADzjpQRzn1oAdFFIYvOVMqDgnAqc70QN5Y2tyMjrTYZnWJo1JCseatSxSwqiyEPGRldvOKBFZSdwKrlepGKsyQwzwOyoqOOnA61CGZHJUYB61PGjlxlc96YGejS28g8xRjscCtCC5DHovPsKsrbpORGyg896r3Wmy2smYfmTGaALT2wfHyqcj0FZ8kNxYT+bbHHtjirlnehhtbrWnHGk3HHNLYNyTRteS42Qz4R1/wBkV1UDA7jkBTyPlFcJdaMVBljJDg5GKsaZrlxayLBdcr0BPahq+wXsd8sithRzgc8U88L0qnDIZI1ZCpz3FXcEpjPapW5QADHAFLihV2rilqwEPTimgY64/Kn0lJoD43S1CSKVyMdqmZ1kmjVQAq/zpjXe8/ukIXoGPelQLGyMx5LDHvUtWBTtIuTKUgZumFzVe3tLi5h81FAjP8R/wrYkgD2rc4yuOahtYXigjCyNvUYIPQj2oaTNMRFOSM+axbyflYlvQ96ypQ/ltC5dVJztPTP+NdYNkylSMN3rN1OzkuIREH2srb0PY+1CRkrI5RZmtJcPkg9vWqUpDSswGATnFWb0ymVlmBEinBHpVYLk81aGOjQfeP4Uo607tSCmAucU4HJptC9aAJVOOD0qVcVEOaXI3YpASvw+M06Mnb1qDvUicHpQBOuTx3oAYHmkRjmpSdx+lIBAeMU4fdxTQOakAG7FADVPNPJBxTTweKcB8tACgfNnpUzIQu7NQjripiriPBPFICq3PeolA34NSFSW9qd5Y61QFd/v8VYAPl5xTNmDTgccUAIaQcdKXrTgtAEuB5XFIBu49aOdlKpxg0ATLam3TDdW5qMjHSrBkeXczHPFROOhpJvqA4gNGKqSjHHrV1cNGPaqs2Mn2poCO3GLmHP94Vra8f8AiYn/AK5CsyJt0kZ4+Vql1i5330j/APTMD9KXUDJlkBBXPvVjRbVrm/QjICEHI7Gs3qa7bwtpxjhWRxy3zVQHUQhljUvz6mpwFkXYwyDTlXC4qNkMR3LyncelQSKrtajbIC0RPDd1qxgMoZeVPQ0xGV12kAg9vWof3lkxZAXtzyy55WkMmQk7if7xAGO1PxQjLKm9OVPSlxTEGKTBzxTqUCkAwimtGG571LikxTAiQ/MF6etSSwR3ERjlXKn8xS7QRz+B9KVWwwDj8aBlVJZbAiO5zJbnhZe6+xq9gYBBBU8g+tKQroyOAynqDVLZLpp3QqZbU/ejzynuKQFzFGKdG8c8Ylhbch/SloAbilxS4pcc0xCClA5pcUuKBiFQwwelIMp15XsakpQKAAc9KiubRLjDAmOZfuyL1FP2lOUGR/dp6sGGaQFWG6ZZRbXoCTH7sn8L/wD16uFcHkYps0MdxEY5VDKf0qr5s2m4S4Jmteiyjlk9jTAtYpcU8BWUOhDK3II6GjGKAGY5pcU7FFADKXFOxRigBuKWjFLQBE8XO9DhvTsaWOX+E5DDtUuKa8Ycc8EdD6UASo+Dk1FdWCXDCeBvKuF6EdDTFdo22v8AgfWrKMDzQBSgndpvs9yuy47Z6N9KnwQ2DxU00EN0vlzDg9GHUVSfztNYRXP7yA/cmHOPrTAsd8GnbcAEd6Cvyq4IKMMgilB4xQAdOxpV5PIzUiSbWGVD8YwaE+8wPANAFi1lSPzF2Bg479qbtdRvU89xUagDGTj3qxFFIW2gZY9PemIjKs2PWraSSgZwB2zUcI/fAMCPmxn0q+ImRWBYYznFAFi0hdsSbckEEj1FXhsWQsq5UjlT6VSjVlKvyUB6r24q8AXZW+6vSkwRlX+lL5zT2xC5GcDpVa1u2ifbJwwro0hVsp1APIqvPpENxu4wf4SKLhYlt51kUZwaLrSYb2EsgAcd6yVFzp7hJVbZ2auhsbyIhR3I6UeaAwoJr7RrgKxZ4fT0rt7C+hvrdXicE45HcVG1pbXseGQdK5680u90q4NxZMQntQnce2x2FFY+ka1HeoIpiEuBwQeM1sVQwpKM0jdRSewHx2ytvVI1y3oB0qzHYyNIPMKqT93vUlraGNmO/M5+6OxFaG0zwFlXbs6knkGi+tybIfbKxiaMnDp8rqaMZTZ/GnQ0xWdx5i8ToPmH98UnmBx5inmpGMdz97o69cVHO++IMD05pPMDEn86zb2/W0t2TdlyflWgDM11EkuIpQMMy4f3x0rI244FSvI0jlnYknuaj71YwNIM5p1KB6UAJQo+alppJFAEw+tMPWlTnkUrdfekAqDI57VMuNmKhTOKkwQMmgCRTipF69aamO9P47UgH4w1KRzUYanySb9vsKAFxzT1OBUANPD4osBIzc9KdvIXFRbst1pSdtFgGSA7dwp8bblAPWo5GG3g0RMGbHSmBIetAXJoOQcGlFJgG30qXHyU0dKmH3RU3HYhA4NA4FSBRSYFO4iSJuo9RUZJ6U9Bg0jDJoQDosbTULoSSRT0yGxUbkgnB5p2AbEn7wL71X1KNluGBznFTxOwmU+9acVsmo6tiT/VqmSB346UbMDnLG1a6vI4ccE5b6d69P0238qEcVnx6dGs8XlwpGoHGF61vxJsQClzXEx+KKdiigREybeUH4U9HyB706mlDnK/j70DI2ieBvNtxlf4o/Wp43SdN8Z6dR3FNRs8dxTZIG3+dbnbIOq9mqQJqWmwyrcAgDbIPvIafjmmITFGKdRQA3FKRkYI4p1LimMjBKHnkevpUydabSAFOR9309KAIJLWS3kNxZcMfvxdmqxb3EV2hKfLIv34z1WpFIIBByKhubPzXE0DeVcL0cd/rQBNtoxUVtd+a/kzr5VyOq9m9xVnaR1pANx6UuKMUoFABilpcUoFACUhTJyOD/OngUYpgNRsnB4b0qTA24ZQynqD3ppUN7EdD6UAkHa34H1oAqG3msS0lkN8JOXgP81q3BNFdR+ZC2cfeU9VPvUi5HeoLiyLS/abRvJuAOfR/Y0AS4oxUdtdLcMYZE8q5XrGe/uPWptpFADcUUuKMUANpaXFJQAUdetGKKAEKqy7WGag3NC3UlP5VYo2g0wJImDjO6rQRHQo4DqRyDWb5TId0Z/4DVi3uQTgjnvnqKAK01lPpxMtrmS3PLRHt9KfDLHcJ5kbZ/vDuK0UkIHBzntVW50wyyG4siIrgdVHRqAEUjdz0zU7bHd2QY47VTt5xMDDMhiu0PKHow9qtRxnazDHy9c9aAJ4EDNt4C4zzUxzHJuRiu08Edqih8tpFDkp/eNSFUEuEfcB37GmIt2kmycxuFbzTgk9vcVNIGD7SQdp4NMQ+aYcRqq+o6girMFsJgzNKE5oAnhLRQvGenWpIsvjaSO6VSUmPK7tyhsbs1qWKxKGV23D09DQF9S3FMvm7miUcYOKnCBn6gE9Kih2HIkG1iOM96ks4VLgPyFHHNIY+Wz8+EpIFIx1rnZtPuLJ/NgyyZ5WutDeWcHO09Kb5URfb1yfSpTsDMjTtVBVQWw3Qg10Mc8cwxwfY1ganomJBNa5EnXA71RttQmtZ/LnBRh6015Cvbc1dT8PpMGltvkk6gCs6x1u606UW98pKZxuPauktb2OeIHcN3eodT0uLUIDkDfjg07jtfYuwTx3EQkjYMp7in1wqXGoaBKyrkxZ5Brp9L1eG/tkbzB5hOCvfNNvQL9z5uiiS6Tcr7GXgH0NMdmwzDCzqMOuOGHrTVLB8oNk+PmXs9IzCdQejj8xUgAcSKHVvmHSqrzKlxjoG6j0NJPN5D78bRj5h6+9PjtY76dG5wBnI7ipnNRV2NJt2G+RLMsrxYBxgZ7muTv1dZXWTO8HPNejpCqIFUcCud8R6QZomuol/eKPmA7iualiVKdmaSp2Rx680HrTUPOO9O713GY7pQKB70dKQCNxTDyM0880g9KYCwE5xipW96iGY2yBUh5G71pAOX2qbHFQpwam6CgBV96eKYKeOaAAjmk71N5JCbqhI5pAFOHTmk/Cmk44pgScU1m4zSDBOKNpIx60wGblPBzSwn95TPLIbFKvyy0gLvDdT9KaMDrUZJ3DFOY54osBJkY4qdDlRVQEipo24qWhktKVyKRWwOKcuQcVICL92pfJY8gUiQu54FXoi6gLtqr6CKDQur5INQypg9K6BFM3yumM96qX1j5M21uM8g0KQGE3DeldD4fh8xjJ1OcGsO8i8rvV7wneSrqMsZUtC4GT/dPrVboDtkiELDcPlPRquADqDxSABlxwQaRc2/T5oifxFZ2sIkxTT1qTAKhlOVNNIqhCYpaKBQA1kycjhh3oWTBweD6U+mtGGOT17GgBJrcSkOjbJl5DDvSw3HmP5Mw2Tjt2alViDh6dLAlwgBOGH3WHUUrDJNpHWgVDDcMsn2e74fosnZqsbCvrQAmKXFLSimAmKAKdijFADNpU5T8R61IjAjj8qMUbcnIOD60ANuLWK7jAfIcfdcdVqGO6kt5Bb3w5/gmHRvr71aDDdjuKdJFHPEYpUDIRzQBHFKZXdTBLGV/vrgH6etS4qkjzaX+7mLTWZ4V+rR//AFq0AAyB0YMjDIYHrQA3jOPWlFLjuRS4oATFFOooATFGMjBGRTsUYoAj5jPcr/KplYEZFIKbsKnKdO60ANurSK8QB8q68q68FTUEd08Ei21/hWPCT/wt9fQ1cRw3enyRRzxNHKodG6gigBhXB5ptVf32lgK4aey7H+KL/wCtVxdskayRsHRujCgBlLilxRQA3FGKdSYoASlC7iQOoGetGPSjGaBCimSRCQ5X5WHQinj3pce9MYyGZon2yDB7HtV1X3fN39RVUosi4YZpiF7ZuSSnr6UAXLq2hvov3o2yD7sg61SE8tpKIL5eCflm7Ee9XUkR+hFTjy5ImhmjWRG7HtQArCFrhWXcqEcZ55/wpwAfIRBkDkD+lZxhm0oh03XFnnlf4k+laFrH9rha5tpVZAc8nBpgSxNhM7mX0wav26vcRHEgXHQk9TWc3P3c7f7p6irkYjMaAcMv3qBFmARl9kxOG649exq3bw7wFQ4Y9Caqh1JwFUlehFWo2LsrMNhxxjoaANIxK6Kc/OvVT3FS2wJOxRz/AEqtHJwJGbDKcVaMjGUOuA/RsdCKWoy40wUeW4BxxnFTCKMKGXnFQkiOMKxDE9DSxSbAwYHNSMVJcvvINVNS0+O+BbjdjANXfLzxuyp7UnkgqQH+al6COTZ59Kk2SAlP71bFnrKsqjeDViRY5UaKZQ3HNcvfWMtm7S2+THn7o7VejJ22OinWO9RkdQSenFc1eaVc6dcrPbuQQcjBqfT9WycOcEVseeswBPOanWIaM+cFvLe8wY5AWHAIP3aZOzR/Mfvjo3Zq46Od4ZPMt5NjDqvr+FbFnrqSjyrkbGPGccU2rF2L8k0V3Ayu2COv+zWxpoijt1EQAB9K4rVUjtpES3lPlsudoPA5rZ8O6h5ieQx+Za5cVByhdGlPRnYIAaJYgyEEAg0sPKjpVoruXNePz8rOmx5Z4g046dqJZVxFKcr9e4rOHPNejeI9LF/p0iqoMijch9683TIJVhgjgivdw1VVIHLONmOpeopDS1uQIQKVaQ5oB5oAceRSA9qQ+lApgSKwzzUwYEVVHWp1IxSAlUnNSqOahU4qQNQBZEh8vB6VXb2pxPFIpGeaSATtTGp5BIyBxTT05pgImc1K7ALTFFPK5QmmBXDE5NND5kFHc4700AhqBFvoaUnmk7Cg9aAH9akj+Xoc5qHpUimkMmVuMVZtkMkirjrVUGrdpII5UY9jzUMDoharbQKCOTTAgyHwOtX78B7aKVDkEVno7eWeOhqREl5ugZSOFYZFZGtXnnWav/Egwa2roCfSyQf3kZyB6iuKu5JHjlXHB7VcUAjy/aLYMTzXTeFdP8uASMOXO76Vy2mQPcSxwgH5jk/SvS9NtxDAqgY4qnoMuhcDI/KnqQR9eCDS4xTSO460iRpBtwWQZj7r6VICkg3RnIpEfP17io2RoGMsIyP4k9aVhkmKKVHSePzIz9R3FLigQmKWilpgIVDDBpqlkbB6HoakowCMHmgBXjSePY4yOx7j6VDHI9mwiuW3wnhJPT61IMxnrlamIWSMqwBUjkGkMcVGAQcg9CKaWwVGDyccVXBexbHMlsfzSrY2ugeNgynoRQAlLS4opgGOaXFFOoAaVB+o6GlViDhuvr60tLgEYIpAO4IKsAVIwQe9UzDLpzGW1UyW55eEnp7irIJQ4PK+vpUoPcUAJBJDcwiSBsr3B6r7GnYqrLaPHL9qsiEm/iT+FxU1tdJeKQB5c6ffibqPpQBIBS4pcc8ijHFACUtLRQISilooGNK5+YcN6+tKj84PBHUUvSmlQw9x0PpQBYH3exB6g1Rls5bR2uNPAKHmS3J4b6e9To7RttfnPQ+tTgnOVPNAFaCaK7jLwk5X78bfeU+9OPHWlubATyLcWz+ReL/EOjfWoobrzpTbzx+Tdjgp0D/7v+FAD6KeVIOD2pDjtQIbzRincEUrFmOWOSBjNAxuSSM0UuPSl6UwAc4p5UdKaBUqYRssoYDgg0AV2haM74endP8ACrFvMsnBOCPWlwAoIbJPPuPamG3M2ZB8knX60wL6Eoc4BB7Hoary6a8TG90ttjjmSA9GFQwXJD7Jcg9Oa0Yn/iU9DSAisp4tSJ2Hyp0HzRN1H/1qvKigSFV+ZSCp9Pb6VVn0+K+kWRW+z3Sn5ZV4596WHUWjlNlqMYhuz8qzD7snvTA0EiJj8wcYPzL6fStGEiSOMZGQMEH271RibarRS5wec+lWIoo1Lo/zEjjB/WgCyAAxLZ25/Kp4wUbIbJ7YqlbMNjqT83QKe9TLNHEyvICozgkCgRpRuW2k/eU4+lSrK6TFmwyEYzVZJFaFix+8eDSwRyAnzOY+3PekMmiJV8ljtzxUyMGBbI4PNQpIgjPbFCOgA29T+tSIWeJhISTlSODUDQhhg1MZTznP0qASEZPBFAHP6lo8m5p4OOe1ULfUZbaZYpgQQec11MrZGM/L1rMvdNiu1z0cdDTv3E0fIrKPMKsSMdDT0kVOGUNkYye1OhRmd3Azhcj3quWyOmB6VW5Y8sCOpNWLG6a1u0lUng8/Sqg604UNJqzA9W02cT26spyCM1qRcr7VxHhS+Z4jAT9w8c9q7a3O5QB2r5zE0/ZycTrhLmVxJY9yEV5j4k0/7Bq7MoxHN8w+vevVSMjFcr4v077RppdR88R3D6d62wNblnZ9RVI3RwHUU7HFNUZFSdq905RlJjmnNTM80AKetGaTIzxSjrTAXFOBpKXHFAEgbinq3rUIzT+cUAWAQwwaPunmoFY1L94c0gJRIAuKhc8ZoPFNkzjimBLGcrSsTjFRwn1qU80AVOQ9Ob1oP3zTj92gRMpyBR1NMjJZaeM5oADxT1NRt1pycUhk4PFSoeKgFSg8UmgOm0zVEay+zTHp0JpzMgJw3B965+DnpT552hA5Oai2oF67uiF8pDwetRWFjHdXISQfKeTz19qy/tQyWcEsa3vDQ+0qZG6hyPpV20A1Y9PhikjWKJUVegArbjXC/WowgVxv9OGqztxUxBiClpaSqEMZc8jg0qkMCDxxzS0hGeeh9aBDHhZH8634cfeTs1TRSx3C5Xhh95T1FNST5tp4bGabNAXbzoTsmHcfxUDJSMUU2CVLj5SNsy/eU/0qQjB5oAKWgUooATHrSDKf7v8AKn4oxQA5SCOxz29artFJZuZYBuiP34/6ipsFTlenpT4JfMXeBjkgUALFJHcRiSI5B6juKdiq8lu8chuLXiT+JOzVNbzx3SZX5ZBwyHqKAHgUtGMUooAKMUtFAB+FIAU6cr6elOpRQA5SCMiorizW5IkRvKuF+7IP60/GDlevcetPjfd+FAEFtemST7NeKIrkcA/wyfSrRUqcEUy4t4ruLZMOn3WHUVWiupbJlt7/ACYzxHP/AI0AXKbUjLg5zwehFNNIBtFLRQAlHOfalooAQgEYIyPSkyYjnkr6+lOpRQBNGyuODg9qS5tYb5PLnGGH3JB95TUG0qcp+K1YimV+T9KYFEzS2cot9RIKniO5HRv96rDIV/HpVzEUsbQ3EYkjbgg9qzpIJtJHy7rnTye33oqAH0uKcAskayxMHjbkMP8APWkFACUoFFLigB6ISC4xhTgjNHQ0qhcE/kPan4BJByD24pgG/OCRyO44oByQD9aQE/hT8ADII57YoAZNCJBjt2x2NRK8tq4D5wejdjVn5c9+RTplX7oyyEAjNAFq3lEyna2SB09anuIYb23EF0oI/hfuKxgslr+8iJK9x6VbtrpZDyefSgCRpbrQ5FW9LXFiw+SdeWUeh9a10mjZYpYGDwNyrD3qslwDEY3QPEeCp5qsLSfRybvTAJ7Vv9bbN29xSEbL2xidSnzAHqO4qYXIkzE6gqMciqlnfw3lk728pKg/NH/Eh+lKkiSFQw/eZ6+opgXFYiQop/d+lTrM+3ymzgHg1WV1hkaN1LIR19KXz2YAEgbeM+tIZZEwUk849KmTCncSBx8uKoLcdmGSe1OVwQVJIA6ZoETvJghy2fagOmGzjn0qqzLIny4PFRqxxs6MeeaQFqR0wFHBFM81EmUY71U8879pH401cmYEnJ3AUNAfJ8aM21mDA5OfQ1VkjKMw7j86mY5nA4UYzgdKLjDxqw++vDU1uUVgafnBzUSmn1QGpo159m1GNs8E4Neo2MgdAR3FeOxnDZ969M8NXgubCI5yy/Ka8nMqeimjei+h0uBiql7As0LIwyCMGrqcimunykV4sJ2dzoa0PG721NjfzW5HCt8v07VHXT+NLDy7mG8UcH5G/pXMdq+poVPaU1I4pKzsNYVC1TNUTCtiRh+tKCaSjFMB6k0/dTY8BgTT5QFbjvQAqtzUgORVcfeqQE0ATAAmpACDUKt+lTJyKAHYzUbDNSZpshyM0gBBzU+0ZwelVlJ61PksBQBDIgWXAPFO2Hy804r82TQTgUwGQckipehpkRxJ9alI55oAhY09B3prj5qFPFAEualH3RUAORUynikBoWEfmSquO9VdWfZc7Txir2kMoulzVDXhi5J96S3AzHnGcVv+ELqSO/dNpMEg+b2PY1yw5au/8K6eIrRHZfmf5j9O1UB1ibWGG5U0oJiIV+UPRvSk24GV/EVIrBlIPKnqKiwhxHGQcg02m5MP+1F/KpCOMg5HrQmAykp1JVAIVB+o6GnIxztbr/OijGRQASwediRG2TA/K1LBP5zGGVdk47H+KkRmB2sfofWiWOO5LJuAlTGGHVfSkBMVI4xRio4Lgl/s918svRX7NU5Ug4NMBMUClpRQAmKCrYyuOvPvS4pwycL6ngUgFjbf0Bz6UyW2DsJYiFmXoezfWnlHRiQSrY59xRG+Tg8EUANt7gTnypB5c69U9fpUxBFRzW6XAyTtkX7rjqKbFdMJPs90Nsv8L9moAmxS04qVNNxQAUtFFAAPegrk5Bw3rS0ooAVHz8rDDDtUjxpLEY5FDoeoNQylVjLt/D0x1z7VLHu8pd/3scigCiPP0rGcz2RP/Ao6vApLGssTh426EU/PBHBBGCD3qhJbzWUjXFl80Z/1kB6H6UAW6Skgmiu4/MhbkfeQ9Vp2KACijjOcUUAFFFFABSFecqcN60tLQA+KbPyuMEdqtRvt5BGDwQeQapEBhg9uhHahJSjbZO/Q+tACzafJbs11pgBU8y2x6N9KbDLFdxl4SQy/fjP3l/8Are9XEkIKshxjkUy4s1u5BdWjC3vk6FejfWgCEKPm3Eg444oXGeTimR3ImkMM8f2e6UfMp4Vsdx7+1LG6SFthyB3FAFiNAyuD2XIodmchmbJxjNNAO/5RnvinBuowMGmAgJGCO1LnPWhQCcZwPWnHAf5Tx6+1ACqOMgjg9aeysR93p29KYSNxHHuR0NORiGAJ57H0oESK6t8hGCRjOKqzW53bovlbuvY1ZjfaxYAbgePSnvguHUYB529qBlS3uiv7t8gg9DWtb3Bj+ZGyD196z5reOcDPyt2buKrRzyW0gilyMdPegRsXFh9ocXemyCC7HUDo/sRSWWox3M/2e7X7PfK2Nh+630qKG4yVdGG7POKnuLK21Zf358ucfddeDmkBdMjxvlmyCMH3p0UnLAHcxrmX1C90qZYNSUyW2cLOB/OtsOpgjmRgyMMh0PamBaVwJN3fqM1K8pcjC/LnkVUDLJGx3DcPuj1pBIUiyTkntQBd8xIlI2HPaqjTs78L0OBUaTM8h3NjvzUDzFSwB4z1pCLdzcbwuBgqOTUcV2BJGh65HNQE4XJOV6moJZMSKy0AfLYmIfd7U/cpGeuag2g8AgmlwQdpH41RYpwGNCntQ6txn8KI43c/KpNAEihiMgdK67wddbJWiLcNyBXMx20qqc4XPFXtNkWxuY5DJyGHSuXERVSm4lwTTueuQNuUGpiKo2EokiVgeCMitAdK+Tn7srHcc54msRd6VMgGWA3D6ivMVPAHpXs91EHjIIzmvKNRsGttSuYxwqsWH0Ne7lla8XBnNXjrcz260xvSnmmtXro5yIigClxSdDVAOp3UUi4NPIAA55oAYVpVGDmlp45FAABTwSKAKXvQA9ee9I+aVaHORSAdDg9auhVVQRjmqCYAp4c9M0ASTcHIqM8rmpHGYuagz8ppiERtr81ZJzzVImrCNlRQMVutM6U801zkjAoAercipujCqqn5qsnsaALVtJ5cqsD3qbVIPtKB1wc1SB5FaGmMZ76KJ8lAcmkBVtfDdywSaYBIyRwep/CvQNOh8uBeO1Nkt/O2DHKtV6NNqAVKdwY8UhGDlev86dRVCBWBB4yD1BqNt8HzRjdGeoJ6U4jnI6/zpUbj27g0mrjHsvygg5B9KbigfufmUZiPUelSEBgGQ5U0XERinUYopgGAeDTVVUl3lRuI278c49DTxS4yOaAFlijnTY/4HuKbFO0L/Z7s/wC5L6/WgfIevy+tTMqSxlJBlT+lAD2UqelJUEcr2bCK4O6E/ck/u1aZMYI5B5BHekAylFLSimAUhXPsR0NOxS4oARHIO1hzTpYY7mMpIPoe4pCoIwaFYqdrfgaQEUc0lowgusvGfuTAdPrVspjnjB6GkwsiFXAZT2NVgZNPOCGktWPUDlKQFg9aKeAroHQhlPQikxTAQUoFGKjlYlhAhwzDk/3V9aAET/SJt/WKM4X/AGj61bpqIERVUYUDAFOY8e5oAiEo84xk4OMgetSZIORVS+gZ41dMh06EdaZaagJD5U3yyZwG7H/69MB9xZF5ftFq3lXA7Do1SW12l0fLkXyrlfvRnv7ip9nzlsnntmorm0juwCzbJV+7IOopAPIwcUlQxXbJILW/ASX+GXs/1qy6FTgigBlFFFABRRS0AJSkBhg0lOFAELzralQx+VzgE9jUjPczcIY4lH8Q5JpkkIlljY9EOR9ac4dGDRpuU/eUdvcUgJfsFvexmK8lkaTGFmJ6e2PSoYGWwuG06+2xlDiO4A+Ug9A3+NTArNGQCORjmnWgRJfst+BPFLHjJ6gj/wCsaAJpIHgkAcFc8gj09RUXP4VJJFLpCrvL3mkE/Ky8vD9P8OlPliTaJoJRNbvyki9D9fQ+1UBCOtOA4FNCnuPxpzHoOeKAFxwCPx9qXBJx15pByT1zSnOSM/Q0CHxruTr0PTNPKhZMA59P8+tQk4bAz9KcrfwkkL6jsaAJBw42Z3njBFLNGkkIjcfMO2OlIkpEu9/mbrTmbc27neOSfUUAZcm+xlU7jtboa0oLuORRkndj170SqpwrqGOAVqhNbvG5kiHTkrQBswzw3MHkXcYeNj0PaqfkXGgM8lsv2jT3+9H1KfSqttejkOP/AK1acV60K44dG6g1ICxTQ3EZmtXDqBkr3FOS62IT/e7HtWZdWRic3umMVcn54uxpbfUIrv5HHlTr95G7/SqAvSzZUdqajqyOd2COg9arly24E1HuMRyppCLG8+VzwDUGWyvfBqKSRmXrxmolkO7AJHNAj5tYY4Iw3cVJG4JVJBuT9RUWCTS9Ko0LbRxkhUfp0zUZaaL5RwvqKZuIAIfOe3pSl3YDmpsO4ea7cFj+dNBIbPvRuOcn+VKWBPQUWC7PUvCl99p02PJyyjaa6lORXmXgu9Ec7QZIzyBmvSoW3IK+UzCl7OsztpS5oiyL8tcB4wtTDcJcKMbwUb+lehsM1zXiuy+06VLgfMg3D8KMBV5KqCtG6PMSD2pCfWn9qaRX1SOEZjNIRT8UuM1QEa9af0pQBmnkcUwI8c09eKaBinigB3U0tN6UvU0APWlYcU0HFOzkUgGqRmnkAEGoh96nmgCy3+pxVfHymp4zkVBIdrEY60AV881JG+DUZHNKOtMCz9ajPWnfw0lACLyask8D2qsPv1IzELQBIZQo5rR8PXMf9rrG5x5gwv19K5+RyT1rT0CzN1fqecIc5HrSA9UjUkKw+8Oo9amGHGV6jqKrQFgi7jk+tWR8x3Dh/wCdTa2ohKSpBiQccMOophGKaYDaQjncPvD9adRTAEf2+oNIymL95FkpnLLmkK55BwfWno/Pow6ik0A8bXQOpyD+lIBTcGLMsIyP4k7UkE63EsyLnKEHkdiP/wBdCAkAp1GCKWmAYpB+7/3f5U6lxQA/5XTawDKeoqFWexYKQZLYn8Vp2ChyOR3FTIwZcEAg9QehoAcQCodCGU8gik+tRFXtCZIgDb4+ZO/1+tWBtkQSRncp/SlcBtLRilApgFBAPUUtFADATH15X19KnVuMHkHqPWo6QZQ8fd/lSAi8uSycyQZeAnLxnt9KtoyTR+ZGcjuO4oV+hBqCWB4n8+1IQn76dj74pPQZLI4ijLtzjt6n0pII2VSz481+Wx/L8KigaW5YSzIFCH5AO59atgUxCinxQyTyhEXcx7UwAsQBXT6fYiztssB5r8sfT2psDKGm7VAlY7u4ToPxqheaDbzMXR5I3PUkBgfrXSuvJqBkO7tt70gOUP2jTWWG8BMR4SUcg/jVrgjI5B6EVszxJJG0ckYeNvvIf88H3rAntZdLzJEWmsief70fsf8AHoaYEkscdxF5My7k7HuPpVUSzacwiud0tqeElxyvtVyN1lQOhBU96ccFSjgMp4Kt3oAay/KHUhlbkMOhplQGOXTcyW+6a0PLxHqnv/8AXqyrRzxCWBt0Z6+qn0NIBtJSnOPeigBKdSUtABTsUnaigBrJk71OG/Q0+OXccOPmHrRTWUN7EdCO1AGjFOYjhcMjcFT0NMksmtC97o/zxt/r7N+QfcD/ACRVFZGjYB/w96uwXBikDxMQwOaYBE0F5AZ7Qn5T+9gc/PGf6j3qIjGc59qtXNkl+/26wf7NqCckjo9Rx3C38xt5oRa6ivDQnhZPdff2oAhHY4pwYqQR9RSuGXCFcbeOlNKttDnGOlABu5zj6U8SIdwcdR8pH8JqEnj/ADzTlXcSR2HINAh27gH8CKesgyP4RjBIqEsc59elGemRxQBM5Tb97OOBioxuPIPTrTWbntgDihW2sDigCGW1Eh3IdrH8qhiuGiYI/Bz0NW8kA5yVPSq1za+ciybsYNIC3HcYYMnbrSXVjDqQDofLuhyGFZm+S3O1unqKtx3R4KnDCgCul9JA32a9XbIDxJ2NWTIcZHOehqWcRX9ttmUbuxrHZrjTJNkmXtz0PpQhGi2duSfwpZTFsRkJ3Z5qFZUuIPNjOQaiD4YA9zQI+d6XIwMdabRVGg7NOBpAuVJ7CkzQA6k70Zp+RgUgL+iXLWupwuDxnmvYrKQPGpHpXicLqjhh1Br1jw3d/adOibOTjBrxM3p3SmdOHetjoscVTvYhLCykZBGKtpytRyjg14VN8srnS9UeM30Btb6eAj7jkD6VW6V0XjG08jVFmA4kHP1FYAAYYr7ChPnpqR58lZ2I6U+1BFJjjrXQSIPvVMRxmoB1qUE4xQAd6U4pDgUBlbimAq81JtqHcFapVkDUgAjmgjipAM0xhg0ARjg1P1TJqBsg09X4waAJUbimzDPNNzzxT87hQBDjimYxUrdKhJOaYEy/dFHaiM8UpoAav3qe/Ipq/ep3XigCOKynuZAsMbOT2ArtvDOmNax/vVxITlh6VoeH7BLfSVYJ+8kXcx/kK0rWHYM45PWo57uw2tC0BxjtTgSpwTx2NIKd25qiSTO/lThx+tL/AKzPGGHUVB90+3Y1N9/BBxIOh9aVgG4pKkGJMjG1x1FMIwaYCUhXODnBHQ06igBUc59GHanbCr+dDw38S+tMK59iOhpyOc4PDj9aAJlKzJvTr3X0pMU0oxbzYTtkHVezVJG6XCkrw4+8vpSASlFGOaWmAUhBB3L+I9acKdQAsb9x+VMMb2zma3GVP34vWlKnO5evcetPjfnI4I/SgB6MlxH5kR47juKMVE8Lo/n2pCuOWTswqaGVLqPcnDj7yen/ANagAopSMUlABRRS0gE2kNlfxWpAwcYqN5BEhcjPoB3PYUsEbKmXOXY7mPv6U7ASKMCn0gq1Y2rXdwEHCjlj6CgDQ0ax3N9pkHyj7gPc+tbTnNIoWKNUQYUDAFJ1pAMKZqNo6tgcUjJkdKAM2RcVVOVYlRnIwcjII9KsSTyAZa2cDvzSDa4yvIpgYNzprws1zpynb1ktuv4r6j9RTLeeO4Tch5HVT1FdA0ZX5l4I5BBrNvdN+1Sefa4hvR17LL9fQ/oaAK6MUOfzHrVWS0kjka60/h/44ezCnxTl3MMyGKdDhkYYqYEqcg80AQQTx3qlowVkX78Z6j/61Oxii4s1unEsT+Tdryr5wGPvRb3H2lzBOohvF/h6B/p7+1ABiinEEHBpuKAClpMUtABRRRSAUgMNpGaYC0R4JKevpT+9KOtMCVJDwytgjvVyWK21mNIbr93Mowk44INZRVozuTkd1/wqVJzK45AGMfjQBbknltZFs9Z4faBBeqPlcdt3+P50XMDxNl1wTzx0b3HtUkdzFPAbW8j8yFuOeq+4qGRJtGRUkZr3RyeCvLwZ9P8ADpQBCASGZVOF5yO1KG37ixwxPHHBqR1UxCeF1khk+7Ivf2Pp9KgIKr0+UnigQuPmxjOaQtnv04+tNBK4Oe9Jyx5oAOQMilLcAnr601jz70nbBI5Gc0AKzHAGeOuKbk9BSZGOnNN3cjHGKQEm1THuddy5wfas9o3iJKnK/wAqtFzk8+9IyMrYI5Iz9aAGRXBKhc1O0gkj8uQAg+tUJIypLJ+VJHPyM9aBDLi0ls3MtqSUPJSiG6ScqOjg8irgmORjn1qrdaeHYTW7BZM5xSbA+faWiirLFzRTaWgB1BpM0ZoAcvWvQPBN58rQk+4rz9a6Dw1d/Z9Rj5wCcVyY2n7Si0XTlaVz1+JsinuuRVa2fKA1b6rXx7Vmegcb4xsPtFkJAPmjbOa4U2E0Rz95a9W1e38+ylTHVTXn8UgEeH+8pwa+jyyq5Urdjirq0jn5S0b4ZSPemhge9dDIIJPvqDUJ0WGcZiyDXqKRiYlOHSpruxlsZAHBKnoaiq7gNY8VHnBqcpkVGVoAbnJqRRxUdPBOKYFhHxQTlqjTmn0gEcc0irmlk9aYGxTAmCHFSKo71CJDjGaA59aQD5V+XiqxqYscVCetMCVBwOaVjTEPOM0kp5oAcrDNIsqrKpPQHmoCxxTUBdwOpNAHr+kMGs0AOQwBU1olA3OMEVz/AIeWSDTYonJIUcE9q6BG3DGfm9fWsJx6oqL6MbjGKWpQoYcjBNREYOKqEr6CkrCUAlT7evpRRWhJL/rOc4kHQ04HzOGGJAOR61APl4/h/lUuA+AThx0albsAhHtRT0bzSUcbZRwR60m07sY5poBBQVB/pRThQAI5DbW4bsfWnvEZH8yI7Zh+tNIDDBpUJU7WPPZvWgCWKRbgEFdsy/eWlxg0ySLziGU7Jl6N6/WpIZROTG67Jl4IPegBKdQVwaWgApCuTkHDUtLQAI34MO1EsBZhPCdlwvPH8VBXPI4I6GlRvmwRhqAHQTrdAqy7Jh95D/SnEYNNmgE+GDbJgcqwPX60sU5kbyphtmH60gClpzKR2qGXLsIFyCwy5H8K/wCJpgJGPPl83/lmhxH7nu3+FWhTVUKAFGABgCne1ACohZgiLkk8AetdPY2q2duF43nlj71Q0i02j7Q45PCD29a1Sc8UAOzmnLTAO9Sr0oAeOlNlmjhjLyuqqOpJqO4njtreSeRtscalmPtXLWcFx4omN9eyGPTVJEduP4wO59qajfViuasvijREcpJfxA+5py/YdVj86wu0Zhzuib+Yrz6Tw8II7pIraa6mLH7NPbTqY8dtw6g+1a+keG9QF5ADDLat5G8XysuVk/u8cMp9Dz71o4RSumJNnYJHKExKBuHdehpvlDrSaVfSXqz293GI761bZOi9D6MvsauPFWRRk6hp8N8g8w+XMo/dzgcj2PqP1FYhaa0m+zXq7JOqv/C49Qa6p1qpc28NzB5Nwm+I8jHDKfVfQ/zoAxxnpRLDBeReVOMMPuSr95D/AFFRXEE2lsolbzrRjiOcDp7Edj7VKMFQwIIPQigCIXDwyLa6iQGPEdyPuuPf/H86mlheJ9rjBp3ySRmGZN8TdR3HuPQ1CjtpoCT7p9OJwsgGXi/z6flQAlFTyQgIJI2WSJh8rocg1CetADfailpKAFpSRnjgU2lxx1HTNIAyc8UjpkhlwrfofrRmlzxTAVJs/Kww3vWha3htxhsNGwwykZBFZjgPjPBHQikWVkOyTv0PY0AXZLOSxMl5pGJIGH7+0fkH3FJG1tew+daucD/WRN96M+/t70kFy8LhkY471JdWKXzLe6e/2a/QfMB0c/8A16QFchfL6/NnpjtUeeAc96WO8S7cwXCC3vk4aMjAf3H+FDrtJBGKYhhNNJ6dxQaac0gDIHPp2oyCW5xxkA0iMFkVmUMAeQe9NkGMdsjIoAbn8h1oEpDAg9OlMyR071F0oAlJqCWMNyOGp3frSoAZFDdDxSEQLM0bbW61Mr4YEHvRcwqDtJ/GqeWjcZ5GetJgeD0UU3NaFjs06KMyyBAQCemajpQSDkHBFAD3RonZHGGB5ptSSy+cFY/eHBPrUYoQDhV6xkKTqQehqhViBsOPrUyV1YD2TRrkT2UbZydvNbSnK1xPhC732xiJ+6a7WI8V8di6fs6rR6EHeKZDcLuQivNNTtzb6rMg4BO4V6fKOK4fxRb7LyKfHB+U12ZVU5anL3MsRG6uYD7TH05FamhXkC3ISYcdOaoNHzkCo48R3Kt719GjjNPxHEkltL5a5CnIOK5GutvnL2sg65WuSGcUR0GOBo4NIKWqAaVxS8YpaTFMB0fWp2X0quPapVbJwaAGyA4qLGKsvjFVj1oAVetPHBqIcGpFPPNMAJqM8VI+M4HSoWJzQAqtzmlkxnINNFJQAbC5woyTW3pug3CywzzrsQsCFbqaXwrarcashdQVTnB6E13ktuWnjbHy4qXLWwE1pGI4VFWR8pz2/lTFGBUgoETq+7HPzDp704gOuRwaq52nI6fyqwrBx1Ab19aVkndDuMwQcUlTlQ4JH5elQkYNNMQUmdv+7/KilpgSHEgAJww+61PR/MPlyDbKP1quPk/3f5VMAsihXOCPut6UrAOKkGk706Ny/wC7mG2TsT3pSm04NMBO9KQCMEcUnenCgBFYoQG5B6NUrxiZeu2QfdemYBGDyDQD5fDHK9j6exoAlhm8x/JnG2Ycf71PZSDg0x40nUKxww+61Ec5En2e5+WQfdc9G/GgB1LTmQqcUlABSEA/40tLQAI+G2t1/nSywpcLhvlYfdcdv/rUhUEc0qHB2seOxoYDPtZhHlXKkyYwhH8fp/8Arp8UZQEsQZGOWI9f8KeQGKk4O3oT2paACrlhafaZvm/1a8t/hVSNGlkVEGSxwK6S2gW2hWNfxPqaALGQoAA+lOHXmou9SigCQU4GmCgmgDI8Vbn0KSFc/vpEj49C1alvFFY2KRrhYoUxn0AHWquq27XWnSomS6kSJj1U5/pVtpIZbNpHIMDx7mz0245p30sBy50TR9baa/062COMgq8RWOY+uBj8xWn4Vs7W309TFmOdBsniErFUb02t0qva3F3aW6xWEUstmo/dtNbtwvsQckfhV3RRBJd3l2t4lzczbRL5QIRMcAfX9abbsCFu1Ft4n025UAfaUe2kPrj5l/rW2yZqhcwi41OxGf8Aj3LSsPqMD+ZrR4qWwKkkVVXj5rVKhhiq0sOO1AGWwADqyB43GHRhlWHvWLd6fJYBp7PdLZjl4jy8X+I9/wA66J4/aocNG+9CQw6EUAc/HKkqB0OQamSTbkEAqRgqRwanu9J8xmuNNUJcdXtv4ZPdPf8A2fy9KoQzrMDwVdeGRuCKAJRC+ng3Nj++tm5ntWPI9x/j+dTskFzD9pspPMiIyy4+aM+jD+vQ1WDyRyq8bbSKkMJeX7ZpxFvegfNEPuTDvx/SgCIjBpKtRyQanu8mPyLpf9ZbHr9V9R7dRVdlKnBGKAGd6M8EY+ho7U00ALmikopAOBpGAI2sMikozQA3LQkHOUPf0qxFK2d0ZwQKhzUZUodydO6+lMDSlgttXt/KnGy4GPLmHUVR897Ob7Fqnyvn91c/wuPf/GiObIGDgg8HNXDPDd27294gdG6HHIpAVZY2RsEfjUTcdqjkWbRmCsWuNOb7rfxJUx2SRCWFg8TdGFAiI5J4pmT69KU8E000ANJzUZ61ITzUbcjNADc5NKGxmmDOOetHOaQA+c5JyaiPLAH1p5PNR/xD60mB4IelJS0laFBRTtoK5FNoAUcUuaSigB1SRn5qiFPWgDsfCl15V8q9nGK9Nt2yoNeOaRP5U8bZ6GvWtPl823Rgeor5rN6dpqR14d3Vi+4yK5zxFbCW0JI+6c10nUVnajAJbaRcZyK8/C1OSombTjeNjmYFsfsu5gGYiuelC+dx2PFPMjxNJFnBViKgxlxz3r66Hc85muQZIEIHbmuXnj8u4kXHRq6u0ybfHGBWFqdo4vGZRwwBq76gZmMUHpUxgYdQaaYjTuBDSjpUvlHFJ5RougGAUtO8s0eWadwsRkk9aMU8xnNAU+lFwIyKWpNpI6U3YadwGkcVEwqwBiopBg0wIxxTWalPSoz1oA6XwdOo1B4ycORlffFekJtIB7H9DXmXhe0Z70TDI2dD716PC5AAPp+dRJATtHtOe1JT0OFGeQf0odMcjpQmIZQPl+n8qSlqgLCPvxzhgMD39qXG/I/iHUVWBKf7v8qsI28AE4YdGqXoMYRzSVMV3ggjDjqKiwQaaEJR93oMr6elLSimBKNsiBW/4C3pUkbkt5UxG4fdbsarD5TkDIPUVMu2RNrHKnoR2oAkZCpwaQUsblT5M3/AH9ac0ZU4IoASl+tGKXFADB+790/lUxRJo9j/AIMO1NxSD9305TuPSgB8cxibyLnp/BJ2qV4yp6Uz5ZI9j8qeQfSkjd7fEUx3RH7rjtQMdRUjR45HIPQimUCEqOUl2EKdTy59F/xNPkcRoWIJ7ADuewpYY/LU7zmRjlyO5/woAlpM84oPSrdha+dLvYfu1P5n0oAu6bbeUnnOPnYcewrSFcpealdTxX9/b3q2tlY7kXKA+dIvXdnkDPAA5rY07WLS/ii8m5heV0DGNJASDjn8qANUU8cVECB1p4II45FMCTNAOTTN2KcDSAf2qCSItDJGVMkUgIZM4Iz1xU2eKFzQBDHJLEiozRsFAALAq35UyzthAj+SFEjyeaRGpVM4x+Iq4Pxp4NABDHsyWO6RuWb/AD2qaowaUGgCVTQcNxTCwVSxIAAyT6UyG5huE3wSpIvqjA0gGSxVUeM1onnrUMkYxTuBmOlVb2wi1I+YZBBfAfLP/DJ7P/8AFfnWnJHVZ0pgc7mWK4a1u4zFcJ1Ru/uPWpQSrZBwR0xWxcQQXsC296pKqP3Uyffi+nqPb8qxbmG402ZYbwqyOMw3CfckH+NAEsscd7IshkMN2pBS4BwQR6/41Ot19vuPsuoBLfUifkk6JP8A0BPr0PtVQGpGEF1GILsFo8YVh95Pp/hSAZPC8ErRSKVdTgg9qgIq0twbWMW+qlpIGP8Ao98OSPZvUfqKbcW7wMA2CrDKspyGHqDQBWpe3WkxRSAM0lFJQAvWg8nOeaSkoARk5yvDfzoSXqrdf5UpYk5NNdQ3sR3oEW4roqux8PGRja3pVG4spLLNxprb4m5ltz0oVyrAP/8ArqaKcxMWUnB7UgIoZY7yEzQ5+U4ZD1U01qW5sPtD/arJvJuF544De1QQ3gnkaGZPJuR1Q9D9KYCk0mfWnOCM5qOkAnemmlPWmt1oAb3pp++PrTjTf4h9aTA8FIptOPSkwTxWhQo6UgFPWJ+/H1p4iI60ARYpAMnAqXaOpoA5oAsx6ZcyQ+aF+Ud6iWHB5NTpezpH5Yb5aZ5o70teoFqEhQAO1emeF7rztPQE8rwa8wiZSK7TwfclZGiLdeRXlZpS56LfY2ou0j0JDkVDcJlCMdqfC2RSyDIr5SMmpHceY65D9n1WTjAcZrPDc103jC2x5c4HQ4NctX2eDqe0oxZ51RWkzd05swmluQruMjtUWlSfLg9DVmYc/Q10SIRQe3VuMVVks+DitMrTSueKi5VjIaBl7UzZjrWuyD0qJ4FbtiquBmGMGkKGrjWxB+XmmhSvDLTAp7KbtwavmFSMg1C8JA5FMCDApjYp7ttGKrsxzVJCuNkcDioS26nOMj3qPoatCGmuh8N+Hl1QtNNkRJ2Hc1zzEZr07wiETSY19eT75qJtpaDW42wsoreVkhjCIDwAK1wOMUrWphc8dehpQKI6oTWo5HKnB7/rUodVwCeD0zUB54pVIyA4B/ChoRIR8xx0pKATFlid0R7Y5FSMvccg0JjGUn3Tn+HuPSloA5qhFhHDgAkBh91qeRvJDDEg7etVOU5HT0qwjiQAMcEfdapatsMaQQcUVNjedrDbIP1qJl2mquIUUAEHK/iKBThQBIpWRNr8qentUiuYyIpuUP3XqDBU5X8RUqMrptblT+lAyR4yppopVcwYSU7oj91/SntGV+h6UCGiiilFACYKHK8juP8ACplKum1huRuoqOkxtO5e/UUAOQtaHa2XgY8HHSp2QEBlIKkcEVGjBl6blPVTUTxSRsY4pP3Eg+fJ5X6fX1pAEf76Tzf4F4j9/Vv8KnpBgAADAA4FBPamA+KJppRGvU/oKn1CWRbiz0m0doXny7zDghF6hfVj09hk1Zt4mtrZ5Am+YrkLnGfbPaot1lrtk8UqNkHDxt8skL/zB9CKYFGe3tNVlkvrVVR7acAtKcQ3LLx83rgnAb19a3rOKMIs32OOCZl+YbV3L7ZFYFhp8ly0Ns8sEumWTYTyv+WzqcAOOg298dTXTLQBIQGUhgCD1Bp4bioqdQA/vTwcVEDTgaQEoOaeOKiWn5oGPBp2ajzzTs0CJM8U6o81i69fbLXbFOREjj7WYDmWNPYDpk4Ge2aALUmqzNPcxw2D3EMDeXMQ43E4yQF78GsfTbCKfVQEuStukRe2kgJR5VJwQ57lDxg+1SrJqK6jbziKG0kvF2hS5dXIGQHHGGx/EPoa2NNsntI5DM6PNNK0rlFwoJ7L7cUAXYEaOFUeRpCBgu+Mn64qbqKZ6U4GkBFJHx0qpJFjtWjUciBulMDKdOKjO1oXt541mtn+9G38wex96vSRYqrJHQBz13ay6Zl42e4sCQBLj5oyezD/ACDQrB1DKQQehFbis0TErjBG1lYZDD0I7ise60xrYPdacC0Q+aW1JyU919R+ooAfHORG0MiLJDJ9+Nuh9/Y1A2/TFLRBrrTG5aNj88J9v84NRwzxzx70OfX2qaOV4m3KfY+9ACFY5YVnt38yFu46qfQjsahNLJbPFI13pagEjM1seVYe3+eKdBNDfRl4AVdfvwt1X/EUAR02nspBOaZSAOtNpe9NJoELmikpCaAEIBGDyKZuaM88jsafSE9qQDlkOcg0y5t4dQX958koPyyDqKiIKcryPSlUjcWB5PWgCqLqW2lFtfjB/hl7H61YYenIPQ1JII7iMxzqGB9aziZ9MOGzNaHoe60twLJpppwKSxiSNtynuKZ3oAQ9KZn5hTjTf4hQxHh8luQMrz7VX3FXwRgitN0eDIkXI7EVFJCkq5H51ZZV3N1Jp3m889qjkiki9SPWow2T1pgXEdONw4zTpSsjfIoGKq80ocqcilYCTY2OlOCnvSCfPUUeaO9AEinB4rc8OXZg1OPJ4JxWGrAkc1ZtJfLuFcHoawrw54OI4uzue12z5QH2q0eRWRo9wJ7OJ85yK1+1fD1YuM2j0k7o53xLa/aNOkAHIFedgnFesX0XmQOvqK8uuohDezRHjDcCvosoq3g4nJiI63LGmsd+K15FcxNsGTWRYgq+a3oWBHHcV7EtjnW5URSU+fg0pj4qz5B7nFI7QxqcuMisi9Cr5RxQtuxPSqk+swxnaoziq7eIAiHbjdV8shXRp+Qqn5jimSfZkHzstc3c6vNMclj+dUXuZX6sTVqD6iudUJrXfhSD9KZMY1G7+GuZguGjfrWi94ZYdnb1quQRdMEU4+RhmoHsWXtmqSu6PuDHFXodTccONw96dmBVnt8cjj1qlKK2ZZobleDg1TntTt+XmmmBktnOK9D8H3En9nKsnG0kIfUVzOneHJ7xTPIfLhHfufpXZ6TarBbqgHCjApOz0A6VWWSPmoGTFQxSMjdatnEiBl/Gs7OLuh3uVqDzUjoRzUdaLUkcj4+Vun86tLgLxyn8qpkZqSKQqcGiwErpjkdKjqccLnOUP5imumORyKAGCk5XkdO4pelFMCxG4cAE/wC61S/f+SQYkH61T+6cjp3FWI3WRQrH/db0pNDEZCppRUwyx2Sff7H1pjKVOKEwEowQcr19PWinUxD0cMpVhuQ9QRTlY25wxLwt0Pdaixzkdf51LHICMEZHdTQBK0YwCvKnoRTKNxtsEZaBjgj0NSsg27kIZT0IoGR0tJilFAiOVvLXePvZAAH8R9Kn61BF+9k80/cHEf8AVvx/l9am7UAHNWrSIf66TARecnp9aghjaWQKOnc+gqLWLq1uLK40uCVHuQoJt1b5mUEEr9SAeKAJG12JrkyWs8V3ahf3qRcyR/7YH8S+uOnvSXn2bUL23SyuJI7uaIkXNvg4i/2uxB6DuD0qDU7ywm0qO4tZI/PRl+yBMBw+RhQOo9CK2rOxtbSSWSCBInmYNIVH3jTAs2dtDZ2sdtAgWKNdqirANMBpw60APFPFR5pwoAkFL1FMFOzQA9admmA0uaQD804Go81G11DHcRQPIBNLnYnc460AWc8VztzZ22h21hdfLuhm2zzBPmkVgc59cnH41uxSrNGJFztPqCD+Rp5VXGGUEZzgjNAFGwtEkmXUp4JI7lwcJJKW8sH0HQEjGcVqDrUYp2eaAJeKXNRA06kA/NGcUwEjvTYp0l37GzsYo3sR1FAx7KGFVpI6tZxTRl9wKkYOB70xGZJHVcgqwZSVI5BHatOWOqkkfHSgDEvNM8+Uz2e2O6J5j6JL/gf0NUYbjzC0bqUlU4aNhyK3nSql5ZRX+DI/lXCj5LgD9G9R79RQBTVirBlOCOhFMmtRcMLi3fyL1OQ4OA/196hEksE/2W7Ty5h0P8Lj1BqfPagBsV0tzIbe4QQXicFTwH9x7+1JIhQ4IINLdRx3sAjm4dTlJR1X29xVeO8kglFrqJ5HEdx2Ye9IB9NqaSMqfY9D61AR2oELSE0mTRmkAhaj6000Z4oAM1EynO5evcU800mkA0Pn2NO3Z4YAqeoNMdQeR1pm/B2twaAKsttJaSNPacoeWiqaGeK6XdGcEdVPUVNuI6GqVxaFn863PlzD06GkIsMOaj/iH1qOC881vKmXy5h2PQ1MVO8fWhgeavErxHcvUVjT2UkJMkXKjqK07S/S4hxIQCPeqV5qMZDxx9egNaWKKaurjB6+hqvNa/xJwfSmruLEk9anWQj73I9aYykGZDg9afyeatvCkg3DmqrxtEfUUANxzSgUA5pehoAevSpozgg1ArAU5XwaloD1Hwfd+ZYiMnJQ12CHIry3wZfGO88onAavToWyor47NKXs6zfc76MrxCZcrXmHi62a31NZVBAfivU3GVrifGtoXszKB8yHNaZVV5K1u4q8bxONtr2SJeasf208a8cGsoScdaVl3JxX1iRwmh/bs7nBY4+tSy6ikkPGdxrD70pfjg0+VAEjMXOSabnikYk80maoBSeKXqKbmlXrQAY+arUbfJioMc1NER3oAGcg4zTRKVNK9RGgCVX5znFW4rktIqZzk4rO3YpIpClwrjsc0AesQW4/stEQfwAVJDH5agYxSaPdLPYxn+8MjPatCSEdVFZrR6gV+MU+KRo26/8A16aRikxmqEXwVkXIqB4ypqKKUxt/nmroKuuR/wDqpbDKdHBFSPHtPtUdUIlilKNg/wD66srjGVPydx6VRPvUkEzIw/zmk0BPJHjkdDTKsKQRuXlT1HpUbqOqnINCYxlHIOV/EUUtMRYilDoFc8fwt6VMMk7JcA/wtnrVLkHK/iPWrMcqvGFblex7rSa6jFZCpoFS7v8AlnKR/st6010KHmhMBgox3BwaWimIkjcEEEZB4KmnrmElkG6I9V/u1Djv0PrUkcn4HuKQExUMu9DkH9KrSfvG8gEgEZcjsPT6n+WalYvCplgAYdDGTTY1KAljl2OWPqaYyQYA4GPak5Y4AzSEnoKsW6qi+bIQoHQk8UCGXN2mmxQw4LXNy/lxquM57nnsBzWE1tfRPaaUixRzrMbo3cpJW4YHPGOdxzyOwHpV+6itX1Fn1CEFJQI7e4Vjhec4/wBhs9+/H0q7DbzSq1pfxieJCGjn6E4PGcdGHqOtMCWwtG8xri8tLNbrOBLCuSR65IzWotRinhqAJQaepqIU8GgCUGnjOPpUSkU7NAEgPOO/pThUYNOBoAfS5pmaiubqK0t5J5jtjjUsx64AoAsEkKSoyccDOM1z9tA1zeT3sFxJHqiHDw3H3VTsmB/D6MP/AK1V5mbWBbNJIbW+Iaa3iR2wYv8Appt6Z9as2mnLeTxXLS31vc2z4ZHk3fUBiPmU0AbNtLJdRxyPHLbujEPE2OT6Z7j0Iq2KjXrmn5pAPo3elNzSZoAkDUobmogc1BfXkWnWU13Nny41ycUAWLi7gtYjJPKkajuxxVHRruG6a8mt5BJDLMJEbHUFR/UGuZsrO98QajPPeSq1mflJQ5UjrsT+pFT6ebW38U3j6e7vawwgSxxn5UOSDgdwPQdKdhXO0zS5qFJFdFZWBVhkEdxT81Ix55qGSL0p+c0oNAGdLFVR09q2JIwwqlLF7UwMyeCG7g8i5QtGOVYfeQ+q/wCFYsomsHWO5bdCTiO4A4b2Poa6J0xVeWMPE8bqHjf7yN0P/wBf3oAyS2RSkxyxGKeMPGRxnqPcVSu430mYDJe1f7meq+1TxyK8YdSGRhwwpCIBJLpRCSEz2RPysOqVcZVdFkiYPGwyCKaGGCrKGU8EHoapPFLp7Ga0+eA8vCe30oAssKbmnxSxXcCzQNkEZZe6/WmMOaQCZphFLQaAGHmkzSkd6Z15pAKaawDDBpTTTQwI8lTg9PWnZ70HmoyCh45FIBlxbR3C5PDjow61BFdyQSrDd9M/LJjrVrdnpTJESYbHAINFxHiW4j7tPGMgsv40kCbujc1YDbVKMBn3rUsrso3fL0oBIGKbJlW61FuJ70ATK5VuDUwZZQQeDVPeN1JuKtkHOaAJpbfbylQ7iDhutWo5cAbxkHvT2gSYZFICpkVZhg80Zz0qtLC8R9RVm0uAqbT3pPbQDV0g/Z76NwcYNetWM3mwIwPUV5LbR4IfNei+HrrzLRVPVa8HN6XNFTOmg7Ox0fUVj63ai4spEIzkVrqciq90m6Nh614FCThUTOpq6seJS2skc0iD+FiKaC6cMDW7rcf2TV3BHyvyKoSbWGa+4pT54qR5slZ2MtjzTDU8q/NxUOK3EAPrRSUUAHenA96jPWnA8UAPB5qZarbqeJD2FAEzGom607ZI/tTvI4yzUAVzktgda3tP8OzPAt3P8kf8I7mqWmWaz6hGh5XPNelT2u62QIPlGMD2qZSsBDp8ZhgXace1bNvOHG1utZ0a7VAqQcHIosIvyxZGRVYjBqzBMJBtY8/zoli4yKSArHBp8UpjbmmEYpOtMC/lWTcOR/KoGX0qOGUxv/nmrQRWIdSdpHIqdUxlalxkVJJGVNR1Yh8UzRsARn+tWRjIdclO4PaqmM1JFKyNgn/69JoZYdP4h0NR4qYcDcnMf8S+lDoOCpyDQmBGKOQ2V69x60YpwpgTxSqybHyUP5g1MCVHlyHKn7rVS5zuXr3z3qeKUFdrDK9weopWAkePaaZUwwg2ucxn7relNePaaYDKMe+Peio3/et5I+7jMh9vT8f5UCJ0kEkYcZAPP1p2etJ2xwKT7zYFICSGMyPz07mql9cTX8t1p8FjDcW8ahZvOkKBiRnauAecYOalvrmWzggjtlRpp5REpkztBIJJOPYdKrN9rs7tJUMEk9yMSQbigdlH3kJzg4xkH0qgKFhp1rMhtJILhYXJj3RuyspHVJADjPo2MGurtIUtrWKFXdxGu0NI25iB6nvWfpltcRC5nutgnuJN7IhyqAAADPfgday577+1RazOs9lAk5MN0rA7jyvzf3cn14PSgDrR1p4NZ9hNcNvhuotssf8Ay0X7kg9R6e47Vezx1oAkDVJmoVPepS2STx+FAD91OB55qLPHWnA0ASg9qUGos0uaAHs+BkkAVymrardtdXEcc0sMseFtLWJQxuSf4z2Kf5NT+ILgyTR2rRyyQp+8mt0GGuFAzhT/ABAHqvWqmm2V3cWUbCC28mSUzQvBOQ1rnsvGOO4+tAE9pZyPPMmmCSy88KLgTQMpjHfyiePw7da6m1gjtbeOCIERxrtUE54psYZUUFtzAYJxjNTA0gJRSg1HmlzQBJmgmmZpc0ANcybMRbN2f484/SqF7bXl9azWsy2phlXa2GcHFaORimk0AYyi+sLJLR4rdrUKYzIhYbV7ZA/mKitbaXT9RtEsoLQQtbMiYkPzYIbOccnmt3JrIvYGtL3T57YdZ2QxFsL8ynJHoePpRcA1C+utEja6Fqj2zEKY0kOQxPUccD2qfTdYudUtPPhslUBirK0uCCPw96ZMTrFxJYyRPHaxYMwdcGQ9gPbjrWlbW8NnCIreNY4wc7Vo6ATQvIYwZUVH7qGyPzqXNcj4o8WppSm1syr3h6nqI/r7+1XfDPiL+3LZt8TRzxYDkD5D9D/SiztcV1ex0WarC1jjMjIWy5yctmpc0ZpDKckdVnStCQZqu60XAx9TtkubOSN17bh7EVyn7/TJ8j54m6jsf/r12eoMsNrIzHGRgVyk84myB93+dAFmCdJk3xnI7qeoqYMVOQao2tqTKsi/KAefer7IRQIqz2jLJ9qsmEUw+8g6NT7a7jvQVK+XcL96M/0qTPvUFzarcsHVvLnXlXFICVhg1HUcN63mfZ70BJ+z9mqZlIOCKAGHmm040ypAQ0wGnmoz1oAKQ0tNNAEbKRyv5U2M4IBOeakzUZA3Aj1pCPJLy0e2ZbmKH9wfQdKrSzQyoXBIb0rZ0jXGiX7PchXhI5yKNV0vTLiE3enTqrjloWOM/SmpNO0katLdHN9TxUcgwanxt6ih03Ka1JKtPRHbkAnHWgRneAeM1sOYLOzWNAGlfv6VLdgM6XIjUD0psM7IcZpblsNioF+9VCRqK6yLhuKge1w2U4qGSRlI5qeC5/vCpGPgupImCvnFdr4V1AGfYX69BXHlI5hkCrGlu1lfRuCcBq5MXSVSk4lwlaVz2eJsqKdIMiqNhOJoEcHqKvZyK+MlHllY9BO6PPvG1kdi3CjlDzXErcnbgmvWtfsxdWUiEdRXmI0obmViRtOK+qyyspUrPocdeNpXM95hURlPatpNLgHXmpBaWyH7or0+dGNjA3Of4TQFmPRGroGSFeFUU/MYXoBRzhY54QXDdIzThaXJ/gNbiyLk4przGM8d6fMwsZKWU4PzLU6wSr0jq0bo5p/2kY60XYikyXH92mGKfutX1mU5JPNRTStnjimBf0GBhMzsCG6CvQ7KQPAqN1xivPdDugtxsc9eldrBJgAg1MlcDQlh28jpUNXIJVmXB61HNFtOR0oQEAJU5FX4JhIu0nn+dUKVTtORTEXZos8gVWIxVuGYSrgn5v502aLuOlFxlbGRUkUzRHB6fzpmMUHkUxF5Quzgkp79RUckW05qGGZo2weQf1q4Cu0HPyH1/hqdh7lWjGeDUske00wVQh8UrROATz2PrVtCNu5B8v8AEvpVPgjB6U6KRonHP0NJq4y08Q+8vIqLFTo3BZf+BLQ8YI3LyKE+4ENGOdwOCP1oIoHFMCeGXgqR8p+8p7VOMIMH5oj0PpVLkkEHDCp4ZSCRjjoymkA6ceUu4fNnhR6mmxJ5a4zkk5Y+ppCv73duJUD5Qe3rSk4FACse1JPcRafZyXc+QqjoByfQD3J4pUGTk1mXkt1qT3VvFawyW8EgX55Crs4wcqR90jIwT3poRajnXVY5bS5t5LadAsmzeCy5+6wI7gilisb2W/gmvLqOSO2JMapHtLMRjLHPoTwKx9NsFuppJ55bw3EuSt0khjOAcbGA4VlPbvya2dUvJLPT3MDr56gH5+dq5ALkdwAc0wG6lqMV1Dd2Fncsl8ikoUB++vOAehPqPesfT57rU1uba1kiSOdSGd4yYpCfvMn91hnkdM9Klnt0/dwXlq125kaeFrd9qysw+Y4J4I64z7itzSY5bXSLeO52rKifPjoD/nvQBcaRdO03e7M4hjHX7zYH8zXKaZ4xk/tBvtQzBK5CYH3f9n2YdwevajX9Vv0vYprU77VV4QYIlHcj19MH+dZE9nb6rbvfabs3lf31uejAfrgevVfpQgPToJ0njWSJwyMMgipwa8v0LxFNpchSUs1uCA4kPzRn0b+jdD3r0ezvIruBZIm3KfzB9DQBczSg1HmnA0ASZ4rLvb6V7trC1t5ZH2AyypIE8oHoQT1PGcVpA1QvLKc3X2uylSK427HEi5SReozjkEeooAzb2a6ntZrGS1e7uEO2G4gwFV+zNzlGHBP6Vu2VsttFwqCR8NKVGAzY5P41V02yktRPLcSrJcXD75Ci4UcYAA9MCtAEUAShqeCKhzShuaQE4NODDFRBs0uaAJRjPejNRg0u6gB+aSm7qXNAATxVLUXXy4CeXSZXVR1OP/11bJqkFE06TkjYp+Q56mok7FJFzfOId2xTITnZuwAPTNcv4r8WrpqvZWTBrsjDOOkX/wBeuh1BLmbT5o7OZYrhlwjkZArzPTvCepahqskF2jwpG37+Vuc/T1JrSCXUht9CvoeiXfiG+b5mEIbM07c4z29zXrOn2NvptmltaxhI0H4k+p96ZY2Vtp1pHbW0YjiQYAHf3PvVrNEpXBKxJu5ozTM0A1IxTVa6njtoWllYKoovL2KygMszfQdzXG319PqM++Q4jH3UHQUAGo6hJqE2ANsY6Co4LYfeYfQVJFCF+Zhn2qagBQcDimvJ0A5PpTS3ZetJgDvknqaQhG3dc59RQHyMiimFecg4NACzQx3MeyVc+h7iqqzS2LCG6O+H+GUdR9asq3r1pzbXQo67lPUGkwEIBG5WDKehBphqpsl05iYwZLVjlk7rVpHjnjEkTblP6UgENMIyfpUhphoAacU006mGgBpIqPPzDPrTmOKqSz4PXoaQHkELgMOcCpWKlfl+9VRWqeM5FbFDTjHUlqEbDYp3yqeOSelO8kqNxPNIBLtG8tGVcY61WV2eUFjnHFWJbhzGUNVI+JBQgZJc/fFQr1qa5+8DUK9aaEtiecfIpotiPMAPSpJwPIU1BAf3gpdCjXMA2hkbBpY3wwDcEUiyYFKAH61i33NfZ32PQ/DN55toqZyVrp0ORXmvhq6a2vArN8rcda9FhfcoNfK5jR5Kra2Z1U72sxt1HvjIrzjWIvsd+/GFfkV6a4ytcb4ssDJbmVR8y81rldblnyvqTWjeNzkGuMHg1VkusnrTGwe9V5BX1EUcJIbog4zSG6J6k1F5RPNKsa96uyAcLojpSteFlx6UohQ0/wCzr6UAVfPanLcEGpTCAOVqPyx6UwHfaM9qQ3BNHlj0p3lL6UAEdwyOGU4INdlomrrcxiNyA4rjhEuKmt2aCRXjYgikB6fDJtIYda04nWdP9ruK5HSNVS6jCMcOOoreilKEMD0pNAWpoStQ1fR1njz+dVpYtpzikhESko2RV6GVZhn+LHT1qhjFKrFTkfpTaAuyxdxVcirkMwlXB+96etMlh7gUrjK2MjFSwzGNsN/9Y1HjBpcZ4qhGhlSuf4D+lQyRlTx0qGGYxthuQfXvV4bSmV+6f0qdhlSg4PBHFSyR4OR0qPFMQ6ORo2HP0NW0bILLzz8w9qojuDyKkSRo2Hp2I/rQ9Rlt0BG5ehqI1MH3jco5A5Ud6GQMNy0kwIRTdxacKv8ADyx/kKWRvLXgZYnCj1NLEnlpjOSTkn1PrTAlpPvGkY5OKgvLuGxt2lnYrGuN7AZwCcUwIdU+2TW4t7EhWkOHkL7dqDrjvk9M9qLeR286Wz2pKBtmt58ja+AAxI56D6GqEEFhJ9qa4lVLsyNKtxvwwTqrKf7oH4cHNaNgwu7S1v5FUTyQ4LAYJH+B60xDrNf7O0yWWVjNIheaQqMbmOScD0rE1TUXvZrfdbtHqUDAxxwvncsi8YbGM9Mg9getW76S2vbtR+8kSyZlngQlWXOMSDHJx7etJaq2qzPbrfCW1tpUYyKgzLj5gC3qMYPHp0oAt6Ro7Q+TNdk+fAW2okn7kE9WVe3UjFUvF2ryQrHYRxFopgQ5PRx3RT/e9u9amvak+n6bI8KM0mPm8vGYwf48egriLbUMobW/C3Nvcc5J+WX3B/hegB1hqgtYRHOTcadIcByeYz7+h9/wNWrizmsplv8ATpc7jkMDgSH0P91x/nIrLu7SXT2E8cgmtZTtEr8Bv9iX0b0boe9TafqDWAYxqZLI/LNbuDui9iOuB69R2yKANPy4NdTzrUC31GPKtHtxu9Rt/mvfqKTRdRvdKvRDHGxyQGt+WIGeq92X9VpZ7BZkXUdOlxjGH6lfRXx1HoR+HpXW6PaPNFBe31sqXoB5OCR2z9SO/p1p3A6CNyygsNpIyRnpUmaijGKfmkBJuycnvSkjAx1qMGnZoAUGnZFR55pGkVBuZgq+rHFADpZkgjaSR1SNeWZjgCud1S6nh1pCTK+8RrZRiUpGzk/NuI69jj0qe5v7e9nvdIu1eFGxEs38L7lzjPZvY9aU6a1vttljFzpzkAwufmgPqpPb26jtQBoafqEs1zPaXMax3EIVm2NlSG6Ed+x4Nagesq0s7XT1kMCBN5y7sxJb6k81Wt/EljcX8tqshDRttLNxz/gex6GkBv5ozUQfj3p2aAH5o3YqMtRmgCXdmoRbRicS45GcDPAJ749afmjNJoCSimUuaAH0nVhyeO1NzzS0ASZqpf6jFp8O+Q5Y/dQdTUOoanFYx4yGlI4X/GuVlllurgyyks5PA9KAH3VxPfz+bMTn+FB0FPSIRjcRz/KnRx7Bk8tTjQIO1RlyxwvQdTRHsnL+WwOw4bB5pSMcDjFIYgAA4pM0v402gQGkoNJSARhmk3Y4NOpp54NADge1U5Ld4ZDPa8Hq0fY1PyvXketPB70gI4Z0uUO3hx95D1FBFRz2wdvNiOyYdCO9Niut58qZfLlHr0agB7HioWbANOlfZ1rMursKDzxS3AknuAAeaxLy/AbC8moLq+MpKp09azyTuq1EGclcwPBOQw68jFMBI9RWxq1u8hMwHCisgEfjVlDkPPSrBb5OeSaqjcGwRin+bhhjoKAH7DuyRQbdCQR1pwmVuDxTgpYErjikBWuInOOOlVsFTyCK0t/HNNKK/UUXAY67rQH0qpGcOKuSZSIoBwaphSGoA00R5QMdPWnCMoeG5q5YQnygGXqKLm2EeGU/MetYOSvY6LWVwt7sxSqx4Ir0rRL5bqzRgcnHNeYRW+9xuNdfoN1HaOsRk5btXnZjh/aU7rdFQq+9ZncdRWfqVuJoGU9xVyJwyjmiVdy185Tk4TudLV0eO6patZ3skeMKTkVRBB4Ndx4p0vzEMyD5l5riHjK8ivscLWVWmmefUjyuwvNFMVscGn4711ECqOeKnBKjmoU4arYxjNADAyng1G0I6iiQDORSrLgYNAEflmjb61OCHHFNYdqAICcHAoBwae6enWhIywoAltrlracSKa7bStTS7iHPzVwzIoGO9S2N49lOJF5weR60AeoQyFSCO1aClZ0z+dc1pepx3sAKnDela8UrRsCDU2AfLEVNQjrWkNsyZHp+VU5IihNCYDFYodwrRilEy8n5h+tZo4pyMY2yKbVxF2WEfeWoMVchlE64/i9PWo5Ye4pIZXwCMGpIJjE2D/8ArpmKOoxTEaIZWXI+5/KoZU28jkVBDM0TYJ4/nV1cMuRyh7elLYZVxS44x2qWSIryORUQpiFRjERycdj6VaEwA8wA5/iAHX3qsKEbDso6KPy9qBj93mzGXGB0QHsPX8akzgU0H1z+FSxwmTleRjOaVwGKO9ZGqm9idpE8uazKbZoHXt/eyOcevpVvUpLhLi1ggkWHzWYNIy7sYGQAPU/0qQTp5rRYdplCscDAwcjP6VQjI0azEqtHPbBreM5VJkDqc8hkbp9ccHrXRRqMcDj0qKGJUTy4kVFySFAwPU1YjUheelAFe406OU70zDOG3LKg5B/qDgZB6029voNLs2nlxkcBVABdj2HuatyMEQu/CgZLHoK4DxPeXFxcq5AksGG2MZ+Vj3B/uv6djTAtXF7JPOupQTl0c/JIONv+wR2Psaz7mxSeOSWzhDKfmnsh+rx/zK/lWZbXctjIZ4WEkMnyyLJwH/2X9GHZvzrZjaKWP7XZs+xGwynh4W9G/oe9AFOy1BrUASss9pMNu5xlWH91x6+/9afdWH2T/TbJ2NsvBLctB/sv/eT0PUVZmtRfFprdUF24/ewnhLn+gf8AQ1c8MWM81yWjZhaR5VlcfOh7xkHqPr/hTA0vCeltuN9h4YnBH2fqpbuwP90/ketdpGAvH61Ut0SCNVRQqqMKAOAKSC9Se4ngwVkhIyrdwejD2P8ASkBol9vHc0A5NRA5Oaiu7xLKynuXVmWJC5CjJ4oAuF1zgnFLxXKzS3F/fWUsxfTpwreSwYOkhOCASOO3Q9e1bdldTSoyXELRTocN3VvdT3H8qAL2RXLaxefbb1obdDPNYuWayc7fNOBtcf3gM5xVjW7u6tL22kxKbb+BIuDLMTgKx7L396zbiwudX1doLkLZ7o1kl8ttzNgkAxtjjrg/QUAakcs32qLT9Rnt71bpG3KsYUoV65AP3ffqDWvbxi1t1i813VejSNk49z7VWtLKGzQMUhNwRiSVIwpfHc1zuueI5RdfY9PkVZozuPmrlZh3A9vU0gNO+1e1u1e0Dk28i7TKnIP4dx61x2pafPpMylmYwoMxXCfOY1/9nj9uo/m6MLOJbrSI2R05utLY/Mnq0ft7dDV7T9Uinttp/fWrHlOjI3cj0P8An3prQDS0DxUyMlpfEAlcoynIZfVT3X26iu1jlWSMMrBlIyCDwa8r1HRzap51oDPZu24InBVvVP7r/wCz0NaGg+JpLLZFPIJbZzhJcYBPoR/C/t0NFuqEei55xTs9KrW9xFcwiWJtyn9KnBpDJM0gPNNzSd6AJc0uajzxS5oAfms3U9XWzBiiw85/JfrVbVNZEJNvasGlPDN/d/8Ar1hxxtIxOSSTlmNADsy3EpZ2LMTkk1ZjQIOOvehECLgU4uEGWpCBm2gmkBDc5qPljluPQelIQRyv5UANntSZBPanypx1A6NT4Lpbn9248udeqHv9KFfJqO4t1uQGzslX7rikMlYYphqKK6YOILsBZOiv2ap2Ug0CGUlLSUrgFJRSUrgFRnKHI6U88VE7gCkA8PnkGoLmJJ0w33h0YdRUEtwIzkVEL2OQEK4yOoo1ArXEtzb/ACuPMTs3esK7maZjzhfSty5u1VTkj3rn7m4ErHYv41aArng4pqIWfG0t64pcZqxEqxx5O1j7HmqAqX8BkQxqMKRzXI3EbQ3DRnt0ru51IUn1Fcvq9kFQz/x55pRZRm7gOepqxb2j3KkqrD0OKsaVpDXrh5MiIHr610c89pp8PkxKCaG+iA5abTpYY9+4EfqKhRyiEZxnrVy5vgWIJzntVB33nJGKr1Ak3AingjHWqvIFNMh6UgJWkJpFyWGBk0+K2eX5jwtXY4kjHyj8aTdgLENzIkIBHIFMaYseTkmoJJStaejW8Fw+XOTWE+WnHmsWrydiqBJjdtIX1rRsnjhKybvmroH0+F4NoUYx6VnLp0e8qO1cixcZqzRq6LWx1ekXwuLdeea2M7lribCQ2M4GflNdbbzB0BB614OMockuaOzOinLSzK+oWyzQspHWvMtXtGsbthj5GPFesyLuFcv4g0oXUDYXkdK68uxPI+VkVocyueeFVYZXrURLIasvC0MrRPwwNNKnowzX0iaZxWI0fcferaNxg9KqNGQcrTklPRulUBJJweKjBpzdM9RTKAHhsHrS7yec1HSjNMC1HhzUky+SuSKrxHDirl4wktQO+KAK6NC65zzVZyN2BVVCc9a1dHsTe6lDHjPzZNAHceHvD6Lo8crFluZTuU+g+laWJIJjBOMSDv2YeorZs4iFXIAVAAoFF/Z/a4woGJFOUbuKz5tQM6KUxNkVews6Zxx/WssiSGVoJ12Sr1Hr7ip4Zmjbjp3FNq+oXHSxFOMVFWjhZo8jmqckRRqEwGo5jYEZ4rShmE6/7XcetZQPPNPRzG+QeKbVwL0sP8S1X74q3FKsw6/N3HrTZYQBlelJPowsVsDGDU0MjIeucdfcVF0NKrc5B6cUwNFSrpleR3HpUUkeOVqrDK0TDnitBXUoWX7v8Q/u/wD1qWwFJ2KDgZZjhR70+NAigZJ7knufWo+HlMmOvC+w/wATUuccUwFJ9KuPdGHRpZ7SJfMjGGUngc45+nXjtVNevvT4ZGt5soMxyDEoP86iona6Ki11Kt3lJUhvXW4imP7uaNdmG6j/AOsRRDYpbTyyLPNM0gA3ytk7eoH60T2ET38c0cjiBGMi2/8ACH/ve3fjp3qw7qi7mYAepq0SNnuUsreWaTJWNSSB1OPSodJ1J72zWVh1Jzxjv2/Csi4jk1XU2RWVI4hhHAyQD1P49qdrepjTLZba02rcsMqoA+Ve7Y6H6VQh3iK9e8haxs3DsP8AWQnjzh/dB9R+tcnbX5gVkm/f2kn7txKOn+y47EdjVqG5j1FC0QCXAG54lPUf3k9R6jqKJolviZAUS9IwWb7k4/uv7+jfnQBSu7I2gN1bN5loflYyclP9mT29H/Oo7eaSzmFzbOyBBtdWGSg/uuP4k/l24qW1upNPkYFWES/JLFIuTF6qw7rVsaQ800culDKsQPLzkw5/9Cj/AFFMDV0yGPV3U237ogjzoScmPPQqf4lPY13cMAijC9x1yeT7n1rM0jTIdLsxDEoBPLkdCe+PatMGkBgeINQcLJBbuGWEZuEA+bnG3uMKe7DpRYQXk2oRyx3G1rV/LninO9gjDO0OPvDoRnkVNqmhtqF8k6XAhQriQquXJGcYPoc8jvitOztILKHy7eJIweSEGAT60AWbi8is7d55m2xRjLGsOZP7VnkllmeFvswMVv52HibnJZQee3X6VPbarBqLPb3KokcrMkaPklkHBL/3ec9aqw6QBbBIYTFJ53mLcSkNIuG79+gwPbrQBVs1k1Kyjsba8UQ+XHJKpQsYTwdqPnGeOh6CrmpatBezQxQXhNpGx+0+QSJMDuO5UHqV5pWdLY/Y9Ea1VVEkk2VL4I/hwD1Oe/pWZb3D/wBn/YJNNuspGJbYKuJYSemOeQDxuHbqKAOh0OWW40+RyZHgLk2xmOWaPsSfrnHfGKns9OjtZGuD5huJFCs0kpfAH8IJ7ZpmlW5tbNS67JpFDSxqfkV8c7R2yfSsbXPEUqfJpjJKY2Il2nnjqB2z9aQEeueJ5LW+FtZrvK8yccuO+zs2O4rPmt7PWrTz7Tt8/lofmQ/3kPX8OoqN0tNetd9sMSZy0K8EMO6dwR6dvcViB7rTbwSI+JGbh87VlPof7r+/Q0wJmaWK5i82Uw3SH/R7xOA3sff26Ht73l/4mV0WjEdnrYGXj6RXgHcejfrVmOS18QQOoRVuukkLjaHPpjs36HtWTPC1sPJu97W6t8k3R4T7n+v50AbOnamwaSMxlXHyz20o/Qj+RH/1qlu9GF1uudMUOZMCWB+Q3s39HH41UhD6rNDa3hK6goxa6hGuRIMfdkA9q7TStO+xW6mXa1yV+dl6fQe1GwD9B0xtMtNjyO8jdQzZ2jsue+PWtgGoUNSZpASZozUe6gsApZiABySe1AEpPcnisLU9XaTdb2jYGcNJ/hUOoaq1wTDASIujN/eqpDBkAkEID+dADYIMj27n1q4oCjA6UuAOBjA6Ypp3HIQZI6n0pADuF4wSx6AUwDnc3LfypwTaD3J6k0hoAKbmlPSm0gEYZORwaRZOdp4NONMYBu3Pr3oEOkSOdNkgyOx9KrpM9mRFcZeE/df0qUEqcN+dPIV12sMqe1IAkZI13FvlPORTcgjIOR61SlEtiwdC0ttk7k7rTBMI38yEhoG6Y6f/AFjWTlZ6lqN1oX6QmmpKsi5H4g9qhklA71dybD3kA6VQuLoIDk02ec9B36Vm6vaTW9kk80gUu2BF3pXV7MLO1yrd6gZGKRtx3NUZN0ZDKx571HuA6CmtJlgp6DtWyETSS5QbiSTQsZ8rcB196XZEwycj0AqVVZWHPykcHFAEUQKksByPaopJMDgbST1HGKnmuAhGDnHUGqomV5vnxtPY9KBGjIhzk8nFZtzbLNywyo7Vt3Vq8TBJCuSAdqnNUJowRtz+FSUjn/7VeBWtkTgdDWZcSXMzHAPPU1r6jH5RHlJub2quoyoJGKpO2wzDKPG2XU/WlDKRkmtl41YcgVQms1MgEfU0XAqKGkbaozV6OzEQ3PyatQ2y20fT5u5qvNKS2AaV77DEeYjgflUf2hgtKxREGetNDK3QDH0oENG6ZsE1t6NGVlGM4rI81I+AMn2rQ03UUil+cYrKum4OxpTa5tTvIT+6x7VXCqsxPrVGHVYmQBGyamSQzSBj614ns5Rvc7OZdBl1E0h3LnitPSb1gBHIeaURAr0qrPH5WGTgis5SVSPIwcLO6OpV9y1DPEHBBqjp18JUCk/MK0vvCvPcXTkWtUcJ4i0Y8zRL8wrlt7t8gQ7hwa9ZuoBLGQRXE6jpht7ssijDV7+CxfNHlkc9SlrdHPray4zUTxlWwwwa6DyNq1YtvD32+JnbI9CK9CNVdSJ0HFXZyoVs4HercejXM67kb8hUt/pdzpznzFLIOjgfzqxpeqm1dd3K1o27XiYepXHh+99z+FNOjXq/w16BYXlreoNpUN6Vf+yJj7orL2sk9SrI8tNhexHJiJpJWkEe14iOK9QewiYcqPyqnNocEg5QflTVbuLlPM9Ms1vdQit5JPKR2ALHtXrVh4csdLRPsq7j3c8k1zVz4YiDh1BXB7V3OkPE2nx24PzIAOabmnsK1i1EmEAq7b2vzLI5AFRRId+3HTrUgYvLjPyioQEWu2EF5CGT5ZF+647f/Wrk45G3mJlPmKcEDvXYXsojtzXLPbyPK0saMWPGVGTVOTSBLUlhlaEgnv1FXWCTR5WsgSNuMciFHXgqatQTmNvVT1FWr2E9wki2Go+9abKk0eR3qg8TK9NMQiMUbI//AFVpQyiZf9ruPWs0U5GMbZXpTauBdlhHUVWPBq7DKsyn+96etMmhB+ZaSYyqOeKfHIQWUcgcE/0qNyUACj5mOAKeihEAHT19aYEgOKcOefTt602NDI+FFOYFTg9qEA/cQeD7U7PFRDHU9M807Iz1piHE8Vj3tyt1cmzUsNoB8xDkbjxtYDt/KtC7iN1bSRK5Qt3H+elZ9lp0dkxuXz55TEhzkZHUj60ASMItF02SVFLvjnJ5c9gTXH3ZGsu1zCSt4D80ecbyPT+64H4GpL3Xbi51AyxEhUyiwt0de4Po1QSwpdIb2wO1l/1kZ6r7H29+opgZis5kDoTHcK2Rt+Ulh3H91h3FbNpdJqQCkKl7z8oGFm9cDs3qv5VWZY9VUk4ivVwDvOA+OgY9j6NVMxv5xjlUx3CkA7xtJI6BvRvQjr+lMDcMQviiu3l3SjbFPjOf9hx3X9RXVeH9IGmWuXQLNJy6g5Cey+1V9BtHkt4ry9g23WMBjwWHYsOm76VrXF2Lddow0zAmOLdguQM4FICPVdQaCBoLWSP7Y4+SMn5sdyB3IHQd6Zp2qxzxJJmQtIfKgEjYM23q2P4TnPWsQX8N7c3BhjkZ7pEWSJXCyKQONrHggjtnIrc0fTVto1uJ4l+2MuHbOSBnpn1xgE98UAbecrisC81VLuKSKO7FiRMFhmdsFyp+bA9O3PWta9hnnsZUtZxBcEfu3PTINY4tm+2TE28C6jIm0tID5UyDqR6Hpkf/AK6AJoopjNcKiQ29/Mo8yUoWjmQcZGD155H86dLJcWEdjplsiys8ZXzJnKghQOBjPzHP6Vf063azsIbeR/MaNApbHWs2bSbi2tpHZpLu0aVpCi/6yHJyGjPt6fl6UAZ/n22lQ2DrC6S2rmCdAnzncpwOPvZIGDWxptkyyC+ummN08e3ZI4bylznaMAUtrprQ3TXk929zI6CNdyhdqg5GQOp561R1nXVtJxZQlkuGXeGIwMf7J7n+VAFfxD4ke1AhsXXcThps5VTn7pPY+/asXKas73Fptt9UXiWF/lWf2Po3oehpJ7UXjPPZIi3TZM1seEuPUr6N7d6xCPL/AH8DOqR/LyPng9VYd19uo7UAaALSTGa0DwX0RxNG+Rkjsw7H0Yf/AKtOKe212N4pUWO9xtkjkwBIfQ9s+h6H2NU4bqLVWXzpBbanGn7m5B4YdtxH3l9+3eoHiZ5vJmQ2mow55HIK+395TQBHc2s+nT7izr5fyiVhkoP7sg/iX36iuh066TW/9FuE2Xyrw33gw9/7y+jfn7x6bO2rP9hu4it4i/LIBkFff1X9R0rqdI0e20mHZCnzE5LHtnsPQe1ADtG0aDSICkWSzHJychfZfQe1ao6YpmacG5xSAlXpT+aiBGcZpk93FbJulbHoB1NAE0kiRIXdgFXkk1z99qD3p2JlIR27t9aiu7uW9ky+VjB4T/GnxQYwWHPYUANig4BYYHYVa9KSmZLDAPH96kA/OelQtHJBK1xbEtn78ZOc0uNoyn5U9X5yDyKAHpJFcpujPzD7ynqKjPFNlgLP50B2SjsOjU6KdbjKMNkw6r60AIabTyCDg0ykAUlLSUANIBGDzTMlD7U8jnNM5LHsOhyOtQ2FiQNkVnXNkyFpbU4z96PsatPmLB7EZpvngjINJoFoZ0UxTOODjkelVbvUdowoJb0q/crFLksMN6ised4re4jmBTKEFRjriklYpu+5pB4tGtBeagwkvXGUhH8Pt/ia5m81KW+naSc7iT19PpUd7cPcytNK+5j3qkWq4UuV8z3CUr6LYnaRRwDmo15Yn0NR571aitiU3E7fr3rUgeSVUcZPtT9+I8FiKjBKgnK/Sq8szkEZHPtSAWSXd8uBx3Heme54FRjPrUZd3YKvQUwOqiRZ4DLJLs44HUmq0gVeKAxDKzMNpIBAHQVPceRn9wDj+8epqGMyLiParN/FismITGQrIgAPSuglTPUViXaT+duUhUHegCN4TyajhjwzM3X3q8vzRgnBOOao3DEPtXv2FT5DHTAFOtZ81oW5Vuattb3DxHbGRnpmqYee3YLMpA9aItdGMrNvQ4cZHrSl02YBrQ2CRc9QajFnFuyRV3EFvbqE3uASelLIqnsKsHAAUVVl4NOwElk5jmAzxXU2bfJkt+NccMg5HUVuaXO3kyBj0FcmJpXV0a0pWdjsEmUJx1xVK7uFAPPPpWbFetKAseSTWpaaa0hDzHPtXnU8M73Z0yqq2hUsUuTceYuVWunt7ndhWIzWbd3EVnHtXG7sBWVHfSRy+azfhTxOGjUjpuKipPU6+QgITXMXzefcHH3Vqw2sC4h2Rn5j1qqRhfeufDUZU9ZHdRgpe8ylLgHpmtS11e0ht1QttYdQas2Wmh4/MkHJ6ZrK1jQN6l4uCPSuuniafNyM5cVeTuiW71W0nUqQGz61yWoQwJIXg4yfu9qSTzrU7JQcdM00DePXNelCy1RwMS1vpbZwVYiuq07xXhVSfmuUe3Zui1G0EkYyQcVo4qQr2PUIdZtJgNsqg+hNXEnjfkMD9DXkXnSD7rmrFvq95bNlZWIHbNZuj2HzHqVyyCJmOOBXIHxBPa6xugfEan5h2xWXJ4qnmg8o9SMVm7ztLMeT1pwp23JnM9hsPFFrcWYlWVAehQ9c1p2c4nPAwx5xXkPhOL7RrUQblV+au9tvEcdrqk8bj92MDIrOTtPlRrCnKa906Oa3M7/OdqDrmuZ1/wAYWWio1tZgTXPTA6L9at3+ozX9uTExSNumO4rzHW7aGC8JRssTluauFm7ENWLcfiO8N2091IX3nJX0+ldhZ3SXUYdfTkHtXm1jE93qMUY5y3PtXcbWhYPFxtHI9auUknYk6GCcxtjqp6irpRJEBXkHvWHbXKzpkde4rQt7gxnB5U9RQIJIyjU0Gr5VZU3A9apyRlG6VQDVYxtlelaMcyyJn+MDn0NZ1AJXoT+FJoCQkPIZMYzwB6Cn9RinwxCaRVDqme56VebTCqHbIC3YAUxlCMNuwGZTwRtNSzuHfeAB2IHY0zaQeQQQcEelHyoct0/ioS6hcguLiO3haWRwqKMsT2FZum6k93YSXx4WSQiJT2UcfrzXM+LNa+0TNYQPmGM/vGH8R9PoK1dCYP4Wtyv8DEH8zVWEdNDOsybkP1HpRJGskZVhwfesaKZ43DKcGta3uUuEyOG7ikBzGtaGXYyRgCU9DjAk9j6N/kelc7DPNBc70YpcKcZbgN7N7+/f9K9PeNJYyjqGU9c965fWtCE2ZEID9FkI4b/Zb/H+tNAZJhi1JDPbDybqP78WOR9B3Ht+Va+j6d/aapcX9v8ANCdqsT98Dsf7y+npWZomlXNzqIEgki+zkbn7/wC77j36iu+RAqgAAAdhQA2W5itYt80iIo7uwArPxZ3zHUYpzBcxgLvduI/9kjpg/rxiqd9ci4v7cpsby34ikG0h8EbWB9R0PqPeprLS0kvJbie08lFkV4Yyw4IHJIHGM8gevNMDTsbTyPNd4ljaV/MeMchX6Eg+/WnpqtsZQobMTMYxMPubx/CT2P6VT1G/la6jtIHhBmJEkkhyAf7uAc5NZNpbXsU01msQlCgQKrNmOFDzkj+LPY9e3vSA66GdC3khzJIg+dhjg++OhqbIyKp2NnBYw+VCuATuYk5LH1JPWrWRQBJkcinNM5TaW4FRFscdK5/WvEsGmzC32l5MZkwcbF9f89O9Frhcd4k1l7KARW8bMzj52U8qvqvqa5KK+jlt0tdRYz2jtmG5U/MjdiD2b9D9atOzWUZkjLXmlytuZQcvEx7r6H26HtVK5s9ifarMpcW0/JA+7L6/Rvb/APXQBM3nWMyR3DB0c/uLlOFk9j/db2qzNEuouJRIsOoAYWU/cmH91/f0as60vlt4HimX7Tpsh2yJJndEfQ9xj16j6VZdDYosgkM9gxwk5+9H/sv/AEbvQBnyW7CR1WGSKaJsyW2cPG395D/kGtvS864iWFyjOyAtBdRDBj9/b3U/hViGy/tkJC5ZZoh+5ulGTGPQ/wB5T6V1NhYwabAwQKrH5pZOm8+poAl0ywSwt1jBDyY+eTbgsfX2+lXway/7atI7v7PIxTcMo/VXHqCK0l55zwaQD+vFSLhRTQMDNVru6SBdp+ZyOFoAlnuI7UbycseAvrWPLLJcy735Y9AOgpuXmkyfmY1YSMIPUnqaAEjiCcnlqkyAMngCkdwi7mIAFL5TFQ7EEHkY5FIBpO/2X09aM0tNoAKaw5yODTqSkAofJweCKSaFZ8HO2QdGFIwzSBsHBoAI5znybj5ZB0b1qR1KnBprokybXH0PpUayvbkRT5aM/df0oAdRT2XjI5B6GomOKQCGoZJQo602acKOtYl9qYTcF+ZqSVwLN7fpGpLN0rDfV51k3RsAp7EdaoXFw8z5ZiahznvWlhGpJq0sicgA+1Z7yM5LMck0ztUZPqeaLADk1E2M8HNOb71NI5yaYCDg1Ksjbs5596jA75ozQBIWOcelQ723eope/NNPNACs3HcfSpGAgjQrgs4z9KrrjeN3rzU0gJYMBxSYzXifPfA9TTopfssjRAb0f7rnsfSs+wuPOiVyh3Hse1X3jS4gZWJ34+Ur2NKwEkiN/EKzb2CSZCiHbnvV+1bfARK+ZkOGFMm5XA/SgDAjX7K7RmTP1Nael6bvPmyDc7HIHpWfdwQ27mR+WJzmt7RbuMxh88KOhrlxUpRheJrSSctS9caaIIA7457Vny6NDdQtu6461Yubx7glmOfQU1BIycsQPauCPtEr31N3ytnJyI2n3LQTA7M8GpggZdyHIrYvtNjuoyGzn1rAdJdMlw3zR+telSqKa8znlGw2ThzSIoc805nSU7l6U1flcV17xMuoklsRyprQ0iIszIw6jFMABFXLA7JOOtc07uJpHc6DSdNSFFJHPrVy/v0to9qEFz0rEttXaJXjbscCq8srMTI5yTWLRvThzMkkmLMZJGyTWXd3bMdi0k8zHvUVrEbi9VB0B5pqFveZtKrf3IG9pNuY7cO33mq+m1rhVJ70Koji+grnNS1B0uQI2xg881yckqknY9CrJUKJ6RDt8sKOgFLJEGGMVyGj+JAyrHO3PTNdXBdJKoKsCK8etRqUZanDGaktDJv9EhuFbKDJrk7rR57GQtGMp6V6UQrCqdxZrKCCMg104bGyho9iJ0kzz2ORG+ULtfuDSvECPnNdBqGgK2XjGG9RWFLDNatiVSyjvXt0cRCotDklTcTMntQeYxVJ43j+8K3gyyD5MVFNboVO4ium5BhxqHlHtU9w2AFpwjCyHb0qK5yGX3q+hk9ZmhpOpHTi7oMyMMD2rWSYqnmPznk1zVshe5jXHetq9cpZtj0rCSXMexgfdpzmzQvfFjG1WC3G0BcZrlZ7lpnLMck1FyTjNatnoMs213bCHnpV+7A853kzS8LWy7JLk43E7R7V0rABPc1Q0u0SztzAnUndmrUxZEP865JyvK5LRT+0Pb3G5B8o+9W5a3KzoGUj6Vy99cNBAzBf/r1m6Vrc1ldYmJMbHn2rop3aCx6Vb3BibB5U9RV51WRMjkHpWJbXC3MSupByM8VdgnMRx1U9RVgLJGVNMrQZVlQMvIPeqMkZQ0XARXKHrxWxYXobEcjcfwt6VhscdafHLt5zxQB0d1aeYCyAb/51z+rwXD6fMlqwSYrhS3Y1s2GoAqI5m+X+FvSrVzZ+d+8XAbGOe/1p3sB4LcwyRSskqFZFOGB6g10PhDUI0MumzthZTujJP8XcV0/iLw4mpxM6AR3SfdYj9DXm81tPZ3DRyoY5YzyO4q9xHfywvC+GB+tPikaNgynBHpXL2fi28t4xFcItwgGMtw351YPioSYWHTx5hOB82eaLMR3NrOJ19GHUVK8YbIIBB4INZuj29wIxPeEee4+6owqD0FaUk6RusZZQz8KCeTSGJFGkS7UGAKmpg5H0p9AFe6sba8C+fErlSCpPUfjUGo3/ANmUxwmNrvbvSFzjeM8496v1WvrCG/hCSj5lOUcDlTQI5mBVvLQRxWTPc+aCZsDkFsnefp/9aupsrKGxR/LZ3aRtzPI25m+p9hUOnWCWEW1eWP3ieevUDPOM/wA6nurpLW2eZwSFHQdT7CgZJdX8VjF5khHoozyamWVXXgg/SuWjtbjV5ka63mFCWDbgChx0HHP1/wDrGp9c1pdItkt7cfv2GEAGdo/qfbvQBf1bUHSJ7e1dPtjL8gc4H0z2PpXAPMZXMV4XWVWwJW4dX9G9D+hrQjvF1XLLhbvG54weJB/eT+o6imzxx6igWZlS5C7UnYZDD+6/qPfqKAKNreXGlzlNoaNvvRY+Vx32j+a/iK0kHlRtf6Zia1k5ntWPB9x6H0b86yG3Qs9pfIyhMZ3HmP0Oe6+jD8akhkudNuRLE+dx68Yk9j2DfoaYGjLaJcKL/TpMgnawfgg/3JB2Pof/ANVT6BBcSXZjtVAg+7cQS8iMH+YPp+IqzptoNRuFvtNkFu+dlzG65Vh3Ujv9Oo+ldbFBDZQ7EQIF64OaQC2VlbadaiC3QpGpJAyTiquqXEb2jI7AQuuQ2flkHoD2PpUDXP8AbFqwt5HhkRs7Q2D7cjofb86u6ZZvAjM7SZk5aNjlQfUemaQEWmae6zLdPI23ZiNWJJweTuz07cDjittMAc1GoxVO5vjzHCOehf0+lAFi6vRDlEOZPT0rOVXmckkknqTSQxM5yc47k96tqoUYAxSAERUGB/8AroZgvWkLdhyf5UgGOpyfWgB42sPmVXU8HNMG60OVy8B6j0pnKnK/iKlR+Mj8QaAHkK6b4zuU1HTTE0TGS2OF6snrUiulwu5OG7r6UgI6TIxxTiMU00AGc0hGetJjmlyRQAgcg4OcdjTztdSrDINRkiojMIz7UgAtJacqDJCe3cVDLcxsuUb8D1qU3ClcgjFULnyDlj8p9qAM+6nllYqpwvrWJeuquI1PTlj71oXl9BCCFfc2DjjjNc+XLPljkseatADNk0A802Vv3hxTMmmIm3cVFks1BbjFOQ454oAXqKaTjtTjg0w9aAG0Z4oNNY9qQATxURems3NMJFMZID3zir1uyumxj171n+3elD7SCDzmgQ3T9RaWRYwhxjk10MMnQHhfQdTXD2l21sTgZzXU6dcSPCGcYY0mNmnKqRzpOi7Vxh1z96pHIf7oyO2OlEDDB+UEEclqSMtGoh2nZ/AcdaQFC7gRvmcbsc4rOt7qSOUhYiEPGa3JY89ayryKZmxFhVHU0pJSVmNOzLlvIWkw1aasNtc/aTFWCu4LCul0WEXdzlvuqMmvOxEORXOinK5NBpktyuSdinvTb3w3ZyRFZ5HGe/FbH20+WRDgbuAcfdH+NZ1xOiA5y7e9cfNNddfI1sn6HE6n4dm0tTcW0v2i1H3jj5l+tUFKuMqa7K5S6kicKFQMMYI61xdxYXOnS/OuUJ4I6V62FrylHlm9TlqwV7ovQ/OnHUVbtARMM+tUrZsEN2PWtSFRvUitZomL1K1wm24kHvUEjS7cK1XbyNvtBYDggVSkkWPljipirou7TKTSybsOK3NCtuGlPU8CsFroSSBUGfoK6jT5vLt1VIXJx9Kmsny2RvhXFVOaRdu5RHCcnHFctIiySM55zWtq322e3Ijix+Ncz/pNufmU4FRQptK5pjq6qSSjsaUcaqeBitWy1Oa2YDcdvpWJBdLIOeDVpCrtgmnUpqatJHnqUk9DubHWI5gAWw1aqyq4615r5r28m3d7g1rWOvPEQshyteRWy9r3qZ0wxHSR2rIGFZ91pqTKcqPrS2eqQ3AG1xn0rSSVSua5Fz05WOi6aOH1DQzFl4zg1iyWEpB3Hp6V318BPlVrOGls6njFezSruMLzZyyim9Dh/J8ttveo9RQxmBfVSf1rSv4fJv5EP8JqhqzBpocdo8V6ClezRyxXvMjsELXKsegq1q7P5AVc8mo9Oxvq9OoZ1BGamT949ek+XByZn6HpxursPIPkTk5Fd1BACmBgADisvSo1RMAYyea6K1jGOnFc1apdnFTjdFaC3JYue1JNDk/MRz0FbIhXaeKzLsKj5rm5m2EoWMrUNPRrUmQjnnrXMWVj9uuyxH7lDyfWupvM3MTRK2MjBPpUNtbx20KxxjCj1rqpTcYmUlZE9szWwGz7o7VtW86zoCp57isnaFTcagju/s028tgHqK2hPoSdRBOYW55U9RU9y7NEpij8zJ5OelZ1vcJcRhlPNWbecwtjqp6itGrjREyyHHIx3xQiBeAK1NkckWUAwe9U5Iih9qEDGqxU5H41tadqKlRFOTt/hPpWL705WKnK1VhHVXlgs670wHxwexri9f8ADsWoo2V8u5QYVsfofUV02maptUQzNmM8Bj/DWte6el0gdCA+PlYd6a0A+eLyymsrl4J0KSKeh/mPaup8L6FtK31wvzHmJD29667VdEt7yVPtUGXibIz1H+IqO6mj063MzKSowAFHJJ4Aqr3ETNIlvEzyEBQM8muZubiW9uFnn82HysjEfEkIPc+qnjkdKvanI10uGVkWMeYY3AyR/eXsSO4NT6Zp0qxwyXDK/lDETAYO0+/cY7GiwXL2kJdtaKt1/rRuOSQTt7ZPrirhpF6YpTSASlDYPQGkqK6lNvbvKqGTaM7VoAbd3UdpC0sjAKvqcVktZ3F9LvNyTA4zuUYJU9vZh9KrlptWv3jdCLdV255xgjPOe9Xpbi20yBLKBlSYp+7Rm6++aAItW1eHRbaOFATIV+VfRR/F71zDXKXo8i/dWZ+I7k9H9Ff0Po1I920kzWuqK0gZ8q3RgfUHs3t3qjNC9jJsYCW2lztKj5WHsOzeq/lQMjureayuMOXVlbIbOCG7c9m9+h71qWt4upERy7UvOgbG1Zj9P4X9u9QQ3MZt1hum8y1IxFOeTGP7req/qKq3li9o5yMxkAhs5GO3PcejDkUwNhkjuY1t7rcrIcRygfNEfT3X1FLpeiXct21pNGv2XHzN1Qg9Ch7g+h6VPokU2rKVuFf93gC47t/st6nH8Q612MECQRLHGu1V6CkA21tYLC3WGJdqrwMnkn69zWRNejUbpIltjIqZdOOBjgq6nv8AT61tXFvFdQmGZNyHn6H1HvUVlp0ds5kJLyH+NuooAj07S1RhPPGBKGLKockJnp9TjjNbKkYxmq5fbz0A71UmuWf5V4Xv70gJbu8yfLiPHc1DDDuGTwvp60sUHO5vyqxSuAowOgxSElj8vT1pShkXaH2k9OOtPWQH91KNrjigCMAAYFJT3UqaYaQCGmkHOR1paSmA9JOcjhhQ8ZJ8yI7ZByR60wjPPQ+tKr84br60gHpIJhtYBZB1HrTWGKV1WXkna46NTVmyfLm4cdD60gENMLD159KdJ8nWqFxcrGCSQKAJZZgo61lSXLSyeVDlmPBPYfWqt1ePIjuTsiUZJ7n6VhSahKWm8s+XHJwUU8Yp8twTL+oas0dyUtW2qnDMDnee/wCFUZdUuZlwzj6gVRZs03NUlYXUkZu+ck02IF5lUHnNRsaSNtrk89O1MB0hPmH603JprHmgUDJVXeuQRxQPvYpFBAyOKYWIPvQBKeM02mjk8mnd6QCYyKjYYHNSnjpUUmM0AQEd6Snnk0beeuKYDMnpSDOaXbzS45xQBgxDLZ9K27G6kaRFH3QefesdBgVPDM0LBlNAzs4pC5GefYVey0ihM5I5HoK5zTLhzEWdxg1txONoJOB2x3qRErRnncefQVVmi3AgcVcGGGc8+gppANIDnp7dLY5GWbPauj8L3qtLLE/yF0IBJ71UkiUfw5NZzwSq7SGQoO2KyrU1UhysqLs7nUtMttbKi8k8A0yGJ5MNgs7Hj2rJ065N1w2SIhnJ71stfHS9FuL0KC/3Uz6mvJqU5QlyLdnWpJq5aWySJd91MiDrgnmpI/7O1ANbpEsseMMSK85n1C5uZTJLK7MeTzW1oviEabHLvTduQ4I9a3lg5pXvdmftU9DOv4orXUJ4ISTEjlVqxZXKD5XPTvWNDceezM5+Ykk1Iu+SURxgknqR2r15U1yK5yp6mtqt+saoIvmkbgAVXtPD95qH765zHH1x610OkaDb26LPcMJJCMjPNa8hzwBgelYr3VZFt3Zh2+j21ouEjGfU1ZA8s9MirpQY6VGyc9KV2IoSvK55AC+lZ9zAJCcqOa13jqtJFmgLnKXmntGS8XB9KrW80gbnPFdRLAG61k3VkVJKd6pPox6DHnDhSSCRU1sqzH6VDYaerMTO+APeti3tki3CPpjriocorRD5b6kMTG3bKsRW3ZapLIhRjxjrWDIdrkZzVmCTy481lVpQlq0EZNHUWziRwCf1rTJRY8CvP21KZZco2AK1LbxA23bJz71wYnDVJarY6ITSMvWsf2tNjvisW9GSh/Ct/VU8x47oDCuSDWFeDnHoa9Wj/DicX/Lxofpw/eGr0+fMQgZwe1UbHInHvWnPIsCeYw6Up6M9emubBtE+l36m+W1Kn5jj6V2cERjwK5Dw5Z+dcSXzr1OErr0l2Lz0rixD10IoYaTp3RZYgLWPcRyXM+1FIXuxqX+2LeS7+zKrFzxntVs7QmRWMU09Tmqe7oZT24iXYo69T61A+1CFb8avXEo7dazZgr9Tg10xi+pzuVyGe6CgjdnHQVcsNJWfbcXDbweQnb8aybny9uEXkdW9a1LDWo4oVjcdO9brbQE11NG6g+zr9oh+XaPmUdCKktrmO5iDo2aibVLWaJkLjkYrmkum0q/byn327HOPStYPowdjt7edoW9VPUVoYSaPcvIrDtbmO6iDoQQRV23naFvbuKsRJLCUPtUXStLCzJuHQ1TlhKHIHFNMBikg5H41u6Tq/lbYZmJiPQ91rBFPUkHI/KmB3VzpkWoRAoQJMZR/X2PtXKarpBljktJ0MbjrjqCOjCtLQ9bNqwjlJaE/mprt5NJtdcsVIZRIB+7mX/PIpgzyOLTru4uI1vhBJbx5yAvLnsSD0rVki2oABwK17nS57G6MFxGUcfkw9R7VWuIOOlUZ7My02bsOSB6ikcbXK5zg9fWnuuDURpWKuLkUMQcYGOO1NoJpDKskcdrBI0MYXOSdq9/U157qP2lLxheFnZjuV1P6r/h/+qvSie9Y2q6TFcwN8m5TyVHVT6r/AIU0BykdxHfxrbXhXzCMRT9nHYH/ADxTQ72bNZ3qeZbucHf+nPY+jVBfWbWMioys8bjO4nhj6g9j/nrVi1uo5oltbwh42+WKcjp/ssP6flQMingeyIkiPm28hxuP8R9G9H/Q1s6DZPdpsHzWHOA3DRt6L7eoNP0jR7gTvFNh7IrghjnePT3HvXVW8EcESxxqFRRgAdqQD7a2itYVhhRUjQYVVHAqwOlNFOzSEOFBbYu5jgUjSpHEWYZ9KpPI8747dh6UDFklaZsDp2FSxQheW+9/KliiEY9W9akz+dIB2QBTT83Xp6UY7migADFeDyvr6VL8sihXPTow7VFSAlOnK+npQBKHKHy5unZqHTb9KAysuD8ymky0OAfmiPQ+lICPFJUroMbl5U1HQAlBwetHems2BQAbypw35059kibX59D6VTmnAXkjFZFxr8Vo+1ssPQdRRa4GxIZo1wPnTtWZMnmtlsnHaqkviG2KkpIc+hBBrHutfneQeWflHXcOtFmAusXgeT7PGRsT7xHc1lE4prSF3LHqTk0m6rEB5NJmkLUgOaBiMTShgqNuXOehpjNzip5m22cadM8mgCAEtTgcEUnQZx1pueaALO7jBz+FREgnil3/AC0wYJznmgCRQMZpCeaQkds0UgFLcVH7mnHrTeaYCcClypQ7gdw6GgD15ppoAQUuMEUDrg9qD1FAGEKTdzTScUnNAyzBcyKwQPhSa6q1nXZGu/cxHWuL71dsLgpcqXY4HTmgDuYpB+Hc+tTn5yNo+lY9tepI+wcmtKOQ5xn61LEPKjJB61DJbh+DVrK4yfwppRgDk8etSwKkP7iTai/KeDgVv31jHNoAtnYjzPmGBmsjg8jrV6LVLi2t9gCuB03CuHEUJykpw3RtTmkrSPPp45LW5eCZWV1PQ0B+MZrU16C5up3vXbL9wB2rERz1H613wu4rm3Mn5AYyZwYzgMcGvQdK0m3s9PU/K8jrktXAhzu4ro9C1jynFvM5MZ+6T2pyvYDqERdgCcbe1OD5O09aQjOHQ/8A16GZCu4/Ke9YtCQ4j8qYSDwKfy3XpS7QBwKBldkqB481eI4qJk9qAM14vSqc8HpWu8ftVd4s9RQBy97BMh3oTgdqmg1LEHlg4YjBzWrNbBh0rAv7Bgd8fWqVnoxlrd0Gck1M8h2bRWNbXDB9r5BHrWkrbuaJIEIVpRuHAGKf9KYxqSjqPsX2vwyzKMvGd4/CuS1BNu2TGQRXoXhXbLpLxtyOQa5PUbFhDcxEcwP+lZ4eesoMyqq0lIx7fAMbA85rSmtvtaJEP4jWZAuYm9V5FdPpFuzKsrjtwKus1HU9bBPng4GtZQLbW6RrwFGKlfdK3lJ1PU+lI7BEznpRp9xEdz7wWJ9a8upN25jvqyVKFkVxpQtZhOj8g5Oame7Ur8hyOnFVfEOsLa2pijYGRuBisbRp2gB84Fw5ya6MLTqVVzM8Ku0jXkYryM4NUpJMmrE8qbv3bgg9j2qE29zIcRwNn1IwK6ZPk+LQ5lFvYz7yZYoyzHArOW4U8hgc10c2gedABOdzdeKzJfCxB/duwqYV6b6mjoyaKaz+9BlBHJzTpNBvIfutke9Z06zRHY/X2reDjL4WZOk0a+larNb3yxRqzq5xtFdxDMsy9CGHBU9RWR4V8NPDbre3Hy3Dj5Vx90f41uT2MxIkiiYTA8nsw96pzSdjRR0J4bh4nznIPUVoLtkiBByvvWLHJuJVgVkU4ZT1FWYJmib1B6j1q7CJpYChJHSoq002yRBl5U8fSq1xbGP5l+7TGQoSDkV1PhvxA+mzKHy8B+8vcfSuUHBqzE+GB700I9lnt7PWbFCcOjDMci9VPtXHatpMtmxVxnP3WHRhUHhvX309/LfLQMfmX0PqK72SO21Sy2nEkTjII7e/1prQWkjyKeLBNUnGK6fXdIm065KSDcjf6uQDhh/j7Vzky4NNk7FejtntSZKnIprOW9j7VJQZpjkAUFuKjJzQBQvtPju4mUoGDfeQ9/ceh/nWHY+GnN43mtutCOcjl/YjsR611VSgA/WgBYo1jjVFXCqMAVMKjHAxUg7UAPFMklVBn9KZJMI+By3pUCq0zZPTuaQDvnmf/PFWUQIuAPqaRVCDAFLu7CkMf9KkQeVnd8yv/EBVbocg8/zqaKXseQeqmgB7pxlTkVHU33BuX5o+49KaygjcvIoAipCadikoATkHcv5VIkmR04PBWo6Q9cjg0gJDmL5k+ZO49KUhXXehyP5VGsnJ7HuKQrzviO1u6+tK4DXbaKoXN4sSklsAVNcSll5Xa3pWXLEgLSzMCF5yegp3QFDUb5xbtK52IeFHdj/hXLtKzMS3JNWdTv2vLksvEa8KP61nlzmrQExxtyCaZu59aYp56049uMUAOL4PpTGelwSvBB9qjIKnB4oAXNLmmA0pHrQAvak3M2Mk4FJ14pwHFACfSig8Uds5oAN5qRRznpUYGalUbgcnHpQAhFAIp2MDmmMB2oATqaU8cUYxS8UgGnpTMcU800jtQADpTs/MKQe5x7UD1oA5zqaKOlOjQueOlMYKpc4FW44lRcnk0qKsYwBQW7UgLVrceQ+4c5rZsr0ylt2BXPr0zVmJynINAHUxyeYc5q0r547CubsrwRghj+tadneCRM9MGlYRqbVfj8TTWjKKAOT71FFKCOD15qVZM89zxSaArSoCmZFwK5i/sFimZoD8h5xjpXZHDnpx0FQLZLNJIu0EEYNCdhnB7uSDU0Z2nNT6pp72d46D5lzkEVTTJNWB2Giaz8otrhuf4W9a6EAMOR1rzhMgg5wfXPSuq0TWlkC29y2GHCse9RKImbikxttb7vY1OBTCAw9RQjFG2t07GoEPxTSoqSgKWOBSGVnSqkiNuJzwK03j28ZzVZ4xjmk0MznUMOBVWeEFeR1rSKgDg1VlXJ3E0hnM32n4begw1FrNGVEbjDjg5rpjZxzwsyuCw7Vz17p5ViyjDVpe6swJ/k7YqA7d59arQzHf5cvBHf1q0qhnwgzUtWK3O08HTAxSJ6VFrUSw6qSw+SZSpqr4alEF3tLD5u1XfESrd3cMcbcqctiuJP2eIv0NPZOrHlW5zGnaaxunLZ2KxH1rp4lEUYAGKZFCsSAVHc3Kx4Td8zcUqk3Vloe5QoRw8LGT4j1UwxG3ib52HOO1cpBqlzbn5JGGPetjxHb+TNuwccEZOeDWDbW5urjaOFz8xrtpUoqFrHk42rKVTU1bPztQl+0TklV6ZrZGIo8mmWsSxIFAAVRVTULwKpwenSvTo01CNzy6knJmlpMQvL8SSn91Hzj1NderoemK8ng1W4tnJRyOa2LXxZKmBIAa8LH0KtepzrY7KMowjY9BOGpvlg9q5m28T28g+Ztv1rUg1iCQcSr+deZKjUhujoU4svtACDxVax8LRz6kL2Vcxocqp6E1Kt5G3Rh+dbWk6xbFhaSOoY/drowbfPqZ1Ni6kYQYAxUqCpZIiORyDUfSvTRiUtQ04XQ82IhLhRw3Zh6GshHO5kkUpIpwyntXTCqWoact4odDsuFHyv6+x9q0jK2jJaKFvcNC2QeO49a00dJY9w5Xv3xWErMrtFKpSVeCpqzDO0T5U/UetaWJLlzaGLDKPlIzVdSQa0IpVlUMPu/xD0qC5tdvzx8jqR6U0wJbabDda6fSdel09gQS0R+/GTXGRvg1fWX5OtUmS0eqfadO13Tyj4eJ+CO6n19iK8+17Q59KuNr/PC/+qlHRvr6Gqmn6vLYXAkjY/7S9jXaW+o2us2RicK8cgw6N/DSHueaSrg1ExyFGBx3FbusaS1lKxUl4Cfkf09jWI4IbGMUCIWpo6U5hzTM8UDFzmpF6AGo161Nx1pAPHAqOSfaML96o5J+y/nSRxZ+Zh+FAxY0Mhyx4/nVoYA44FNHA5p0ZRz82SO4pAOwxGcYHrSdBirPRcE5U9DUTpjkUARUe44PrRRQBLHKQfRu49al6fNH07r6VWIpySFTgnnsfWkBOQHGV/EVEak+8dy8N3HrScOOmG9KAIqYzYokbb1rOurxYgSetAFia4CDJIGKzX8Q2iSeXLMFYdwDis+/uGS3ae5yqfwRZ5Y+9cjLMZJGY9SaaimB2114jt0X5ZUk9B1rmtR1q4vgUOEi/ur3+tZOSetJu7U0kgHF+eDSY96ZSgcZzTAUdetWRgrjFQIuT1q/HYXUkHmRQSOn95RQBUZQoyDTgQww1DDna4II7EYNJsP4UAI9vs5VtwqI+npU4z0oIBG0j8aAGpFuXI60hG0Y705VZfXFMP3uRQA3Zv6U0gqacRzwaOe9ADwp4OOKejBSeKZuG3FJ0PIoAkLZNMxzRnml7UABooxn8KUDikA3q1GBuOP1pcZNNb5RQA0kCo2fHehmHWomfLADj3pgZKRF256CraKEXFHC8VGzUgHO/pRChY7j90VGoMjhR3q5IBFBtBpN20LjHS4zPpTw/GBUdqDK+O1W3RYx2obsSQDNWoJnjXAPFV80u4+tAGta3uyMhjzWhb3YaPJ7Vy5lKjk1GNSki+VDnNMDtY5w0fFTWl0ql4ycM3INcrZ6oVgw/BqcXXmxiRT8wNJoRq3UCXCNG+DnvXM3Nm9nIVcfLnhq3Le5yM55qwFjv7VkkX2pXsBzKjJGOakGUwc4x3FJcW8thcFH6fwt61LGPNB55qwOg0bXMFbe6b/dY10xCyLwcg9CK84ZGQnINbWj65JbFYpyWi9e4qHEDrUynyueOxqwHQLhetVhcw3EayQMHWnEA4dTUMB5zVdxnORUwbdTWYA4POfSpHYpEbieKo3VhPOwMRP07Vs+WqfO/wCC1HJKWGB8o9BQhmTDpclud0k5z/dXpSzW6sOeTV1jmoHPNPcZh3mmCQErwRWebg2sJRsBx+tdDO6oMufoPWqKaP8Ab7kTzLtjXovrQ5JL3jSnTlUdolPRhezXYnQsig8H1rsIItvzOcuepNR21tHAowoUDpU4DyvtiUs38q4KtTneh7WHw8aEeaW5XvbxLWJnY9K52S9+0sk2MFX/AEqTVWleWWOXgocYrKtyzoUQdD19K7aFBRjfqzzsRjvaTtHZGxrirdWcIUjeeDz0qpZWSwIFUc9z61LFGWA5z71LJKsEeB1r0aFDl1kcOKr+0loR3VwsMRVTjFc7cTmVye1S3t2ZXKg8VRpVql3yoxhG2rENMJ5od6YvJyawNSdGI71Olw6dGNV1Bp+PWk0mBcTVbiP7shH41dsL25muROZGzH0Oe9YRJZsDqa3bZPIt1Qdf60QpxvewNs9T8LeJBqCfZrk/OgxuPeukmhx8w6GvL7FhptorZ/etz+Ndt4f8QLdRLb3RAk6AmudtOT5TqlQlGCkadLU80BXkVAKDnKt9p6XqAg7Jl+4/9D7Vh7nSRoZlKSr1U/zHtXTM/IVeWPQVW1m2huo40jA+0L/H6VcZWEzJhmaJgymtaKdZkJQD/aHcVgKzRymGZdsi/r7irEUzQyBkOCK0JNG5twG3RkHuQKhVyFqxFcLOmU4YdVpksQILL19KaArM+T6GrNjqMtpMHRsMOo9RVF8g4NMzTA7q31CHULcqwByMMhrB1LTfs5LploT0Pdfr7Vl2128EgZWII/WujtL+O6j2nG7HKnvSA5d0IqPHNbOoWHl5khGU6lfSsZ/lPtQAvSonmLDavSmuxY4FSRxheT1oAWKLHLcmrGQKRVLHCjJqbyBtyOSKQEXXk/lSEHORwacRikoAmhm6qR9Qe9T9sg5U/pVEjPsexqWKZlOG4P6GgCV07io6mGMZXp3HpTXUEZWkBF3oODwaOlNZgtADg5Q4J47GpC4ccnDdmrPnuQiMSQAKxrrX2tFDmPdGTxzgn6UWbA6GbcVw351nTLDbq08rABRyzdqwJvFylMxJIG9Disa71S41AEyysy9lzxTUX1AbrGqNf3RYcRLwi1mbuaH96jJ5xVASb8mlBI5pqinjpg0AHenYG2kC8ZNL9KAHIMkAdzivUtOtRBYQovZRmvNtNi86/gj/ALzivUAxhhGOcComCKd7p9lNGxuYkKjue1Y8nhaznTzLS4KA9MnIrQkns7qbfMrDYfXg/hVoLHJsFuUEfUe9JNoZyN14Y1C3yyKkyjupwayJbeSFtssbxkf3hivRmjnjZVDMQvJA704GOeKT7RArKpxjGeKfOI806U1lGM559K7y58N6bdJ5kYMBPOVOB+VYl14SvEy1vIky/XBpqSYWOZ705sEDirU+nXVqT59vImO5Xj86rY49aoRH3pQTT9tNK0AKB3pxpFBp+3PNAyOn/wAPPelxjrUUknOB2pAKzBeM1C7n61GxJPNNLEgUwEZj0P8AOoyeKcRk00jnFAFJ5M1EZMjAzScuaeFUUDHRTtHyBzSSXEkh+Y0fKO1IcelFh3ew+C5eBsrT2vHZ8t0qDjtRtzxRYRY+1r6U1rw44AqHYKXYBSsA0u8hp6KAcnmgcUoxgjvTAmVgCQehqxCxTjOAaqrhhg9qk8zC0AXoLjY+3P61t6c4RGBOdxyK5Isc5zzWrp15/CxqWrgdJcWsN7CY5Vz6EdRXN3VlcadLk5aPs4rooJw4HNWiiTIUdQVPUGpTaEYNlJb3hEUx2k8A1Y1Dw/e2EYnERaA9JF5FQX2iTWzefaAlOpXPIrZ0DxnJZxfY71BLb9CrCqv2AwrO/uLGUGNjjuD0NdNY6zBckAnYx6qTVXV7CwuybnTZAFbkx+lc40ckD85BBosmB35K+YoBO5ulPdlg6/NIf0rk7XXJEg8qQbsdG7irtrqscr7XkBz3PWs+UZqs5Y5J5phNNMiZA3DmlGG71EpqO50UaEqmwyTjkZP0quyTynCKFHqa0Qq4pSyqKxde2x2wwKe7KEOnqr75CXf1NXdqovaoZryKFSzuFA7k1z994jyxjtEMh6ZxWfLOqzq5qOHRtXl/Hbocnn0rR8P6ratZSyO6gjrXn7Q3t4+6dtintmr9tbC3TapPPXmulYHnjyo8yvjZTeuxb1mZL3UZJIeImHPqarQwBR02qKkwF5NQyXGOFr1qNCNKKT6HmSm5PQsSTpGuBWHf3LsGAyK3NLjWeRnkGSM4zWLfqPNkFY1K93yxOn6s401Ul1MYyUebxSEDcRUbKRWJI4ZdqsLFxRBF3NWcAUARbdoqGRwBgVLM+BwarIrTSBVGSaALmmwGWUyH7q9Pc1tQsizb3IEcfJqtBGttbbe4H5mqM07SEQpzk847mqekfUcLc1zoLO5k1K8aY5EKcIKdqWovayRrC5Vwc5FTWkS2Gnrk4wuTXPhn1HUCf4Sf0rmgk5eSPUxEnSoJPeR6/wCFPE/9oWEcV6QsmPvHvWtJdwuxMLh+cDaa8sMxtrcCM4bGBivQPCNjBbaP5jMZbiYb2Ynv6Cm0rXPIhJyNONmjJY8uw/KhVxyeSepoAwTnrSjDNg/d71BoRy6UupoSfl2fdcdc/wCFYMiS2s5t7gbXHQjow9RXV+acBYztUfrVe8tYr6Hy5RyOVcdVPqKuMrCaMBJGRgynBrThnWdewf09ayJI5bOfyLgc/wALDowqRWKkEHFa7kl24h3crVI5BwavwzibhiN/86imhyMgUgKh6VLBcNE4O7BHQ1EwIODSUwOktL4XACsfm/nWJqaqNQlRBhQegqKOUxsCCRjpSzMZZDKTktyaQEaqBSk8YFOSJ3XcBgUm3FADkcoeScevpV6OQSAdm/nVClVih46fyoAvOm4ehFVypBxU0UwcDJ57H1pzLuHIwaAK1BAI5pzKVNNzQAqSshAJ+hqwG3crwe4qqSO/IqL7QIjhm+X1pAW3Ibp1rNuZXXIGST2FWmvIyMt/30KpXOq2cIy0uT/dA5oApzxiGJrm9fKryIx0/wDr1x+oX7XVwzyDHoPQVo6xqwvmAwVjU8LXPy3EO/mqSAmU2zr8w2nvTfkSTCtlTUSCKVvlcc1YjtCsgJb5RTAgkUZ4pgUCrt0ijLL+NU80AL24pypmo6lRiuCKAJjHtj4FMWIkZ6VYDeZHTWDKM4ODQBpeGYBLq6n/AJ5jNd9OjtCRH1xXnGian/ZmoecU3IwwwrvLXW7C7QFJwrH+Fqzkne4GVJbyxK2+Nhz1AzTpspFCisQcZ4reQhwSHDqfSmyWkE+CyDI70cw7FBbmdJIkVs5GTmhNQWYvCUKEnBK1ZewxIZEbPy4ANZ62s8Mju6epBFF0IuMUlWPY+dvGM4qTzCkaqxZX7FelZ8YHmgd1GTTbe4ladhuOwsePalygajuwgBfYxxyD3qldaTpl1H5k0KxFh1U7TTUuRNLJuXHl9GU8095be6GI5SkhIBB70rWAx7rwiT81rcgjssg/rWNc6Hf2vL27lR/EnzCu3lVskoCxxgexp0l20SqCuGyFO7jP0p8zQWPOljPIxzSkbF5r0G5tbC5LefbA7fvOBjH41iXnhi3kkb7PdhBjO1zmqVRBY5GSUsMAVBg4rbk8PXqMxEbPGp5ZBnNU5EWJ9giIbuX7VV09gM5Ynkb5VLfQU57aVRkqB/wIVaLPtwScelRFTj60ahdFQqygsyHaOrDkCkCqx+9jNWQHjYFDg/zpHhUq0sK4/vxenuKAMP6UqjNNp+cUxi7aNuKVW5p5ANAEOOc06nY5p2zg0AR9vrSDrUm35fekxzQAhFNI71NgY54qM4znNAAG4oZiRTe+TTwN+AooAYCTxV+1jwQ57U2KAIMtyalLYGBSuBswXCbl2H6itWGTpXKQTGOUMO1b9pcrIhHQjkGpegG3GwOM81T1DRIL0F0/dy/3l70+KTgVcNwlvB5khwo70ehJx8sN9pT4kB2/3h0NSLexzjEn3q7URw3EOXVXjIzz0NcxqXh5WdpLQ7e+w9Kal3GjMkjG7K/WomGT6H1Haon+0Wr7JUI+tKLgOOeKYyeO5uoWG4l17GtW3vmdchufrWZbOSwQng9qSZAszYyjZ7Ue63aSKUpR1izfS6fGWYio2uWfIDt+dZCXUqDEvzD1FWre8h6nniqjQptXQ3iKq0uOeFJWJc7v97mhYkQ/KoH0FN88E8DNKpkmkCKuGPqcV0RhTjuYOc5E5wAM4qNpAOgqy+mXUZBYBgf7hq3b6aM5lynsRzS+s018OonSl1Mqe2uEhjlkG1JD8vPNUACbkKMmt/Vn3PDbqcqnI5rKs0D6ljGcVi6spxvISSU7In0fPmuBxyayL1Sbl+OK19IYBpWx3NQS2Zmjdh1zWC+I9ar/ALvE5Wddk31po5NWbyJo22sMEVWxitTzy3FwOtEkmBVdZMVHJIWNACMzSPxkk9AK3bWw+xwKXH75+T7CnaFpQCm9uVwqjKg1NdT7meRjjPQUoPnlZbI1lDkhd7so3s2xdoNP0GzNzd+cw+VOn1rNmczTbV5JOBXYWMCabpoLcHGSaVafY2wVHnnd7Ipa/d7Y1toz8z9QKZp9stpBvfG48mmW0DXd095KOCflB7Cr1tbyandrDEdsa8s3YDuazitOUwxdZ1qrtsWtNtFvJHubo7LOHlz6/wCyK0dL8Wt/bDgDFsAFVB2ArA17Vowi6dZfLbRcZ/vH1NZ+igtcs3YCtVFWsY7I9xtJIdQVHVwAep9aj3xvO8cThlQ4JB715lNr95psDpbyEbxj6Vv/AA+1KArMl1ITNK+QzGs3TtsUpXO0HAozU80OOV6e1VTkVBQ25t4ryExSr9D3B9a5+aKWym8mfkH7j9mros0y4hju4TFKMg9D3FVGVhNGDuIOQauQ3AcBXOG7H1rPuIpbCbypuYz91+xpQ3cGtNyTQmhz7GqbKVOKsQ3O4BZD7A1JLEGHHWgCjSq5U0rIVNNNAGhFKsq9AG9PWmyRbuRxVJWKnIq9FOHGG+9/OlsBWKkGirUke4Zqsy7TzTuAinHK9D2q1HOCuGJ46H0qr06UmcHIPNAF5gCMHrVaQbOtLFcDGG6fypX2uMAgikBn3F2sanJrNuGcxNPdExW6j7v8Tf4VrSRQQZlkIGO7GuN1vUZL262LlYVOFX196e4FOfVJpLgsjtGnZVOABThNuJdiT71SMR3EHtVu0+6QRmqAp3RADNmsOV8k81s6syKhCdzWA1Ax6uVOQav21/IpG5sj3rMpQSOlAHSC6guI9pkCt71GLOXqpUr61gZb1qzbX9xbn5WJXuDQBoldrbSOaa7FWCkYqWHULedh5g2se9WWt1ddwww9qVwJIwfKUetTS4MRVOuM4qkZNibQelVxNIr7txpiDdtcg+tTo+BkHBqufnBfFOjw2AOKANK11K8tH3RTMPqcit618XSrgXEQceq9a5YZR9oOTUnB9jSsmB6Bba/YXAA83Yx7NWkrLIuUYMPUGvL146nirVveXFqwMM7qM9Aalw7Bc9Ca3jcncoyRjNVhpqR5MTEEjGDzWBa+J7iLHnosg9ehrZtfENjckKWMbHs3SpaaDQhFjNb27gruLNyV9KqWwxI0jA4XLkY59q3Zr6CKMuXBUelYd7rUcm5I48AjBOKnmK5RLeRlLyGcrkEhc96guNTfJR8yenPQ023s7m75VMLnknir0Wkvby+bIofCnpzzRuBlSXd1IRukcbvlJrVtdMVISxLPKfuMpytRJCDbzeahHy9D6mn6WHCgjK8dAfwFFhXNmSf7MqAoxyQAQKivIbGaAyXMUbp3JXpUM180SB9oky4VQasfbIWQCRdoY7eRnNFmK5jSeHLK5TdayMgPI7isu68LX0QJi2TL/snB/I12iCIfLHt46gVLtpqTQHlk9rLC2yWNo2HZ1xVRgyHcpIYdxXrcsEU6bZY1kHowzWLe+E9Ouf8AV77dj3Q8fkar2i6iseO0uabmlrQodmgSGm/SgCgCZJDnB6Va3Lt4NUulG89qALXmKB7UxsY4qHnvSE0ASBhjFKEZugqHJq5bSbhtI5oAYtuc/MasqFQ/KKXGBzTTIBU7gSE8VEzU3cWpyxk0ALGMnmtexlVRhjyvIzWWfkHvQkrBsg0NXA6hJlO11P3uo9KuazY3FzpEZtyDyC6+1YVlOnyrK2Gc4DZ4Fb9pfeUpiHzAnHWoTaBov26/Z9PhiHJVRnNRs/cg4pzOMZPpTC3mckdKm+oFO+hjmgcFAxxxXKmxkLkJHiuz2DHUVVu4lQEJgk9wKpSsCOYtcwylZUIY8KT2ou2zOSfvEDNbQjjFuTKm7v0rGvRFI3mRttGOh70J3ZXQiMuFA/Mk0xpEY5Ax9KiXLqxALBepXtSdRxxWhJpWk7A4L/L3PpW7YX+mwTcrvPTc/WuSwwHXFSLMBw351E4cxSlY9JiFrPiRCFz6GhtoJKvuPpXC299JCVMcpC+ma0hrV1IMLIo/DmuZ0ZJ6GvOmX5kSXVNuAiqmTWBDceVPM464IFW0mfbI7P8AMw5NZRwpbnqa60rRSOOPvVGzUsDstmI4yKmiYhFX+8agjHl2o+lEczrgHBJ6EdqzW562KXLSjEpa1aZiLgciucJwtdfeNm0fPYVxznnitUecNJ5rW0TSWvpxJIP3Kn86raXpsmo3IRQdg+81dswi0ux2oACBgCsa1S3ux3Z2YagpfvJ7Ip6jMsaLbR/dX72K52/nwNgNW7ucorOx5NYvz3EwUDLMcCt4R9nDlOerUdWfMamgWRuLvzmHyp0+tdFeA3LiBfuD71MsLcWNiqKPmI/M06eUWkPrK9crblI7K0vq1BQXxSK8wZpFtLdSzMduB6+lWNVu49E0/wDs63YG4kGZ5B6+lSxMmh6cdQn/AOPqYYhU9VHrXG3Fw88zSSMSzHJJreEbI82KsMdyzZJre0aPy7Uuf4ua56NTLKqDnccV1YAgtQo7DFaIJ7FDUpNy+5atzwxaGOP7dckpBFyP9pvSsy1tUvr1FkJESnLYHNdPNGLjy4lXy7aMYVB0qXNR3HSg5I6nw/4lS+3W864wflbtW5ND/EOlcDbRtuC2yZI/i7Cuk0bxBDLcHTpZN8iLywHArm5k3obSjymhyDRmrE0P8Q5FVTxTIG3MUdzA0Uq7lP6VzNxHLpk4ilJaJvuPXRtIAMk4A7muT1/XYpv9GhwwByW/wq4N3Ey+rjGQatwXHGx+R2PpXJ2Gq+W/lyn5T0PpW+jhlDKcitCTUkjDj+VU3QqadDcFeDytWmVZFzkH0NLYCjSgkHIpzxlD0plMC7DPuG1vzp8iBhVAHHNWY5wvyscj1FICNwV61VmuVRSScYq/KodeD+IqgbOPO+U5A5welK4FEyzTEyK3lQryZD3HtWRc65P5rrGAEH3SetO1vVPOfybc/uR1I/irG+925q0BZN7JM2ZnJx0yajuJVIGACahaEnJB5qH5g3PSmBIzBunU9aVXMMe3PWokbLmiViOvagDK1CbfIR6Vn9quT4eY896g8sFsZoGQ0VIY+cU3bQA0mlo2k0uw4zQAlWIbuaA/I5+lMMDhQ2ODUjWroyBhjd0oAvRamkhxPGM+oqyqxTITC4PsetZhsXWTb68042ssEmN2KQF4blyhXj6UzODgcUiSzW0oWTDA+tXwbe5XaoAkx0NAEECs0hbdyKkkkAPvR5JjPHT2p6xK55NMRW8zuc1btZg42sOKg8kNKVX/APXVhVSEnggHtQBOJ443KvHuHvUhuEGNqhRWc0hY/wCNIZW8s8Zx0qWkx3NB7xmPDcelJbai1vdK7wrKo7NWbFNk/MBUvmKPejlQXOx0/wATWDfJLuhcnuOK3YZ4p03RSK6nupzXmDBGbpjvmrFrNLbndDIyn1U4qXTXQVz0eSFJQVdQQahSyjiBEXy+grmrfxPd2wUThZ1PrwwrYtvEem3OA7tA57OOPzqeVoZJcWkxliO0NHGCeD/F/nNNCH7SisOIl3c+p5/wrVieOZN0UiuvqpzTzGGXDKCD2NLmFY5+0RrjUlYE4J3k+3QfoP1roc4HTNQw2kEEheJNpIwRnipjQ3cBFYN2II7GlY9PrSEgDpVHUr0WlhNNnlRgfU1LGeGCikorpAcKdkVHTloAd1pwFA6UE4oAKTrR1pCcUABOKuWUfVzVaKIudx6VeVtq7VFJgOkbsKh2kmrSIAmTTSoPSkmA2OPmpGbb0pDkDAox60XAgZyeaaGNOdCKaB7UwLMZ3R4yQwORWxpP8bu/zIMqp71iKpAzV+zl2OqseCetTLYaOthlWaINk+4p2fk6YqjD8rsYz8oHNV59YEMuxh9CKyWuwNGizds9aYXyMKpY+gqlHqEMuN0wBHOKqSzTGXMU45PGKeoWLlxI52xrE4JPJI4qlfaf5pVM8kdjVuNruVNjyjJ6ZpHg8o/vZdzD+7U8xaSH2ludKs5IQqETLhnA55rCubCRH+RSwzXQW9xNMpUQy7OgLLxT5EhCHJIYdaSk0ymkzmntZZNvlqWOMbR1qq8UiMQ6spHqK62zltrclYGDSSfebHSpp7SN42nkVeeFB71p7S2rI5b7HFglckGrFszNIADWxLpaMQMKfXFVz5MJ8uNANp5PqauM1IiS5UErbY6oorPcKPenXU5bCjgVLYRncXb8KcnZDwlLmkjWhtpLlkiQdetMltJLOciXlB0IoWe4tyJYQR74pk+rzsMSRhvWs1GW6OrE1Oadn0KWqXAS0bnlzxXP2dpJe3KxRjk9T6CtK/ZL6RI4UbzCeldJpGmR6dbgsAZCMsxpVKvJHzJw+HdWXkWbCzh0yzCjAwOT61iahetcTk5+QdKtanf+YfLU/KP1rnb24CgqvU08PSa/eT3NcXXX8KGyK95cGV9oPArW8PacZWNy44HC/wCNZFlaPeXSxAHBOWPoK7N2jsbIIuFAGKqrN7dQwVJN+0lsgklSPdI33U4Uepo0+3W5eTUL3i2h5IP8R7CqVnBLq94sa/LGOST0UdyaZ4j1ZNq6fZnbbxccfxH1pQhbc5q9R1ajmzL1zVZNSvnkJ+UcKo6AVlZJpeTV6x0qe9OQpVP7xrRtJamaTewulov2gSNzjoPWukSxnvWXfmOMdh1NWLDSbaxjDNy3cnrVlbl7idba0TLt+lYSqtr3TZUUtZE1taR2+EhTc/oOprattIZ1El221evlqf5mrmnadHYQb5DukIyzGsy91CbVrhrKwYrCOJZh/IVxc8qkrR+8tystBl5ePdSnTtLAVRxJKBwvsKWNbfRofKh+adurdyfU0sksGlwC1tADJjk+n/16y5JlgVpZWy3Uk11QioqyMHrudbpGvblW3uWG49Ca07x44ITLI6qoGSe1eM32syTSfum2qrZBHWpb/wAUX99pyWcsvyr1Pc/WtfZtk3NbxL4ta5LWtmxWEcFu7VztvfbjtkNZjuTTN5ByK2SSQjow/cHitTTtUa2YJIcxn9K5OG8eMAE8VpQ3KS98GkB6BFMkiBkOQatRTMh9R3FcfpV1cJcrDEjSBv4RXZJA3k73ULgc5NZykluNJssnbKuRyP5VWkQI3NMgkfzMRjd/e9BU0gSRtrtkj+EVDqJOw1BvUpySKMjcBx3NUjPPM+yAcDq56Cr0lrHMu58gDqOlZGpakiRfZ7bA4+YqePoKtO5NiO71p4JTHE27HG4HrWdPqNzcqRJKxU/w54qkzdsUDNaCGnluaco5pSO9OU96TYwI+XPeoOpxipjyTimlcc0XArO6K3I5qCd8RM3tVuSJH+Y1n37bIto700wMdn+Ymm7znNO256UvkMaYDN5zmjdzR5Tj+GmbTnkUAPD4zThJgEdqiooAs/aSY9h/CpHvGdFU/wANUqXNAF03rkg56DFI94z/AHutU6KALT3Tuck003L5BBII9Kr5owTQBcS/mQ5DmrkeqK/Eo2npkVlKjHtThEe9AHRW8pRg2VdD3qWW4PORxXPRF4+jEVcjvpUXaSGHuKQF2WULH8o5qj9ukRvlxx1pk128gOcDNUi1MDWjuY5R8/yk1J2yORWMrtjHapI7h070Aa6vjrUgl2j5f1rMS7J+8M/SrCSK44YfSgRcEgPUGnlvl+WqJLL9Kek3agDQt7q4t2DRSsjDupxW5Z+LLyHC3KrOv5NXLCbHSrKSBunIpNJi1O9tPEmn3LBWZoWP/PQcfnWuHV1BVgw9Qc15eGU+2exqeKaWHDRTMh/2WNQ4dguz0ZjzXI+LL0b4rRT0+Z/r2qFPEV/Cm0yJKMdXXkVh3VxLc3DSu2WY5Y0RhZ3YXOOopaStCgFPFMpaAH5ozTKKAH7sU+GPe2T0FRKu41eihLD5eKAJvl2gLjApyKBQsRpBnJA7VID8jI9KRpBu4pMccUqqOpoAlTHWkcqOpo3ALUPLNntRbUCYMpOKV4FzxUJBBp4kPegBcc04fepgOTmpQKTYGlYTsP3RY4PTmsm4hZZW3E5Bq5BjcCW24qWawe7k3xnYh6s1QpJMq10YZdt3XpThM6MMMalu4EhmKIWbHUkd6rnitVZkmwuqolsqsC0g96tQTC6i8zd905Nc515NXLW68mN0H8QxWcoLoUpHUR35EIHmbVxxWPdagXZk9jzRp9xHKv2eUDBGAaS4s/LY/wB319ahRSepTba0DR45Z7tVU4UHLGty+lMnyxnKx+lYUF6LJdqfeNWNOvle4ZZCAGOabi5Suxc1lYkeWRIyQ2D61QkJCFsE9ya17nTxOCY5MA9QKzLrTrpIuWGwdh3rSKsZtc2hQiVp5s/witiPakYHSqkELqgAQ4HU1MSpUhuKmTuztpNUoXW5sQXREQQY2jsarSmzlkKsCj/7A4rNDtF0kOK0NOtdzec447Zoc+RXMY03VlYsadpqRMZ3Ub29ugpuoXnDRxngdcU+9v1hXy0PzY59qxVczS7SwVWOCx7VlSpupL2kzrrVo0oeypkMhyNzsFXuc1nxWT3c7sCfKU8vW/d6QGVQwO3sQeDVi1jjYLCiBY06n1NdVXmjG5wU06kuWO43TbFLSIyEYJ5qGRZdTvlhiUsM4A/rV64Z5XW2gUs7cACm3t7B4ftGt4WV72QYdx/D7CsKau+ZnoYqoqcFRh8xuq38Oi2P2C0YNMw/eyDufT6VxpLyyd2ZjUh868uOAXkY11mj6ClsomnwZP5VpOagtTghBzehQ0nw8z4muR7ha6SNERlggUF/QdAPeo2neeb7LZrlv4m7KKJGMJFjYgy3En33HU//AFqwtKestjfmjDSO4l2TNMtlaAyzMcM3+egrqdH0mHSbXc+DKRl3NN0bR4tKgM0xDTsMu5rE1jWZ9YvP7M00kJn97KOwrmnJ1X7On8JDdtWT6hqk+s3h0+wYrADiaYfyFSSTRabbizsx8+PmYdv/AK9RARaVbC0tf9Zj53qjNLHaxGSRueuTW0YKKsjO99wmmS2jaSRvmxkk1yOparJdykKSIx29aj1TVnvJWCnEYPArNLZrqhC2rJbJN1KWqLdSFqsQ4tmmg80wmnCgCUU9XZDkE0gXijbQBsaVrk2n3KzKRuAxyO1dnZeLbe5tWS7Q+ZnKshrzOpY5WQ8E1EqcZbjUmj0n+2YtpSOTCnrxg1Tn1TrtJz7VyMOpEYD1pRXEcqDB5qVBRBtstzX1xJw0rYPbNVzNzg0hwTTGHfvVXEOPPNPx8ucVCCcVMjZXBpNgNVs8YqVVoCD0p5HGKOYCMcU1irIR3pjErnnrSwLtJ3d6YAI/k9qw9UbMu0dq6GQhUP0rl7pvMuG+tOIDLaPdJz0q9JGqpkdajgQDnFPmbIxUt3ZXQr96aVUnpQeKB1rQkaYl9Kj8lasdulNPWgCEQrStZlRk9DUvFOZyy4NAFdbdemaU26jpUmKN2etAERiA7Um3FT8EZppXNACLjFBpvSnZ45oASlzSd6GOBQAx25qInmlY801fvUASD7uMUYNOWlPIxigCMcdKcJCDzSYprCgC0lw64w2R6Gp1uFbgjFZvI6U9WPegDSGSflOfpU8YY45xWSruhBUkH2q3a3ZSVfMG4ZoA0i7phW5+tSQS+YxBB+oqJ5fNlLcdMU1DsiDr3/nSEW2ZgxBP0qGQKMZOCaeSWkz1BGT9aZKG6AAg9PagVjm7tYVuG+zsWjPKk1XIxVy5sLq0G6aCRELbQ5U4J9jVUimUMo5paMUAJSqpY0YqWPAoAkWIgVbhVlIHY1Cj5xVuNh0PapYEwpJNuPl61C0xBxilEoJxipSGCqT2p4jGKk7dKUDim2BGYhSiMU888UoHFTdhYilACVHipJiAnNQLIvvTWwEn3amQ1X3U7djpQwJppjt60kN7Kikbjt+tRMrOKj24GDQkrWC46aWS5b7351TY/NzUkhI6GoBy3NWkIlB3cUH5aAABR3pgWIZNvI4NaBvlmtvLk+8OQaylyFppbmpcUxpkjNljz3pQ2OQeai560ZpiLiahcIMCQ/nVqDUJZZFR3JU9qy2GBu7U6GTZID70NaAdRFINrRAD5qzrtVhyJPwxUwf5Vcd6lykmGYbiPWsFoa03zKxXsLUyv5koIUchTWnPerBFhcZxxVOe5FvAWHboKz4RcXjbgpye5FLl53eWxu6saMLR3HbZbiRpGyFJ6960bTSzMytINsSnIHrVuzsEgjDTNuI9ajvdSYL5VsuWPANN1G9InnOcpu0S1dXaQKLeDBcjB9hVeGNvliiXc7dAKrQRmJC8jbnPJJqaK5YK4Q7Cwwz98elLWb5T1aMFg6XNL4mXVK2u+C1dZLthiWXP3fYVj3mlo8vzAvK3rTBC1xcYtSQc/NJW/bQx2sO6Q5b1PJrZ1Iwja2pyKEqkuZsq6Zo0OnxeY4Bc8kmp3aa+cxW/yxj77noBUrxvOPNuXMFuOg/iao1kl1BxZ2EflwjqR/M1io/bmXKdlywAEIBp+mIWdvvyevufauk0nSIdMhM0pDTHlnNSadp1vpdvk43YyznvXO6xrF3q9ydP0sHZnDydq5p1JV3yQ0ROkdxPEGvT6hdf2ZpxPzHDuOgqa3t4tBsRDF81zIMsx659adZWdtosD+YN045DHqxqq8rMzTynLHnntW0YqK5Ykb6g0iQo0kh56kmuP1fVGvJSqk+WOnvVnV9Ra4cxI3yDrjvWG6kV0QhbVktkbcnNNzQSaStBC0ZoXlqRsbuKACpY+tQ1Kn3hQBYoopaAExR0p1FAEZpySvGeCRTS2GxS4B6UAaEGokff5rQSeOVcqfwrntuKVZHjPykilYDosZoTO45rMttSxhZK0I5kk5VqmwFhJCOD2qdGDcVTGGJ7GnBjGeTU2AmlQdTSKRtqNpt3FPyAuaYENw+LdzWAo3OSRnmtS/lHl7B1NVIowFye9O9kNCxDHSmTHnipwMLiq0nJOamO5UtiEnNANLijbWpA4UhNJnnFPIwtADBkilpwGKOtIBn1puOac1JTATpRuxS0mKAEJzQM5pcU5OtACMOKgkbHFWXHeqTnmkgG55pydaYKlUYGaYD+lIDlqXtTQSKAH4phGTin5pYwGfmgCIqQaVeeKsTAbeBVdeDk0ASkfLj0qLcVfnNOd89KaTuHNAGmjbowuf8A69XLeORl2rGWZDk+1Zlntf5N2GHY961JJ/s8KqrkOw+bFSxDg5DNkYOaFkAm55U9RVdZPlwx59aa7FZByDnmmB0fiCO41HSEt7dsxIQ4H9DXnzoyOVcFWHUGvQ9PmLTeUTtUjHNZusaQt7vaLAmQnt96oi7aDOMIpKlkjaNyjqVYdQaZitAExQDzRRQBat8McHvTixVselVkcqc1OH3HNKwD2JPU1NF8uKgxzmpITucCgC6pBXrT6YF+YAcCpSNo61mxiZxUbue1MZgzYzTJfk700guNdiepqLK54FHmDpUecGrsIssMJQjcZxVfeSMZ4p6vj3osBaRsioJZRzigyHbgVWcmklqMYzFjSheKFX1qQAAc1QgqSMDOTUIPNOyccGkA9354phNMpR04oAdu4xSdqSlFMB+47dtNzyKSlC55oA17CcMoRmA+tX40V2wHx71zQkK9OKsJfSxjg1k4X2FqtjoPsEe4M5De5NPlvrWxTqM+grPtL8SD5mG70NE1tDO2WXJ61m1rqX7CU+o/+0pb58ITs9BVmGHyl3ucsaqxtHCmFAAp8V4plwwJA6AUb6I7aVKnQXNLcsiaJSzTdAOKigtptScnmO3B6d2qeOyN1IJJhtTqFq6JkRvIhZVb3PSpc+XSJM71Zc9QkhjitVEaBQae15BFIBCpubjtgcD8KW30WOZvMurzOf4VOK2In0nS48K0S++eTWftYx2V2ZylfTZGdb6PeajIJb5iiH+AGthUtdIUCNeWOAAKhXXbOXISdFUd81Vuda0xEVnnVmU5yKzcatV+/sRdLYs3Nreap8krmKDPKr1NTpDZaNakgKigfiawbvxtEFKWqZPqaoQvd6jJ9ovHJUcqnYVvGnyq3QhyuaE8zX1wbhxtUcKvoKxNY1HaPJjPJ6mrepXy20OxT83pXMM5lcsxyTW1ON9SWyA9c0jAetSumBUJBrYRE8YzxUBBFXMcUzarHkUAV9pC5pnU1PcOPujtUMYLNQBLHHlcmpFjwc1IowKdQA0nAqISc1JIMjio0jO7JFAEqnNOoA4paAIJBzmmq5FSy8CoKAJ1O4UbcmliX5eakxQBCyYGaVJnjPDVLimPFkZFAFuDUCOG5q2t4j8N0rDZWU8ilWUrilYDoUaM87xSSXsSAgsDWMJNw68/Wq8qvnOSaLAX2c3E2e1WGTYKxop3hfmr4u1lHXmpkmUmkSu/FQMc0E5+lMOc0JWE3cCaTNIT3oHSqEOK8ZqT/WKMVAD70qybG4NDQE5ycDFPWLjNNWRSfSpd3GahtjRBItRGpXOelMxVLYQylxRjmn7aYDKNtSiI96cVwKnmQ7FaZsJVI8mrFx1quapCFHWpR6VEvrUo5pgKBS96eqjvS7RQBG1IMjkU5sdKbQAFifWk5pw5o70ANwaMZ7UvSlVihyKAI+hznBFW4b05xMN49e9VTyc0qrk0AbQjjdd6PlcdO4qDPOO9Uo52glBHQdvWtJkWUrJGcqwz+NIRuITuVh1xWrCwuYzIqDeo/eLjqPX61jodhKuecfKatBniQTRsVYdRWbQyhr+kpd4mhZRIo/76FceyFSVYYIODXpNnbxakG3OFl7DtmsHX9CZA0qptmX7y4+8KqMujA5LFJinkYOKQirAZinqeaSigCwj561YjIU54qgGIqdZOaTA1InDDrUlUYZMVcRwwrNoZCU2ksRVOaUk1oyguhC1Sjt9zkOOKqLXUCpyTTsHNTSW/ltxyKRYyxxVXENVMg04IccCpo4Md6sBQq4x1pOQFQRse1OMBK5NXEUAVBNMFyB1pXbegymwKfKRTCxNPkcscmmDHerEJSZoJ9KSgBxNAahV3U/yCRRcBobJqVF38DrTUt2Jq3bxBW5qWwIPK2jmlVCxwBxV5owV+lRIu3NTzDsUzGQ+AKMYODVhlIOT3qNk53VVxCR5DjtWxC6yY55ArF3c1Yik96Uo3KjJxNU2qytyf1q5FDb2y7uOO5rDa8lVvlbioZbuWTG9yaz9nJ6XNfaRWtjp1uhcZWNsAVg6jbzwzmVWbBPX0qK1vGgkBB471uq8V3Fzg5oUeRkynz7nOfarscea350xpppPvMT9TWzNpJzmP8qrDS7nd9wfXNaJxM7MzQsnYkU5YJJTtUFj7VrQ6RKx+c4HtWrb2kFqnT6mk5pbAkZ+laNsImuOT2X0rT1DUIrGDAI3Y4FV7vVI4lKIct7VzN6ZZ5DKzE57VKi5O8htk8101y5dzyajDbTVFZShqdZA3fmtiSy3zLUJ9qdk4poNAEgjATJquzbBmpmYkVBOvyjFAFU/M1WoY9oyetVuhqzHKCADQBNRS8UUgExxRinYooASiloPSgRBNTIxlqWRsnFOhXJzTGTfdWhDmnEZFCLtpALijkU6jFADTgjpUEkJHKjIqxspOR1oApcg8U5ZCDzyKmkjU8iqzLt4NMCy8CyLuAqo8TRnjNTQTtFwelXFaKb60AZyTshw3SrKyBxwaWexP3kqkQ8TdMYoAukU0nAqJbnP3hTywZSQaAGqjMcih42HSiOfHBqbfkdqAIY5CCAasgn1qrIPm4qzAhdetJgSDFI31pcEcGmsMHNIBB96p41BPNQgd6cGwaTGWgmRx0pkg2qTiljbd0NQ3b7Y8A1mr3L6GdK29zURp57mmjlq3Mx4FS4wOKaoGRU+ADg0ANXOKcBQRg8Ucg0gGMvFNC7mC+tSHk4pNhV+1AEklu8Cjdjmq9PaV3OGJ4pOKFfqAg5FJS4HalA4xTAZUgwBmk27mAFEymP5aAIzy9aFi5ZDFnjPFZy561atGxMM+lAHX+UhDBwdw6MKbnzMI+QOlFFQIlhSS1kDg8A9a6QIms2AkOz7RGOAf4h6UUVjUelylroefa5ozI73MEZCj76EcrXPYooreLuhCYpuOaKKoAxSg80UUAWI3HFWkkx0P0ooqZATRy5PepOvOKKKyKE2jqaRIwMkUUUXAUKc8inbfaiimIjl3bflBqg4PJINFFXEREaQ0UVYCBSegpV64IoooAniTDZ7VZSPJ4oorNjROFKryKaiEvmiipGybk0mz2oopAQuDuximSr8mMUUVSYiuq+vanAd6KKsRIeVNU2bnvRRTQCqxq1BcSQHKk0UUMDVg1lekikVa/tmADrRRUciHchl1uNUJTr6VnTanNPwDgH0ooqlBILlMsSeuaXfxiiiqEQyQh+gwarENGeaKKAJY5+MGps55FFFACMTjpSDJ60UUARyw55UVX+ZDzmiigCeOYjrVpWDDg0UUAPxTWOKKKQCbwTimyNgUUUwIOtWYBx0oooAmx7UuKKKQhcc0YoooAXHtSMue1FFAyF1I5qrKewoooAjzxSqxU5FFFMC3DeEfK3Srfkx3K5XGaKKAKNxYPHkgGqfzJxzRRSQDepzTlcjvRRTAemS2atQsVbiiikxk+4GkJOOlFFSAuPlqPsc0UUgJYOB83FVrtgXwpOKKKI7jexXddq0idaKK0JH45p6Mc880UUAP3ZpecUUUgHxqGPPapJMBeBzRRUvcZW2MDk01v1oopoQDOKacg5ooqgLFuAoMjjIHSoJWLyZ5waKKXUBfL2pmlt5ClzGw/vUUUI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EAYABgAAD/2wBDAAgGBgcGBQgHBwcJCQgKDBQNDAsLDBkSEw8UHRofHh0aHBwgJC4nICIsIxwcKDcpLDAxNDQ0Hyc5PTgyPC4zNDL/2wBDAQkJCQwLDBgNDRgyIRwhMjIyMjIyMjIyMjIyMjIyMjIyMjIyMjIyMjIyMjIyMjIyMjIyMjIyMjIyMjIyMjIyMjL/wAARCAJY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2WKWHhhx606zUvdxj/aGavxwzzP5bYIxnJqeDTjb3asGypqbl8qvobkSt5PC9vSqDMN7Bvx4rQyRHgenasw2vmtmVywz90cCoZdaXLa5C8iu5W3UysO44A+ppUsi7h7hhIw5AH3RVxUVBxgAdBTxJAkRkm3Bc4BA4zUNvocjqSlohgwvpVW6vliKrt698VFfTGRN0GQn1qsbuOSwaOVV3j7p71UY9wjT6sfqpty1vNA2MryM8/jWV95vUZ603JJxUsWFJBrVKysakm0Y4zx1opw2EjJwO/tSLyeeKYDlNPL7j9Kcqrt3U11AfKdKAA8ocHH4VZtX8tge1QYJ61NGBxUvUCwzBnJXgUxAQ+eDS/KBinKy9OlTcYjLzwOKaRipC3pSdVqhDBS9B2pygEjNPkCA4U59aLgRheak7dqAAelLjHFAER4qJ5CP/wBVSueagY5NMBVfJxUi5qA8MKmFAD9uT2qR0wmcfpTFkC9RmpGl8xMdvSgBvbinLzwePwpgztp3QUADdKYq85qUYaPIpMUAFwgUoVHBWq571dl5RM+lUn4oQDrRc3adM5FamuD/AExsD+AfyrLtQftkPuwrX1zdHqZHX92Mj8KT3QHOyqas6ND5uoK2OEOaZdbdiuvernhmWP8AtBoXIDOMpnuR2qmB1Plr5uQM+mRWxa48lSAB+FRrbo8QUj8fSnQN9nfZLwrfdYdKwtZjvctA/T8qXPsPyp22kxWhIfgPyo59vypaMUCE59vyqs8TxsZIQOnKYq1ijFAyOCbzEyQAR2IGaZPaFpPtFsRHOPYYb606SI53pw1OjkyMPlW6UANt7oXDGN1Edwv3kI6/Sp+c8gflUU9qlyoJYpKv3XB5FNhumWQW96Akv8Mn8L//AF6QFjn0H5Cj8B+VPKYOMUYoATJ9B+VHPoPypcUuKAEyc4wPyFL+X5UuKMUAM2nqMA/Snq+eCAD7gUuKUqD9R0NMBSAylWVSp6giqgjmsGLQDzbcnLRcZX3FW1Yg7WqQe1AEcUqzx748EZwcgZFO5z2/IVBLZukhuLMhJe6n7r1JbXKXWV2mOZfvRt1H09RQBJz7flRnnoPyp+2kxzQAmSOw/Kjn0H5UuKXFACZPt+VHPt+VOxRigBvPt+VBAYYIH5U7FGKAIg7xcMAQe+BUytnkY/IUYyKjKNGdy8r6elAD5okuI/LkUEfTmqWZrD5ZP3tv2bAytXUkDYINTpgnDBSpHemBWSQSKGQqynoQBT+3bPpiq8lhLbM01iAVzl4j0P0qS2uFujhMiQdUPUUAWLd4klVpo98YPzKBgkU1yhkbYPkzxkDNJg9xSbc0AJ/EM4wfYUuFDdiPpS46A9KeNuwptBOchvSgAZJI22kAZ9hzSEFf7p/AU/e+ADzjpQRzn1oAdFFIYvOVMqDgnAqc70QN5Y2tyMjrTYZnWJo1JCseatSxSwqiyEPGRldvOKBFZSdwKrlepGKsyQwzwOyoqOOnA61CGZHJUYB61PGjlxlc96YGejS28g8xRjscCtCC5DHovPsKsrbpORGyg896r3Wmy2smYfmTGaALT2wfHyqcj0FZ8kNxYT+bbHHtjirlnehhtbrWnHGk3HHNLYNyTRteS42Qz4R1/wBkV1UDA7jkBTyPlFcJdaMVBljJDg5GKsaZrlxayLBdcr0BPahq+wXsd8sithRzgc8U88L0qnDIZI1ZCpz3FXcEpjPapW5QADHAFLihV2rilqwEPTimgY64/Kn0lJoD43S1CSKVyMdqmZ1kmjVQAq/zpjXe8/ukIXoGPelQLGyMx5LDHvUtWBTtIuTKUgZumFzVe3tLi5h81FAjP8R/wrYkgD2rc4yuOahtYXigjCyNvUYIPQj2oaTNMRFOSM+axbyflYlvQ96ypQ/ltC5dVJztPTP+NdYNkylSMN3rN1OzkuIREH2srb0PY+1CRkrI5RZmtJcPkg9vWqUpDSswGATnFWb0ymVlmBEinBHpVYLk81aGOjQfeP4Uo607tSCmAucU4HJptC9aAJVOOD0qVcVEOaXI3YpASvw+M06Mnb1qDvUicHpQBOuTx3oAYHmkRjmpSdx+lIBAeMU4fdxTQOakAG7FADVPNPJBxTTweKcB8tACgfNnpUzIQu7NQjripiriPBPFICq3PeolA34NSFSW9qd5Y61QFd/v8VYAPl5xTNmDTgccUAIaQcdKXrTgtAEuB5XFIBu49aOdlKpxg0ATLam3TDdW5qMjHSrBkeXczHPFROOhpJvqA4gNGKqSjHHrV1cNGPaqs2Mn2poCO3GLmHP94Vra8f8AiYn/AK5CsyJt0kZ4+Vql1i5330j/APTMD9KXUDJlkBBXPvVjRbVrm/QjICEHI7Gs3qa7bwtpxjhWRxy3zVQHUQhljUvz6mpwFkXYwyDTlXC4qNkMR3LyncelQSKrtajbIC0RPDd1qxgMoZeVPQ0xGV12kAg9vWof3lkxZAXtzyy55WkMmQk7if7xAGO1PxQjLKm9OVPSlxTEGKTBzxTqUCkAwimtGG571LikxTAiQ/MF6etSSwR3ERjlXKn8xS7QRz+B9KVWwwDj8aBlVJZbAiO5zJbnhZe6+xq9gYBBBU8g+tKQroyOAynqDVLZLpp3QqZbU/ejzynuKQFzFGKdG8c8Ylhbch/SloAbilxS4pcc0xCClA5pcUuKBiFQwwelIMp15XsakpQKAAc9KiubRLjDAmOZfuyL1FP2lOUGR/dp6sGGaQFWG6ZZRbXoCTH7sn8L/wD16uFcHkYps0MdxEY5VDKf0qr5s2m4S4Jmteiyjlk9jTAtYpcU8BWUOhDK3II6GjGKAGY5pcU7FFADKXFOxRigBuKWjFLQBE8XO9DhvTsaWOX+E5DDtUuKa8Ycc8EdD6UASo+Dk1FdWCXDCeBvKuF6EdDTFdo22v8AgfWrKMDzQBSgndpvs9yuy47Z6N9KnwQ2DxU00EN0vlzDg9GHUVSfztNYRXP7yA/cmHOPrTAsd8GnbcAEd6Cvyq4IKMMgilB4xQAdOxpV5PIzUiSbWGVD8YwaE+8wPANAFi1lSPzF2Bg479qbtdRvU89xUagDGTj3qxFFIW2gZY9PemIjKs2PWraSSgZwB2zUcI/fAMCPmxn0q+ImRWBYYznFAFi0hdsSbckEEj1FXhsWQsq5UjlT6VSjVlKvyUB6r24q8AXZW+6vSkwRlX+lL5zT2xC5GcDpVa1u2ifbJwwro0hVsp1APIqvPpENxu4wf4SKLhYlt51kUZwaLrSYb2EsgAcd6yVFzp7hJVbZ2auhsbyIhR3I6UeaAwoJr7RrgKxZ4fT0rt7C+hvrdXicE45HcVG1pbXseGQdK5680u90q4NxZMQntQnce2x2FFY+ka1HeoIpiEuBwQeM1sVQwpKM0jdRSewHx2ytvVI1y3oB0qzHYyNIPMKqT93vUlraGNmO/M5+6OxFaG0zwFlXbs6knkGi+tybIfbKxiaMnDp8rqaMZTZ/GnQ0xWdx5i8ToPmH98UnmBx5inmpGMdz97o69cVHO++IMD05pPMDEn86zb2/W0t2TdlyflWgDM11EkuIpQMMy4f3x0rI244FSvI0jlnYknuaj71YwNIM5p1KB6UAJQo+alppJFAEw+tMPWlTnkUrdfekAqDI57VMuNmKhTOKkwQMmgCRTipF69aamO9P47UgH4w1KRzUYanySb9vsKAFxzT1OBUANPD4osBIzc9KdvIXFRbst1pSdtFgGSA7dwp8bblAPWo5GG3g0RMGbHSmBIetAXJoOQcGlFJgG30qXHyU0dKmH3RU3HYhA4NA4FSBRSYFO4iSJuo9RUZJ6U9Bg0jDJoQDosbTULoSSRT0yGxUbkgnB5p2AbEn7wL71X1KNluGBznFTxOwmU+9acVsmo6tiT/VqmSB346UbMDnLG1a6vI4ccE5b6d69P0238qEcVnx6dGs8XlwpGoHGF61vxJsQClzXEx+KKdiigREybeUH4U9HyB706mlDnK/j70DI2ieBvNtxlf4o/Wp43SdN8Z6dR3FNRs8dxTZIG3+dbnbIOq9mqQJqWmwyrcAgDbIPvIafjmmITFGKdRQA3FKRkYI4p1LimMjBKHnkevpUydabSAFOR9309KAIJLWS3kNxZcMfvxdmqxb3EV2hKfLIv34z1WpFIIBByKhubPzXE0DeVcL0cd/rQBNtoxUVtd+a/kzr5VyOq9m9xVnaR1pANx6UuKMUoFABilpcUoFACUhTJyOD/OngUYpgNRsnB4b0qTA24ZQynqD3ppUN7EdD6UAkHa34H1oAqG3msS0lkN8JOXgP81q3BNFdR+ZC2cfeU9VPvUi5HeoLiyLS/abRvJuAOfR/Y0AS4oxUdtdLcMYZE8q5XrGe/uPWptpFADcUUuKMUANpaXFJQAUdetGKKAEKqy7WGag3NC3UlP5VYo2g0wJImDjO6rQRHQo4DqRyDWb5TId0Z/4DVi3uQTgjnvnqKAK01lPpxMtrmS3PLRHt9KfDLHcJ5kbZ/vDuK0UkIHBzntVW50wyyG4siIrgdVHRqAEUjdz0zU7bHd2QY47VTt5xMDDMhiu0PKHow9qtRxnazDHy9c9aAJ4EDNt4C4zzUxzHJuRiu08Edqih8tpFDkp/eNSFUEuEfcB37GmIt2kmycxuFbzTgk9vcVNIGD7SQdp4NMQ+aYcRqq+o6girMFsJgzNKE5oAnhLRQvGenWpIsvjaSO6VSUmPK7tyhsbs1qWKxKGV23D09DQF9S3FMvm7miUcYOKnCBn6gE9Kih2HIkG1iOM96ks4VLgPyFHHNIY+Wz8+EpIFIx1rnZtPuLJ/NgyyZ5WutDeWcHO09Kb5URfb1yfSpTsDMjTtVBVQWw3Qg10Mc8cwxwfY1ganomJBNa5EnXA71RttQmtZ/LnBRh6015Cvbc1dT8PpMGltvkk6gCs6x1u606UW98pKZxuPauktb2OeIHcN3eodT0uLUIDkDfjg07jtfYuwTx3EQkjYMp7in1wqXGoaBKyrkxZ5Brp9L1eG/tkbzB5hOCvfNNvQL9z5uiiS6Tcr7GXgH0NMdmwzDCzqMOuOGHrTVLB8oNk+PmXs9IzCdQejj8xUgAcSKHVvmHSqrzKlxjoG6j0NJPN5D78bRj5h6+9PjtY76dG5wBnI7ipnNRV2NJt2G+RLMsrxYBxgZ7muTv1dZXWTO8HPNejpCqIFUcCud8R6QZomuol/eKPmA7iualiVKdmaSp2Rx680HrTUPOO9O713GY7pQKB70dKQCNxTDyM0880g9KYCwE5xipW96iGY2yBUh5G71pAOX2qbHFQpwam6CgBV96eKYKeOaAAjmk71N5JCbqhI5pAFOHTmk/Cmk44pgScU1m4zSDBOKNpIx60wGblPBzSwn95TPLIbFKvyy0gLvDdT9KaMDrUZJ3DFOY54osBJkY4qdDlRVQEipo24qWhktKVyKRWwOKcuQcVICL92pfJY8gUiQu54FXoi6gLtqr6CKDQur5INQypg9K6BFM3yumM96qX1j5M21uM8g0KQGE3DeldD4fh8xjJ1OcGsO8i8rvV7wneSrqMsZUtC4GT/dPrVboDtkiELDcPlPRquADqDxSABlxwQaRc2/T5oifxFZ2sIkxTT1qTAKhlOVNNIqhCYpaKBQA1kycjhh3oWTBweD6U+mtGGOT17GgBJrcSkOjbJl5DDvSw3HmP5Mw2Tjt2alViDh6dLAlwgBOGH3WHUUrDJNpHWgVDDcMsn2e74fosnZqsbCvrQAmKXFLSimAmKAKdijFADNpU5T8R61IjAjj8qMUbcnIOD60ANuLWK7jAfIcfdcdVqGO6kt5Bb3w5/gmHRvr71aDDdjuKdJFHPEYpUDIRzQBHFKZXdTBLGV/vrgH6etS4qkjzaX+7mLTWZ4V+rR//AFq0AAyB0YMjDIYHrQA3jOPWlFLjuRS4oATFFOooATFGMjBGRTsUYoAj5jPcr/KplYEZFIKbsKnKdO60ANurSK8QB8q68q68FTUEd08Ei21/hWPCT/wt9fQ1cRw3enyRRzxNHKodG6gigBhXB5ptVf32lgK4aey7H+KL/wCtVxdskayRsHRujCgBlLilxRQA3FGKdSYoASlC7iQOoGetGPSjGaBCimSRCQ5X5WHQinj3pce9MYyGZon2yDB7HtV1X3fN39RVUosi4YZpiF7ZuSSnr6UAXLq2hvov3o2yD7sg61SE8tpKIL5eCflm7Ee9XUkR+hFTjy5ImhmjWRG7HtQArCFrhWXcqEcZ55/wpwAfIRBkDkD+lZxhm0oh03XFnnlf4k+laFrH9rha5tpVZAc8nBpgSxNhM7mX0wav26vcRHEgXHQk9TWc3P3c7f7p6irkYjMaAcMv3qBFmARl9kxOG649exq3bw7wFQ4Y9Caqh1JwFUlehFWo2LsrMNhxxjoaANIxK6Kc/OvVT3FS2wJOxRz/AEqtHJwJGbDKcVaMjGUOuA/RsdCKWoy40wUeW4BxxnFTCKMKGXnFQkiOMKxDE9DSxSbAwYHNSMVJcvvINVNS0+O+BbjdjANXfLzxuyp7UnkgqQH+al6COTZ59Kk2SAlP71bFnrKsqjeDViRY5UaKZQ3HNcvfWMtm7S2+THn7o7VejJ22OinWO9RkdQSenFc1eaVc6dcrPbuQQcjBqfT9WycOcEVseeswBPOanWIaM+cFvLe8wY5AWHAIP3aZOzR/Mfvjo3Zq46Od4ZPMt5NjDqvr+FbFnrqSjyrkbGPGccU2rF2L8k0V3Ayu2COv+zWxpoijt1EQAB9K4rVUjtpES3lPlsudoPA5rZ8O6h5ieQx+Za5cVByhdGlPRnYIAaJYgyEEAg0sPKjpVoruXNePz8rOmx5Z4g046dqJZVxFKcr9e4rOHPNejeI9LF/p0iqoMijch9683TIJVhgjgivdw1VVIHLONmOpeopDS1uQIQKVaQ5oB5oAceRSA9qQ+lApgSKwzzUwYEVVHWp1IxSAlUnNSqOahU4qQNQBZEh8vB6VXb2pxPFIpGeaSATtTGp5BIyBxTT05pgImc1K7ALTFFPK5QmmBXDE5NND5kFHc4700AhqBFvoaUnmk7Cg9aAH9akj+Xoc5qHpUimkMmVuMVZtkMkirjrVUGrdpII5UY9jzUMDoharbQKCOTTAgyHwOtX78B7aKVDkEVno7eWeOhqREl5ugZSOFYZFZGtXnnWav/Egwa2roCfSyQf3kZyB6iuKu5JHjlXHB7VcUAjy/aLYMTzXTeFdP8uASMOXO76Vy2mQPcSxwgH5jk/SvS9NtxDAqgY4qnoMuhcDI/KnqQR9eCDS4xTSO460iRpBtwWQZj7r6VICkg3RnIpEfP17io2RoGMsIyP4k9aVhkmKKVHSePzIz9R3FLigQmKWilpgIVDDBpqlkbB6HoakowCMHmgBXjSePY4yOx7j6VDHI9mwiuW3wnhJPT61IMxnrlamIWSMqwBUjkGkMcVGAQcg9CKaWwVGDyccVXBexbHMlsfzSrY2ugeNgynoRQAlLS4opgGOaXFFOoAaVB+o6GlViDhuvr60tLgEYIpAO4IKsAVIwQe9UzDLpzGW1UyW55eEnp7irIJQ4PK+vpUoPcUAJBJDcwiSBsr3B6r7GnYqrLaPHL9qsiEm/iT+FxU1tdJeKQB5c6ffibqPpQBIBS4pcc8ijHFACUtLRQISilooGNK5+YcN6+tKj84PBHUUvSmlQw9x0PpQBYH3exB6g1Rls5bR2uNPAKHmS3J4b6e9To7RttfnPQ+tTgnOVPNAFaCaK7jLwk5X78bfeU+9OPHWlubATyLcWz+ReL/EOjfWoobrzpTbzx+Tdjgp0D/7v+FAD6KeVIOD2pDjtQIbzRincEUrFmOWOSBjNAxuSSM0UuPSl6UwAc4p5UdKaBUqYRssoYDgg0AV2haM74endP8ACrFvMsnBOCPWlwAoIbJPPuPamG3M2ZB8knX60wL6Eoc4BB7Hoary6a8TG90ttjjmSA9GFQwXJD7Jcg9Oa0Yn/iU9DSAisp4tSJ2Hyp0HzRN1H/1qvKigSFV+ZSCp9Pb6VVn0+K+kWRW+z3Sn5ZV4596WHUWjlNlqMYhuz8qzD7snvTA0EiJj8wcYPzL6fStGEiSOMZGQMEH271RibarRS5wec+lWIoo1Lo/zEjjB/WgCyAAxLZ25/Kp4wUbIbJ7YqlbMNjqT83QKe9TLNHEyvICozgkCgRpRuW2k/eU4+lSrK6TFmwyEYzVZJFaFix+8eDSwRyAnzOY+3PekMmiJV8ljtzxUyMGBbI4PNQpIgjPbFCOgA29T+tSIWeJhISTlSODUDQhhg1MZTznP0qASEZPBFAHP6lo8m5p4OOe1ULfUZbaZYpgQQec11MrZGM/L1rMvdNiu1z0cdDTv3E0fIrKPMKsSMdDT0kVOGUNkYye1OhRmd3Azhcj3quWyOmB6VW5Y8sCOpNWLG6a1u0lUng8/Sqg604UNJqzA9W02cT26spyCM1qRcr7VxHhS+Z4jAT9w8c9q7a3O5QB2r5zE0/ZycTrhLmVxJY9yEV5j4k0/7Bq7MoxHN8w+vevVSMjFcr4v077RppdR88R3D6d62wNblnZ9RVI3RwHUU7HFNUZFSdq905RlJjmnNTM80AKetGaTIzxSjrTAXFOBpKXHFAEgbinq3rUIzT+cUAWAQwwaPunmoFY1L94c0gJRIAuKhc8ZoPFNkzjimBLGcrSsTjFRwn1qU80AVOQ9Ob1oP3zTj92gRMpyBR1NMjJZaeM5oADxT1NRt1pycUhk4PFSoeKgFSg8UmgOm0zVEay+zTHp0JpzMgJw3B965+DnpT552hA5Oai2oF67uiF8pDwetRWFjHdXISQfKeTz19qy/tQyWcEsa3vDQ+0qZG6hyPpV20A1Y9PhikjWKJUVegArbjXC/WowgVxv9OGqztxUxBiClpaSqEMZc8jg0qkMCDxxzS0hGeeh9aBDHhZH8634cfeTs1TRSx3C5Xhh95T1FNST5tp4bGabNAXbzoTsmHcfxUDJSMUU2CVLj5SNsy/eU/0qQjB5oAKWgUooATHrSDKf7v8AKn4oxQA5SCOxz29artFJZuZYBuiP34/6ipsFTlenpT4JfMXeBjkgUALFJHcRiSI5B6juKdiq8lu8chuLXiT+JOzVNbzx3SZX5ZBwyHqKAHgUtGMUooAKMUtFAB+FIAU6cr6elOpRQA5SCMiorizW5IkRvKuF+7IP60/GDlevcetPjfd+FAEFtemST7NeKIrkcA/wyfSrRUqcEUy4t4ruLZMOn3WHUVWiupbJlt7/ACYzxHP/AI0AXKbUjLg5zwehFNNIBtFLRQAlHOfalooAQgEYIyPSkyYjnkr6+lOpRQBNGyuODg9qS5tYb5PLnGGH3JB95TUG0qcp+K1YimV+T9KYFEzS2cot9RIKniO5HRv96rDIV/HpVzEUsbQ3EYkjbgg9qzpIJtJHy7rnTye33oqAH0uKcAskayxMHjbkMP8APWkFACUoFFLigB6ISC4xhTgjNHQ0qhcE/kPan4BJByD24pgG/OCRyO44oByQD9aQE/hT8ADII57YoAZNCJBjt2x2NRK8tq4D5wejdjVn5c9+RTplX7oyyEAjNAFq3lEyna2SB09anuIYb23EF0oI/hfuKxgslr+8iJK9x6VbtrpZDyefSgCRpbrQ5FW9LXFiw+SdeWUeh9a10mjZYpYGDwNyrD3qslwDEY3QPEeCp5qsLSfRybvTAJ7Vv9bbN29xSEbL2xidSnzAHqO4qYXIkzE6gqMciqlnfw3lk728pKg/NH/Eh+lKkiSFQw/eZ6+opgXFYiQop/d+lTrM+3ymzgHg1WV1hkaN1LIR19KXz2YAEgbeM+tIZZEwUk849KmTCncSBx8uKoLcdmGSe1OVwQVJIA6ZoETvJghy2fagOmGzjn0qqzLIny4PFRqxxs6MeeaQFqR0wFHBFM81EmUY71U8879pH401cmYEnJ3AUNAfJ8aM21mDA5OfQ1VkjKMw7j86mY5nA4UYzgdKLjDxqw++vDU1uUVgafnBzUSmn1QGpo159m1GNs8E4Neo2MgdAR3FeOxnDZ969M8NXgubCI5yy/Ka8nMqeimjei+h0uBiql7As0LIwyCMGrqcimunykV4sJ2dzoa0PG721NjfzW5HCt8v07VHXT+NLDy7mG8UcH5G/pXMdq+poVPaU1I4pKzsNYVC1TNUTCtiRh+tKCaSjFMB6k0/dTY8BgTT5QFbjvQAqtzUgORVcfeqQE0ATAAmpACDUKt+lTJyKAHYzUbDNSZpshyM0gBBzU+0ZwelVlJ61PksBQBDIgWXAPFO2Hy804r82TQTgUwGQckipehpkRxJ9alI55oAhY09B3prj5qFPFAEualH3RUAORUynikBoWEfmSquO9VdWfZc7Txir2kMoulzVDXhi5J96S3AzHnGcVv+ELqSO/dNpMEg+b2PY1yw5au/8K6eIrRHZfmf5j9O1UB1ibWGG5U0oJiIV+UPRvSk24GV/EVIrBlIPKnqKiwhxHGQcg02m5MP+1F/KpCOMg5HrQmAykp1JVAIVB+o6GnIxztbr/OijGRQASwediRG2TA/K1LBP5zGGVdk47H+KkRmB2sfofWiWOO5LJuAlTGGHVfSkBMVI4xRio4Lgl/s918svRX7NU5Ug4NMBMUClpRQAmKCrYyuOvPvS4pwycL6ngUgFjbf0Bz6UyW2DsJYiFmXoezfWnlHRiQSrY59xRG+Tg8EUANt7gTnypB5c69U9fpUxBFRzW6XAyTtkX7rjqKbFdMJPs90Nsv8L9moAmxS04qVNNxQAUtFFAAPegrk5Bw3rS0ooAVHz8rDDDtUjxpLEY5FDoeoNQylVjLt/D0x1z7VLHu8pd/3scigCiPP0rGcz2RP/Ao6vApLGssTh426EU/PBHBBGCD3qhJbzWUjXFl80Z/1kB6H6UAW6Skgmiu4/MhbkfeQ9Vp2KACijjOcUUAFFFFABSFecqcN60tLQA+KbPyuMEdqtRvt5BGDwQeQapEBhg9uhHahJSjbZO/Q+tACzafJbs11pgBU8y2x6N9KbDLFdxl4SQy/fjP3l/8Are9XEkIKshxjkUy4s1u5BdWjC3vk6FejfWgCEKPm3Eg444oXGeTimR3ImkMM8f2e6UfMp4Vsdx7+1LG6SFthyB3FAFiNAyuD2XIodmchmbJxjNNAO/5RnvinBuowMGmAgJGCO1LnPWhQCcZwPWnHAf5Tx6+1ACqOMgjg9aeysR93p29KYSNxHHuR0NORiGAJ57H0oESK6t8hGCRjOKqzW53bovlbuvY1ZjfaxYAbgePSnvguHUYB529qBlS3uiv7t8gg9DWtb3Bj+ZGyD196z5reOcDPyt2buKrRzyW0gilyMdPegRsXFh9ocXemyCC7HUDo/sRSWWox3M/2e7X7PfK2Nh+630qKG4yVdGG7POKnuLK21Zf358ucfddeDmkBdMjxvlmyCMH3p0UnLAHcxrmX1C90qZYNSUyW2cLOB/OtsOpgjmRgyMMh0PamBaVwJN3fqM1K8pcjC/LnkVUDLJGx3DcPuj1pBIUiyTkntQBd8xIlI2HPaqjTs78L0OBUaTM8h3NjvzUDzFSwB4z1pCLdzcbwuBgqOTUcV2BJGh65HNQE4XJOV6moJZMSKy0AfLYmIfd7U/cpGeuag2g8AgmlwQdpH41RYpwGNCntQ6txn8KI43c/KpNAEihiMgdK67wddbJWiLcNyBXMx20qqc4XPFXtNkWxuY5DJyGHSuXERVSm4lwTTueuQNuUGpiKo2EokiVgeCMitAdK+Tn7srHcc54msRd6VMgGWA3D6ivMVPAHpXs91EHjIIzmvKNRsGttSuYxwqsWH0Ne7lla8XBnNXjrcz260xvSnmmtXro5yIigClxSdDVAOp3UUi4NPIAA55oAYVpVGDmlp45FAABTwSKAKXvQA9ee9I+aVaHORSAdDg9auhVVQRjmqCYAp4c9M0ASTcHIqM8rmpHGYuagz8ppiERtr81ZJzzVImrCNlRQMVutM6U801zkjAoAercipujCqqn5qsnsaALVtJ5cqsD3qbVIPtKB1wc1SB5FaGmMZ76KJ8lAcmkBVtfDdywSaYBIyRwep/CvQNOh8uBeO1Nkt/O2DHKtV6NNqAVKdwY8UhGDlev86dRVCBWBB4yD1BqNt8HzRjdGeoJ6U4jnI6/zpUbj27g0mrjHsvygg5B9KbigfufmUZiPUelSEBgGQ5U0XERinUYopgGAeDTVVUl3lRuI278c49DTxS4yOaAFlijnTY/4HuKbFO0L/Z7s/wC5L6/WgfIevy+tTMqSxlJBlT+lAD2UqelJUEcr2bCK4O6E/ck/u1aZMYI5B5BHekAylFLSimAUhXPsR0NOxS4oARHIO1hzTpYY7mMpIPoe4pCoIwaFYqdrfgaQEUc0lowgusvGfuTAdPrVspjnjB6GkwsiFXAZT2NVgZNPOCGktWPUDlKQFg9aKeAroHQhlPQikxTAQUoFGKjlYlhAhwzDk/3V9aAET/SJt/WKM4X/AGj61bpqIERVUYUDAFOY8e5oAiEo84xk4OMgetSZIORVS+gZ41dMh06EdaZaagJD5U3yyZwG7H/69MB9xZF5ftFq3lXA7Do1SW12l0fLkXyrlfvRnv7ip9nzlsnntmorm0juwCzbJV+7IOopAPIwcUlQxXbJILW/ASX+GXs/1qy6FTgigBlFFFABRRS0AJSkBhg0lOFAELzralQx+VzgE9jUjPczcIY4lH8Q5JpkkIlljY9EOR9ac4dGDRpuU/eUdvcUgJfsFvexmK8lkaTGFmJ6e2PSoYGWwuG06+2xlDiO4A+Ug9A3+NTArNGQCORjmnWgRJfst+BPFLHjJ6gj/wCsaAJpIHgkAcFc8gj09RUXP4VJJFLpCrvL3mkE/Ky8vD9P8OlPliTaJoJRNbvyki9D9fQ+1UBCOtOA4FNCnuPxpzHoOeKAFxwCPx9qXBJx15pByT1zSnOSM/Q0CHxruTr0PTNPKhZMA59P8+tQk4bAz9KcrfwkkL6jsaAJBw42Z3njBFLNGkkIjcfMO2OlIkpEu9/mbrTmbc27neOSfUUAZcm+xlU7jtboa0oLuORRkndj170SqpwrqGOAVqhNbvG5kiHTkrQBswzw3MHkXcYeNj0PaqfkXGgM8lsv2jT3+9H1KfSqttejkOP/AK1acV60K44dG6g1ICxTQ3EZmtXDqBkr3FOS62IT/e7HtWZdWRic3umMVcn54uxpbfUIrv5HHlTr95G7/SqAvSzZUdqajqyOd2COg9arly24E1HuMRyppCLG8+VzwDUGWyvfBqKSRmXrxmolkO7AJHNAj5tYY4Iw3cVJG4JVJBuT9RUWCTS9Ko0LbRxkhUfp0zUZaaL5RwvqKZuIAIfOe3pSl3YDmpsO4ea7cFj+dNBIbPvRuOcn+VKWBPQUWC7PUvCl99p02PJyyjaa6lORXmXgu9Ec7QZIzyBmvSoW3IK+UzCl7OsztpS5oiyL8tcB4wtTDcJcKMbwUb+lehsM1zXiuy+06VLgfMg3D8KMBV5KqCtG6PMSD2pCfWn9qaRX1SOEZjNIRT8UuM1QEa9af0pQBmnkcUwI8c09eKaBinigB3U0tN6UvU0APWlYcU0HFOzkUgGqRmnkAEGoh96nmgCy3+pxVfHymp4zkVBIdrEY60AV881JG+DUZHNKOtMCz9ajPWnfw0lACLyask8D2qsPv1IzELQBIZQo5rR8PXMf9rrG5x5gwv19K5+RyT1rT0CzN1fqecIc5HrSA9UjUkKw+8Oo9amGHGV6jqKrQFgi7jk+tWR8x3Dh/wCdTa2ohKSpBiQccMOophGKaYDaQjncPvD9adRTAEf2+oNIymL95FkpnLLmkK55BwfWno/Pow6ik0A8bXQOpyD+lIBTcGLMsIyP4k7UkE63EsyLnKEHkdiP/wBdCAkAp1GCKWmAYpB+7/3f5U6lxQA/5XTawDKeoqFWexYKQZLYn8Vp2ChyOR3FTIwZcEAg9QehoAcQCodCGU8gik+tRFXtCZIgDb4+ZO/1+tWBtkQSRncp/SlcBtLRilApgFBAPUUtFADATH15X19KnVuMHkHqPWo6QZQ8fd/lSAi8uSycyQZeAnLxnt9KtoyTR+ZGcjuO4oV+hBqCWB4n8+1IQn76dj74pPQZLI4ijLtzjt6n0pII2VSz481+Wx/L8KigaW5YSzIFCH5AO59atgUxCinxQyTyhEXcx7UwAsQBXT6fYiztssB5r8sfT2psDKGm7VAlY7u4ToPxqheaDbzMXR5I3PUkBgfrXSuvJqBkO7tt70gOUP2jTWWG8BMR4SUcg/jVrgjI5B6EVszxJJG0ckYeNvvIf88H3rAntZdLzJEWmsief70fsf8AHoaYEkscdxF5My7k7HuPpVUSzacwiud0tqeElxyvtVyN1lQOhBU96ccFSjgMp4Kt3oAay/KHUhlbkMOhplQGOXTcyW+6a0PLxHqnv/8AXqyrRzxCWBt0Z6+qn0NIBtJSnOPeigBKdSUtABTsUnaigBrJk71OG/Q0+OXccOPmHrRTWUN7EdCO1AGjFOYjhcMjcFT0NMksmtC97o/zxt/r7N+QfcD/ACRVFZGjYB/w96uwXBikDxMQwOaYBE0F5AZ7Qn5T+9gc/PGf6j3qIjGc59qtXNkl+/26wf7NqCckjo9Rx3C38xt5oRa6ivDQnhZPdff2oAhHY4pwYqQR9RSuGXCFcbeOlNKttDnGOlABu5zj6U8SIdwcdR8pH8JqEnj/ADzTlXcSR2HINAh27gH8CKesgyP4RjBIqEsc59elGemRxQBM5Tb97OOBioxuPIPTrTWbntgDihW2sDigCGW1Eh3IdrH8qhiuGiYI/Bz0NW8kA5yVPSq1za+ciybsYNIC3HcYYMnbrSXVjDqQDofLuhyGFZm+S3O1unqKtx3R4KnDCgCul9JA32a9XbIDxJ2NWTIcZHOehqWcRX9ttmUbuxrHZrjTJNkmXtz0PpQhGi2duSfwpZTFsRkJ3Z5qFZUuIPNjOQaiD4YA9zQI+d6XIwMdabRVGg7NOBpAuVJ7CkzQA6k70Zp+RgUgL+iXLWupwuDxnmvYrKQPGpHpXicLqjhh1Br1jw3d/adOibOTjBrxM3p3SmdOHetjoscVTvYhLCykZBGKtpytRyjg14VN8srnS9UeM30Btb6eAj7jkD6VW6V0XjG08jVFmA4kHP1FYAAYYr7ChPnpqR58lZ2I6U+1BFJjjrXQSIPvVMRxmoB1qUE4xQAd6U4pDgUBlbimAq81JtqHcFapVkDUgAjmgjipAM0xhg0ARjg1P1TJqBsg09X4waAJUbimzDPNNzzxT87hQBDjimYxUrdKhJOaYEy/dFHaiM8UpoAav3qe/Ipq/ep3XigCOKynuZAsMbOT2ArtvDOmNax/vVxITlh6VoeH7BLfSVYJ+8kXcx/kK0rWHYM45PWo57uw2tC0BxjtTgSpwTx2NIKd25qiSTO/lThx+tL/AKzPGGHUVB90+3Y1N9/BBxIOh9aVgG4pKkGJMjG1x1FMIwaYCUhXODnBHQ06igBUc59GHanbCr+dDw38S+tMK59iOhpyOc4PDj9aAJlKzJvTr3X0pMU0oxbzYTtkHVezVJG6XCkrw4+8vpSASlFGOaWmAUhBB3L+I9acKdQAsb9x+VMMb2zma3GVP34vWlKnO5evcetPjfnI4I/SgB6MlxH5kR47juKMVE8Lo/n2pCuOWTswqaGVLqPcnDj7yen/ANagAopSMUlABRRS0gE2kNlfxWpAwcYqN5BEhcjPoB3PYUsEbKmXOXY7mPv6U7ASKMCn0gq1Y2rXdwEHCjlj6CgDQ0ax3N9pkHyj7gPc+tbTnNIoWKNUQYUDAFJ1pAMKZqNo6tgcUjJkdKAM2RcVVOVYlRnIwcjII9KsSTyAZa2cDvzSDa4yvIpgYNzprws1zpynb1ktuv4r6j9RTLeeO4Tch5HVT1FdA0ZX5l4I5BBrNvdN+1Sefa4hvR17LL9fQ/oaAK6MUOfzHrVWS0kjka60/h/44ezCnxTl3MMyGKdDhkYYqYEqcg80AQQTx3qlowVkX78Z6j/61Oxii4s1unEsT+Tdryr5wGPvRb3H2lzBOohvF/h6B/p7+1ABiinEEHBpuKAClpMUtABRRRSAUgMNpGaYC0R4JKevpT+9KOtMCVJDwytgjvVyWK21mNIbr93Mowk44INZRVozuTkd1/wqVJzK45AGMfjQBbknltZFs9Z4faBBeqPlcdt3+P50XMDxNl1wTzx0b3HtUkdzFPAbW8j8yFuOeq+4qGRJtGRUkZr3RyeCvLwZ9P8ADpQBCASGZVOF5yO1KG37ixwxPHHBqR1UxCeF1khk+7Ivf2Pp9KgIKr0+UnigQuPmxjOaQtnv04+tNBK4Oe9Jyx5oAOQMilLcAnr601jz70nbBI5Gc0AKzHAGeOuKbk9BSZGOnNN3cjHGKQEm1THuddy5wfas9o3iJKnK/wAqtFzk8+9IyMrYI5Iz9aAGRXBKhc1O0gkj8uQAg+tUJIypLJ+VJHPyM9aBDLi0ls3MtqSUPJSiG6ScqOjg8irgmORjn1qrdaeHYTW7BZM5xSbA+faWiirLFzRTaWgB1BpM0ZoAcvWvQPBN58rQk+4rz9a6Dw1d/Z9Rj5wCcVyY2n7Si0XTlaVz1+JsinuuRVa2fKA1b6rXx7Vmegcb4xsPtFkJAPmjbOa4U2E0Rz95a9W1e38+ylTHVTXn8UgEeH+8pwa+jyyq5Urdjirq0jn5S0b4ZSPemhge9dDIIJPvqDUJ0WGcZiyDXqKRiYlOHSpruxlsZAHBKnoaiq7gNY8VHnBqcpkVGVoAbnJqRRxUdPBOKYFhHxQTlqjTmn0gEcc0irmlk9aYGxTAmCHFSKo71CJDjGaA59aQD5V+XiqxqYscVCetMCVBwOaVjTEPOM0kp5oAcrDNIsqrKpPQHmoCxxTUBdwOpNAHr+kMGs0AOQwBU1olA3OMEVz/AIeWSDTYonJIUcE9q6BG3DGfm9fWsJx6oqL6MbjGKWpQoYcjBNREYOKqEr6CkrCUAlT7evpRRWhJL/rOc4kHQ04HzOGGJAOR61APl4/h/lUuA+AThx0albsAhHtRT0bzSUcbZRwR60m07sY5poBBQVB/pRThQAI5DbW4bsfWnvEZH8yI7Zh+tNIDDBpUJU7WPPZvWgCWKRbgEFdsy/eWlxg0ySLziGU7Jl6N6/WpIZROTG67Jl4IPegBKdQVwaWgApCuTkHDUtLQAI34MO1EsBZhPCdlwvPH8VBXPI4I6GlRvmwRhqAHQTrdAqy7Jh95D/SnEYNNmgE+GDbJgcqwPX60sU5kbyphtmH60gClpzKR2qGXLsIFyCwy5H8K/wCJpgJGPPl83/lmhxH7nu3+FWhTVUKAFGABgCne1ACohZgiLkk8AetdPY2q2duF43nlj71Q0i02j7Q45PCD29a1Sc8UAOzmnLTAO9Sr0oAeOlNlmjhjLyuqqOpJqO4njtreSeRtscalmPtXLWcFx4omN9eyGPTVJEduP4wO59qajfViuasvijREcpJfxA+5py/YdVj86wu0Zhzuib+Yrz6Tw8II7pIraa6mLH7NPbTqY8dtw6g+1a+keG9QF5ADDLat5G8XysuVk/u8cMp9Dz71o4RSumJNnYJHKExKBuHdehpvlDrSaVfSXqz293GI761bZOi9D6MvsauPFWRRk6hp8N8g8w+XMo/dzgcj2PqP1FYhaa0m+zXq7JOqv/C49Qa6p1qpc28NzB5Nwm+I8jHDKfVfQ/zoAxxnpRLDBeReVOMMPuSr95D/AFFRXEE2lsolbzrRjiOcDp7Edj7VKMFQwIIPQigCIXDwyLa6iQGPEdyPuuPf/H86mlheJ9rjBp3ySRmGZN8TdR3HuPQ1CjtpoCT7p9OJwsgGXi/z6flQAlFTyQgIJI2WSJh8rocg1CetADfailpKAFpSRnjgU2lxx1HTNIAyc8UjpkhlwrfofrRmlzxTAVJs/Kww3vWha3htxhsNGwwykZBFZjgPjPBHQikWVkOyTv0PY0AXZLOSxMl5pGJIGH7+0fkH3FJG1tew+daucD/WRN96M+/t70kFy8LhkY471JdWKXzLe6e/2a/QfMB0c/8A16QFchfL6/NnpjtUeeAc96WO8S7cwXCC3vk4aMjAf3H+FDrtJBGKYhhNNJ6dxQaac0gDIHPp2oyCW5xxkA0iMFkVmUMAeQe9NkGMdsjIoAbn8h1oEpDAg9OlMyR071F0oAlJqCWMNyOGp3frSoAZFDdDxSEQLM0bbW61Mr4YEHvRcwqDtJ/GqeWjcZ5GetJgeD0UU3NaFjs06KMyyBAQCemajpQSDkHBFAD3RonZHGGB5ptSSy+cFY/eHBPrUYoQDhV6xkKTqQehqhViBsOPrUyV1YD2TRrkT2UbZydvNbSnK1xPhC732xiJ+6a7WI8V8di6fs6rR6EHeKZDcLuQivNNTtzb6rMg4BO4V6fKOK4fxRb7LyKfHB+U12ZVU5anL3MsRG6uYD7TH05FamhXkC3ISYcdOaoNHzkCo48R3Kt719GjjNPxHEkltL5a5CnIOK5GutvnL2sg65WuSGcUR0GOBo4NIKWqAaVxS8YpaTFMB0fWp2X0quPapVbJwaAGyA4qLGKsvjFVj1oAVetPHBqIcGpFPPNMAJqM8VI+M4HSoWJzQAqtzmlkxnINNFJQAbC5woyTW3pug3CywzzrsQsCFbqaXwrarcashdQVTnB6E13ktuWnjbHy4qXLWwE1pGI4VFWR8pz2/lTFGBUgoETq+7HPzDp704gOuRwaq52nI6fyqwrBx1Ab19aVkndDuMwQcUlTlQ4JH5elQkYNNMQUmdv+7/KilpgSHEgAJww+61PR/MPlyDbKP1quPk/3f5VMAsihXOCPut6UrAOKkGk706Ny/wC7mG2TsT3pSm04NMBO9KQCMEcUnenCgBFYoQG5B6NUrxiZeu2QfdemYBGDyDQD5fDHK9j6exoAlhm8x/JnG2Ycf71PZSDg0x40nUKxww+61Ec5En2e5+WQfdc9G/GgB1LTmQqcUlABSEA/40tLQAI+G2t1/nSywpcLhvlYfdcdv/rUhUEc0qHB2seOxoYDPtZhHlXKkyYwhH8fp/8Arp8UZQEsQZGOWI9f8KeQGKk4O3oT2paACrlhafaZvm/1a8t/hVSNGlkVEGSxwK6S2gW2hWNfxPqaALGQoAA+lOHXmou9SigCQU4GmCgmgDI8Vbn0KSFc/vpEj49C1alvFFY2KRrhYoUxn0AHWquq27XWnSomS6kSJj1U5/pVtpIZbNpHIMDx7mz0245p30sBy50TR9baa/062COMgq8RWOY+uBj8xWn4Vs7W309TFmOdBsniErFUb02t0qva3F3aW6xWEUstmo/dtNbtwvsQckfhV3RRBJd3l2t4lzczbRL5QIRMcAfX9abbsCFu1Ft4n025UAfaUe2kPrj5l/rW2yZqhcwi41OxGf8Aj3LSsPqMD+ZrR4qWwKkkVVXj5rVKhhiq0sOO1AGWwADqyB43GHRhlWHvWLd6fJYBp7PdLZjl4jy8X+I9/wA66J4/aocNG+9CQw6EUAc/HKkqB0OQamSTbkEAqRgqRwanu9J8xmuNNUJcdXtv4ZPdPf8A2fy9KoQzrMDwVdeGRuCKAJRC+ng3Nj++tm5ntWPI9x/j+dTskFzD9pspPMiIyy4+aM+jD+vQ1WDyRyq8bbSKkMJeX7ZpxFvegfNEPuTDvx/SgCIjBpKtRyQanu8mPyLpf9ZbHr9V9R7dRVdlKnBGKAGd6M8EY+ho7U00ALmikopAOBpGAI2sMikozQA3LQkHOUPf0qxFK2d0ZwQKhzUZUodydO6+lMDSlgttXt/KnGy4GPLmHUVR897Ob7Fqnyvn91c/wuPf/GiObIGDgg8HNXDPDd27294gdG6HHIpAVZY2RsEfjUTcdqjkWbRmCsWuNOb7rfxJUx2SRCWFg8TdGFAiI5J4pmT69KU8E000ANJzUZ61ITzUbcjNADc5NKGxmmDOOetHOaQA+c5JyaiPLAH1p5PNR/xD60mB4IelJS0laFBRTtoK5FNoAUcUuaSigB1SRn5qiFPWgDsfCl15V8q9nGK9Nt2yoNeOaRP5U8bZ6GvWtPl823Rgeor5rN6dpqR14d3Vi+4yK5zxFbCW0JI+6c10nUVnajAJbaRcZyK8/C1OSombTjeNjmYFsfsu5gGYiuelC+dx2PFPMjxNJFnBViKgxlxz3r66Hc85muQZIEIHbmuXnj8u4kXHRq6u0ybfHGBWFqdo4vGZRwwBq76gZmMUHpUxgYdQaaYjTuBDSjpUvlHFJ5RougGAUtO8s0eWadwsRkk9aMU8xnNAU+lFwIyKWpNpI6U3YadwGkcVEwqwBiopBg0wIxxTWalPSoz1oA6XwdOo1B4ycORlffFekJtIB7H9DXmXhe0Z70TDI2dD716PC5AAPp+dRJATtHtOe1JT0OFGeQf0odMcjpQmIZQPl+n8qSlqgLCPvxzhgMD39qXG/I/iHUVWBKf7v8qsI28AE4YdGqXoMYRzSVMV3ggjDjqKiwQaaEJR93oMr6elLSimBKNsiBW/4C3pUkbkt5UxG4fdbsarD5TkDIPUVMu2RNrHKnoR2oAkZCpwaQUsblT5M3/AH9ac0ZU4IoASl+tGKXFADB+790/lUxRJo9j/AIMO1NxSD9305TuPSgB8cxibyLnp/BJ2qV4yp6Uz5ZI9j8qeQfSkjd7fEUx3RH7rjtQMdRUjR45HIPQimUCEqOUl2EKdTy59F/xNPkcRoWIJ7ADuewpYY/LU7zmRjlyO5/woAlpM84oPSrdha+dLvYfu1P5n0oAu6bbeUnnOPnYcewrSFcpealdTxX9/b3q2tlY7kXKA+dIvXdnkDPAA5rY07WLS/ii8m5heV0DGNJASDjn8qANUU8cVECB1p4II45FMCTNAOTTN2KcDSAf2qCSItDJGVMkUgIZM4Iz1xU2eKFzQBDHJLEiozRsFAALAq35UyzthAj+SFEjyeaRGpVM4x+Iq4Pxp4NABDHsyWO6RuWb/AD2qaowaUGgCVTQcNxTCwVSxIAAyT6UyG5huE3wSpIvqjA0gGSxVUeM1onnrUMkYxTuBmOlVb2wi1I+YZBBfAfLP/DJ7P/8AFfnWnJHVZ0pgc7mWK4a1u4zFcJ1Ru/uPWpQSrZBwR0xWxcQQXsC296pKqP3Uyffi+nqPb8qxbmG402ZYbwqyOMw3CfckH+NAEsscd7IshkMN2pBS4BwQR6/41Ot19vuPsuoBLfUifkk6JP8A0BPr0PtVQGpGEF1GILsFo8YVh95Pp/hSAZPC8ErRSKVdTgg9qgIq0twbWMW+qlpIGP8Ao98OSPZvUfqKbcW7wMA2CrDKspyGHqDQBWpe3WkxRSAM0lFJQAvWg8nOeaSkoARk5yvDfzoSXqrdf5UpYk5NNdQ3sR3oEW4roqux8PGRja3pVG4spLLNxprb4m5ltz0oVyrAP/8ArqaKcxMWUnB7UgIoZY7yEzQ5+U4ZD1U01qW5sPtD/arJvJuF544De1QQ3gnkaGZPJuR1Q9D9KYCk0mfWnOCM5qOkAnemmlPWmt1oAb3pp++PrTjTf4h9aTA8FIptOPSkwTxWhQo6UgFPWJ+/H1p4iI60ARYpAMnAqXaOpoA5oAsx6ZcyQ+aF+Ud6iWHB5NTpezpH5Yb5aZ5o70teoFqEhQAO1emeF7rztPQE8rwa8wiZSK7TwfclZGiLdeRXlZpS56LfY2ou0j0JDkVDcJlCMdqfC2RSyDIr5SMmpHceY65D9n1WTjAcZrPDc103jC2x5c4HQ4NctX2eDqe0oxZ51RWkzd05swmluQruMjtUWlSfLg9DVmYc/Q10SIRQe3VuMVVks+DitMrTSueKi5VjIaBl7UzZjrWuyD0qJ4FbtiquBmGMGkKGrjWxB+XmmhSvDLTAp7KbtwavmFSMg1C8JA5FMCDApjYp7ttGKrsxzVJCuNkcDioS26nOMj3qPoatCGmuh8N+Hl1QtNNkRJ2Hc1zzEZr07wiETSY19eT75qJtpaDW42wsoreVkhjCIDwAK1wOMUrWphc8dehpQKI6oTWo5HKnB7/rUodVwCeD0zUB54pVIyA4B/ChoRIR8xx0pKATFlid0R7Y5FSMvccg0JjGUn3Tn+HuPSloA5qhFhHDgAkBh91qeRvJDDEg7etVOU5HT0qwjiQAMcEfdapatsMaQQcUVNjedrDbIP1qJl2mquIUUAEHK/iKBThQBIpWRNr8qentUiuYyIpuUP3XqDBU5X8RUqMrptblT+lAyR4yppopVcwYSU7oj91/SntGV+h6UCGiiilFACYKHK8juP8ACplKum1huRuoqOkxtO5e/UUAOQtaHa2XgY8HHSp2QEBlIKkcEVGjBl6blPVTUTxSRsY4pP3Eg+fJ5X6fX1pAEf76Tzf4F4j9/Vv8KnpBgAADAA4FBPamA+KJppRGvU/oKn1CWRbiz0m0doXny7zDghF6hfVj09hk1Zt4mtrZ5Am+YrkLnGfbPaot1lrtk8UqNkHDxt8skL/zB9CKYFGe3tNVlkvrVVR7acAtKcQ3LLx83rgnAb19a3rOKMIs32OOCZl+YbV3L7ZFYFhp8ly0Ns8sEumWTYTyv+WzqcAOOg298dTXTLQBIQGUhgCD1Bp4bioqdQA/vTwcVEDTgaQEoOaeOKiWn5oGPBp2ajzzTs0CJM8U6o81i69fbLXbFOREjj7WYDmWNPYDpk4Ge2aALUmqzNPcxw2D3EMDeXMQ43E4yQF78GsfTbCKfVQEuStukRe2kgJR5VJwQ57lDxg+1SrJqK6jbziKG0kvF2hS5dXIGQHHGGx/EPoa2NNsntI5DM6PNNK0rlFwoJ7L7cUAXYEaOFUeRpCBgu+Mn64qbqKZ6U4GkBFJHx0qpJFjtWjUciBulMDKdOKjO1oXt541mtn+9G38wex96vSRYqrJHQBz13ay6Zl42e4sCQBLj5oyezD/ACDQrB1DKQQehFbis0TErjBG1lYZDD0I7ise60xrYPdacC0Q+aW1JyU919R+ooAfHORG0MiLJDJ9+Nuh9/Y1A2/TFLRBrrTG5aNj88J9v84NRwzxzx70OfX2qaOV4m3KfY+9ACFY5YVnt38yFu46qfQjsahNLJbPFI13pagEjM1seVYe3+eKdBNDfRl4AVdfvwt1X/EUAR02nspBOaZSAOtNpe9NJoELmikpCaAEIBGDyKZuaM88jsafSE9qQDlkOcg0y5t4dQX958koPyyDqKiIKcryPSlUjcWB5PWgCqLqW2lFtfjB/hl7H61YYenIPQ1JII7iMxzqGB9aziZ9MOGzNaHoe60twLJpppwKSxiSNtynuKZ3oAQ9KZn5hTjTf4hQxHh8luQMrz7VX3FXwRgitN0eDIkXI7EVFJCkq5H51ZZV3N1Jp3m889qjkiki9SPWow2T1pgXEdONw4zTpSsjfIoGKq80ocqcilYCTY2OlOCnvSCfPUUeaO9AEinB4rc8OXZg1OPJ4JxWGrAkc1ZtJfLuFcHoawrw54OI4uzue12z5QH2q0eRWRo9wJ7OJ85yK1+1fD1YuM2j0k7o53xLa/aNOkAHIFedgnFesX0XmQOvqK8uuohDezRHjDcCvosoq3g4nJiI63LGmsd+K15FcxNsGTWRYgq+a3oWBHHcV7EtjnW5URSU+fg0pj4qz5B7nFI7QxqcuMisi9Cr5RxQtuxPSqk+swxnaoziq7eIAiHbjdV8shXRp+Qqn5jimSfZkHzstc3c6vNMclj+dUXuZX6sTVqD6iudUJrXfhSD9KZMY1G7+GuZguGjfrWi94ZYdnb1quQRdMEU4+RhmoHsWXtmqSu6PuDHFXodTccONw96dmBVnt8cjj1qlKK2ZZobleDg1TntTt+XmmmBktnOK9D8H3En9nKsnG0kIfUVzOneHJ7xTPIfLhHfufpXZ6TarBbqgHCjApOz0A6VWWSPmoGTFQxSMjdatnEiBl/Gs7OLuh3uVqDzUjoRzUdaLUkcj4+Vun86tLgLxyn8qpkZqSKQqcGiwErpjkdKjqccLnOUP5imumORyKAGCk5XkdO4pelFMCxG4cAE/wC61S/f+SQYkH61T+6cjp3FWI3WRQrH/db0pNDEZCppRUwyx2Sff7H1pjKVOKEwEowQcr19PWinUxD0cMpVhuQ9QRTlY25wxLwt0Pdaixzkdf51LHICMEZHdTQBK0YwCvKnoRTKNxtsEZaBjgj0NSsg27kIZT0IoGR0tJilFAiOVvLXePvZAAH8R9Kn61BF+9k80/cHEf8AVvx/l9am7UAHNWrSIf66TARecnp9aghjaWQKOnc+gqLWLq1uLK40uCVHuQoJt1b5mUEEr9SAeKAJG12JrkyWs8V3ahf3qRcyR/7YH8S+uOnvSXn2bUL23SyuJI7uaIkXNvg4i/2uxB6DuD0qDU7ywm0qO4tZI/PRl+yBMBw+RhQOo9CK2rOxtbSSWSCBInmYNIVH3jTAs2dtDZ2sdtAgWKNdqirANMBpw60APFPFR5pwoAkFL1FMFOzQA9admmA0uaQD804Go81G11DHcRQPIBNLnYnc460AWc8VztzZ22h21hdfLuhm2zzBPmkVgc59cnH41uxSrNGJFztPqCD+Rp5VXGGUEZzgjNAFGwtEkmXUp4JI7lwcJJKW8sH0HQEjGcVqDrUYp2eaAJeKXNRA06kA/NGcUwEjvTYp0l37GzsYo3sR1FAx7KGFVpI6tZxTRl9wKkYOB70xGZJHVcgqwZSVI5BHatOWOqkkfHSgDEvNM8+Uz2e2O6J5j6JL/gf0NUYbjzC0bqUlU4aNhyK3nSql5ZRX+DI/lXCj5LgD9G9R79RQBTVirBlOCOhFMmtRcMLi3fyL1OQ4OA/196hEksE/2W7Ty5h0P8Lj1BqfPagBsV0tzIbe4QQXicFTwH9x7+1JIhQ4IINLdRx3sAjm4dTlJR1X29xVeO8kglFrqJ5HEdx2Ye9IB9NqaSMqfY9D61AR2oELSE0mTRmkAhaj6000Z4oAM1EynO5evcU800mkA0Pn2NO3Z4YAqeoNMdQeR1pm/B2twaAKsttJaSNPacoeWiqaGeK6XdGcEdVPUVNuI6GqVxaFn863PlzD06GkIsMOaj/iH1qOC881vKmXy5h2PQ1MVO8fWhgeavErxHcvUVjT2UkJMkXKjqK07S/S4hxIQCPeqV5qMZDxx9egNaWKKaurjB6+hqvNa/xJwfSmruLEk9anWQj73I9aYykGZDg9afyeatvCkg3DmqrxtEfUUANxzSgUA5pehoAevSpozgg1ArAU5XwaloD1Hwfd+ZYiMnJQ12CHIry3wZfGO88onAavToWyor47NKXs6zfc76MrxCZcrXmHi62a31NZVBAfivU3GVrifGtoXszKB8yHNaZVV5K1u4q8bxONtr2SJeasf208a8cGsoScdaVl3JxX1iRwmh/bs7nBY4+tSy6ikkPGdxrD70pfjg0+VAEjMXOSabnikYk80maoBSeKXqKbmlXrQAY+arUbfJioMc1NER3oAGcg4zTRKVNK9RGgCVX5znFW4rktIqZzk4rO3YpIpClwrjsc0AesQW4/stEQfwAVJDH5agYxSaPdLPYxn+8MjPatCSEdVFZrR6gV+MU+KRo26/8A16aRikxmqEXwVkXIqB4ypqKKUxt/nmroKuuR/wDqpbDKdHBFSPHtPtUdUIlilKNg/wD66srjGVPydx6VRPvUkEzIw/zmk0BPJHjkdDTKsKQRuXlT1HpUbqOqnINCYxlHIOV/EUUtMRYilDoFc8fwt6VMMk7JcA/wtnrVLkHK/iPWrMcqvGFblex7rSa6jFZCpoFS7v8AlnKR/st6010KHmhMBgox3BwaWimIkjcEEEZB4KmnrmElkG6I9V/u1Djv0PrUkcn4HuKQExUMu9DkH9KrSfvG8gEgEZcjsPT6n+WalYvCplgAYdDGTTY1KAljl2OWPqaYyQYA4GPak5Y4AzSEnoKsW6qi+bIQoHQk8UCGXN2mmxQw4LXNy/lxquM57nnsBzWE1tfRPaaUixRzrMbo3cpJW4YHPGOdxzyOwHpV+6itX1Fn1CEFJQI7e4Vjhec4/wBhs9+/H0q7DbzSq1pfxieJCGjn6E4PGcdGHqOtMCWwtG8xri8tLNbrOBLCuSR65IzWotRinhqAJQaepqIU8GgCUGnjOPpUSkU7NAEgPOO/pThUYNOBoAfS5pmaiubqK0t5J5jtjjUsx64AoAsEkKSoyccDOM1z9tA1zeT3sFxJHqiHDw3H3VTsmB/D6MP/AK1V5mbWBbNJIbW+Iaa3iR2wYv8Appt6Z9as2mnLeTxXLS31vc2z4ZHk3fUBiPmU0AbNtLJdRxyPHLbujEPE2OT6Z7j0Iq2KjXrmn5pAPo3elNzSZoAkDUobmogc1BfXkWnWU13Nny41ycUAWLi7gtYjJPKkajuxxVHRruG6a8mt5BJDLMJEbHUFR/UGuZsrO98QajPPeSq1mflJQ5UjrsT+pFT6ebW38U3j6e7vawwgSxxn5UOSDgdwPQdKdhXO0zS5qFJFdFZWBVhkEdxT81Ix55qGSL0p+c0oNAGdLFVR09q2JIwwqlLF7UwMyeCG7g8i5QtGOVYfeQ+q/wCFYsomsHWO5bdCTiO4A4b2Poa6J0xVeWMPE8bqHjf7yN0P/wBf3oAyS2RSkxyxGKeMPGRxnqPcVSu430mYDJe1f7meq+1TxyK8YdSGRhwwpCIBJLpRCSEz2RPysOqVcZVdFkiYPGwyCKaGGCrKGU8EHoapPFLp7Ga0+eA8vCe30oAssKbmnxSxXcCzQNkEZZe6/WmMOaQCZphFLQaAGHmkzSkd6Z15pAKaawDDBpTTTQwI8lTg9PWnZ70HmoyCh45FIBlxbR3C5PDjow61BFdyQSrDd9M/LJjrVrdnpTJESYbHAINFxHiW4j7tPGMgsv40kCbujc1YDbVKMBn3rUsrso3fL0oBIGKbJlW61FuJ70ATK5VuDUwZZQQeDVPeN1JuKtkHOaAJpbfbylQ7iDhutWo5cAbxkHvT2gSYZFICpkVZhg80Zz0qtLC8R9RVm0uAqbT3pPbQDV0g/Z76NwcYNetWM3mwIwPUV5LbR4IfNei+HrrzLRVPVa8HN6XNFTOmg7Ox0fUVj63ai4spEIzkVrqciq90m6Nh614FCThUTOpq6seJS2skc0iD+FiKaC6cMDW7rcf2TV3BHyvyKoSbWGa+4pT54qR5slZ2MtjzTDU8q/NxUOK3EAPrRSUUAHenA96jPWnA8UAPB5qZarbqeJD2FAEzGom607ZI/tTvI4yzUAVzktgda3tP8OzPAt3P8kf8I7mqWmWaz6hGh5XPNelT2u62QIPlGMD2qZSsBDp8ZhgXace1bNvOHG1utZ0a7VAqQcHIosIvyxZGRVYjBqzBMJBtY8/zoli4yKSArHBp8UpjbmmEYpOtMC/lWTcOR/KoGX0qOGUxv/nmrQRWIdSdpHIqdUxlalxkVJJGVNR1Yh8UzRsARn+tWRjIdclO4PaqmM1JFKyNgn/69JoZYdP4h0NR4qYcDcnMf8S+lDoOCpyDQmBGKOQ2V69x60YpwpgTxSqybHyUP5g1MCVHlyHKn7rVS5zuXr3z3qeKUFdrDK9weopWAkePaaZUwwg2ucxn7relNePaaYDKMe+Peio3/et5I+7jMh9vT8f5UCJ0kEkYcZAPP1p2etJ2xwKT7zYFICSGMyPz07mql9cTX8t1p8FjDcW8ahZvOkKBiRnauAecYOalvrmWzggjtlRpp5REpkztBIJJOPYdKrN9rs7tJUMEk9yMSQbigdlH3kJzg4xkH0qgKFhp1rMhtJILhYXJj3RuyspHVJADjPo2MGurtIUtrWKFXdxGu0NI25iB6nvWfpltcRC5nutgnuJN7IhyqAAADPfgday577+1RazOs9lAk5MN0rA7jyvzf3cn14PSgDrR1p4NZ9hNcNvhuotssf8Ay0X7kg9R6e47Vezx1oAkDVJmoVPepS2STx+FAD91OB55qLPHWnA0ASg9qUGos0uaAHs+BkkAVymrardtdXEcc0sMseFtLWJQxuSf4z2Kf5NT+ILgyTR2rRyyQp+8mt0GGuFAzhT/ABAHqvWqmm2V3cWUbCC28mSUzQvBOQ1rnsvGOO4+tAE9pZyPPMmmCSy88KLgTQMpjHfyiePw7da6m1gjtbeOCIERxrtUE54psYZUUFtzAYJxjNTA0gJRSg1HmlzQBJmgmmZpc0ANcybMRbN2f484/SqF7bXl9azWsy2phlXa2GcHFaORimk0AYyi+sLJLR4rdrUKYzIhYbV7ZA/mKitbaXT9RtEsoLQQtbMiYkPzYIbOccnmt3JrIvYGtL3T57YdZ2QxFsL8ynJHoePpRcA1C+utEja6Fqj2zEKY0kOQxPUccD2qfTdYudUtPPhslUBirK0uCCPw96ZMTrFxJYyRPHaxYMwdcGQ9gPbjrWlbW8NnCIreNY4wc7Vo6ATQvIYwZUVH7qGyPzqXNcj4o8WppSm1syr3h6nqI/r7+1XfDPiL+3LZt8TRzxYDkD5D9D/SiztcV1ex0WarC1jjMjIWy5yctmpc0ZpDKckdVnStCQZqu60XAx9TtkubOSN17bh7EVyn7/TJ8j54m6jsf/r12eoMsNrIzHGRgVyk84myB93+dAFmCdJk3xnI7qeoqYMVOQao2tqTKsi/KAefer7IRQIqz2jLJ9qsmEUw+8g6NT7a7jvQVK+XcL96M/0qTPvUFzarcsHVvLnXlXFICVhg1HUcN63mfZ70BJ+z9mqZlIOCKAGHmm040ypAQ0wGnmoz1oAKQ0tNNAEbKRyv5U2M4IBOeakzUZA3Aj1pCPJLy0e2ZbmKH9wfQdKrSzQyoXBIb0rZ0jXGiX7PchXhI5yKNV0vTLiE3enTqrjloWOM/SmpNO0katLdHN9TxUcgwanxt6ih03Ka1JKtPRHbkAnHWgRneAeM1sOYLOzWNAGlfv6VLdgM6XIjUD0psM7IcZpblsNioF+9VCRqK6yLhuKge1w2U4qGSRlI5qeC5/vCpGPgupImCvnFdr4V1AGfYX69BXHlI5hkCrGlu1lfRuCcBq5MXSVSk4lwlaVz2eJsqKdIMiqNhOJoEcHqKvZyK+MlHllY9BO6PPvG1kdi3CjlDzXErcnbgmvWtfsxdWUiEdRXmI0obmViRtOK+qyyspUrPocdeNpXM95hURlPatpNLgHXmpBaWyH7or0+dGNjA3Of4TQFmPRGroGSFeFUU/MYXoBRzhY54QXDdIzThaXJ/gNbiyLk4przGM8d6fMwsZKWU4PzLU6wSr0jq0bo5p/2kY60XYikyXH92mGKfutX1mU5JPNRTStnjimBf0GBhMzsCG6CvQ7KQPAqN1xivPdDugtxsc9eldrBJgAg1MlcDQlh28jpUNXIJVmXB61HNFtOR0oQEAJU5FX4JhIu0nn+dUKVTtORTEXZos8gVWIxVuGYSrgn5v502aLuOlFxlbGRUkUzRHB6fzpmMUHkUxF5Quzgkp79RUckW05qGGZo2weQf1q4Cu0HPyH1/hqdh7lWjGeDUske00wVQh8UrROATz2PrVtCNu5B8v8AEvpVPgjB6U6KRonHP0NJq4y08Q+8vIqLFTo3BZf+BLQ8YI3LyKE+4ENGOdwOCP1oIoHFMCeGXgqR8p+8p7VOMIMH5oj0PpVLkkEHDCp4ZSCRjjoymkA6ceUu4fNnhR6mmxJ5a4zkk5Y+ppCv73duJUD5Qe3rSk4FACse1JPcRafZyXc+QqjoByfQD3J4pUGTk1mXkt1qT3VvFawyW8EgX55Crs4wcqR90jIwT3poRajnXVY5bS5t5LadAsmzeCy5+6wI7gilisb2W/gmvLqOSO2JMapHtLMRjLHPoTwKx9NsFuppJ55bw3EuSt0khjOAcbGA4VlPbvya2dUvJLPT3MDr56gH5+dq5ALkdwAc0wG6lqMV1Dd2Fncsl8ikoUB++vOAehPqPesfT57rU1uba1kiSOdSGd4yYpCfvMn91hnkdM9Klnt0/dwXlq125kaeFrd9qysw+Y4J4I64z7itzSY5bXSLeO52rKifPjoD/nvQBcaRdO03e7M4hjHX7zYH8zXKaZ4xk/tBvtQzBK5CYH3f9n2YdwevajX9Vv0vYprU77VV4QYIlHcj19MH+dZE9nb6rbvfabs3lf31uejAfrgevVfpQgPToJ0njWSJwyMMgipwa8v0LxFNpchSUs1uCA4kPzRn0b+jdD3r0ezvIruBZIm3KfzB9DQBczSg1HmnA0ASZ4rLvb6V7trC1t5ZH2AyypIE8oHoQT1PGcVpA1QvLKc3X2uylSK427HEi5SReozjkEeooAzb2a6ntZrGS1e7uEO2G4gwFV+zNzlGHBP6Vu2VsttFwqCR8NKVGAzY5P41V02yktRPLcSrJcXD75Ci4UcYAA9MCtAEUAShqeCKhzShuaQE4NODDFRBs0uaAJRjPejNRg0u6gB+aSm7qXNAATxVLUXXy4CeXSZXVR1OP/11bJqkFE06TkjYp+Q56mok7FJFzfOId2xTITnZuwAPTNcv4r8WrpqvZWTBrsjDOOkX/wBeuh1BLmbT5o7OZYrhlwjkZArzPTvCepahqskF2jwpG37+Vuc/T1JrSCXUht9CvoeiXfiG+b5mEIbM07c4z29zXrOn2NvptmltaxhI0H4k+p96ZY2Vtp1pHbW0YjiQYAHf3PvVrNEpXBKxJu5ozTM0A1IxTVa6njtoWllYKoovL2KygMszfQdzXG319PqM++Q4jH3UHQUAGo6hJqE2ANsY6Co4LYfeYfQVJFCF+Zhn2qagBQcDimvJ0A5PpTS3ZetJgDvknqaQhG3dc59RQHyMiimFecg4NACzQx3MeyVc+h7iqqzS2LCG6O+H+GUdR9asq3r1pzbXQo67lPUGkwEIBG5WDKehBphqpsl05iYwZLVjlk7rVpHjnjEkTblP6UgENMIyfpUhphoAacU006mGgBpIqPPzDPrTmOKqSz4PXoaQHkELgMOcCpWKlfl+9VRWqeM5FbFDTjHUlqEbDYp3yqeOSelO8kqNxPNIBLtG8tGVcY61WV2eUFjnHFWJbhzGUNVI+JBQgZJc/fFQr1qa5+8DUK9aaEtiecfIpotiPMAPSpJwPIU1BAf3gpdCjXMA2hkbBpY3wwDcEUiyYFKAH61i33NfZ32PQ/DN55toqZyVrp0ORXmvhq6a2vArN8rcda9FhfcoNfK5jR5Kra2Z1U72sxt1HvjIrzjWIvsd+/GFfkV6a4ytcb4ssDJbmVR8y81rldblnyvqTWjeNzkGuMHg1VkusnrTGwe9V5BX1EUcJIbog4zSG6J6k1F5RPNKsa96uyAcLojpSteFlx6UohQ0/wCzr6UAVfPanLcEGpTCAOVqPyx6UwHfaM9qQ3BNHlj0p3lL6UAEdwyOGU4INdlomrrcxiNyA4rjhEuKmt2aCRXjYgikB6fDJtIYda04nWdP9ruK5HSNVS6jCMcOOoreilKEMD0pNAWpoStQ1fR1njz+dVpYtpzikhESko2RV6GVZhn+LHT1qhjFKrFTkfpTaAuyxdxVcirkMwlXB+96etMlh7gUrjK2MjFSwzGNsN/9Y1HjBpcZ4qhGhlSuf4D+lQyRlTx0qGGYxthuQfXvV4bSmV+6f0qdhlSg4PBHFSyR4OR0qPFMQ6ORo2HP0NW0bILLzz8w9qojuDyKkSRo2Hp2I/rQ9Rlt0BG5ehqI1MH3jco5A5Ud6GQMNy0kwIRTdxacKv8ADyx/kKWRvLXgZYnCj1NLEnlpjOSTkn1PrTAlpPvGkY5OKgvLuGxt2lnYrGuN7AZwCcUwIdU+2TW4t7EhWkOHkL7dqDrjvk9M9qLeR286Wz2pKBtmt58ja+AAxI56D6GqEEFhJ9qa4lVLsyNKtxvwwTqrKf7oH4cHNaNgwu7S1v5FUTyQ4LAYJH+B60xDrNf7O0yWWVjNIheaQqMbmOScD0rE1TUXvZrfdbtHqUDAxxwvncsi8YbGM9Mg9getW76S2vbtR+8kSyZlngQlWXOMSDHJx7etJaq2qzPbrfCW1tpUYyKgzLj5gC3qMYPHp0oAt6Ro7Q+TNdk+fAW2okn7kE9WVe3UjFUvF2ryQrHYRxFopgQ5PRx3RT/e9u9amvak+n6bI8KM0mPm8vGYwf48egriLbUMobW/C3Nvcc5J+WX3B/hegB1hqgtYRHOTcadIcByeYz7+h9/wNWrizmsplv8ATpc7jkMDgSH0P91x/nIrLu7SXT2E8cgmtZTtEr8Bv9iX0b0boe9TafqDWAYxqZLI/LNbuDui9iOuB69R2yKANPy4NdTzrUC31GPKtHtxu9Rt/mvfqKTRdRvdKvRDHGxyQGt+WIGeq92X9VpZ7BZkXUdOlxjGH6lfRXx1HoR+HpXW6PaPNFBe31sqXoB5OCR2z9SO/p1p3A6CNyygsNpIyRnpUmaijGKfmkBJuycnvSkjAx1qMGnZoAUGnZFR55pGkVBuZgq+rHFADpZkgjaSR1SNeWZjgCud1S6nh1pCTK+8RrZRiUpGzk/NuI69jj0qe5v7e9nvdIu1eFGxEs38L7lzjPZvY9aU6a1vttljFzpzkAwufmgPqpPb26jtQBoafqEs1zPaXMax3EIVm2NlSG6Ed+x4Nagesq0s7XT1kMCBN5y7sxJb6k81Wt/EljcX8tqshDRttLNxz/gex6GkBv5ozUQfj3p2aAH5o3YqMtRmgCXdmoRbRicS45GcDPAJ749afmjNJoCSimUuaAH0nVhyeO1NzzS0ASZqpf6jFp8O+Q5Y/dQdTUOoanFYx4yGlI4X/GuVlllurgyyks5PA9KAH3VxPfz+bMTn+FB0FPSIRjcRz/KnRx7Bk8tTjQIO1RlyxwvQdTRHsnL+WwOw4bB5pSMcDjFIYgAA4pM0v402gQGkoNJSARhmk3Y4NOpp54NADge1U5Ld4ZDPa8Hq0fY1PyvXketPB70gI4Z0uUO3hx95D1FBFRz2wdvNiOyYdCO9Niut58qZfLlHr0agB7HioWbANOlfZ1rMursKDzxS3AknuAAeaxLy/AbC8moLq+MpKp09azyTuq1EGclcwPBOQw68jFMBI9RWxq1u8hMwHCisgEfjVlDkPPSrBb5OeSaqjcGwRin+bhhjoKAH7DuyRQbdCQR1pwmVuDxTgpYErjikBWuInOOOlVsFTyCK0t/HNNKK/UUXAY67rQH0qpGcOKuSZSIoBwaphSGoA00R5QMdPWnCMoeG5q5YQnygGXqKLm2EeGU/MetYOSvY6LWVwt7sxSqx4Ir0rRL5bqzRgcnHNeYRW+9xuNdfoN1HaOsRk5btXnZjh/aU7rdFQq+9ZncdRWfqVuJoGU9xVyJwyjmiVdy185Tk4TudLV0eO6patZ3skeMKTkVRBB4Ndx4p0vzEMyD5l5riHjK8ivscLWVWmmefUjyuwvNFMVscGn4711ECqOeKnBKjmoU4arYxjNADAyng1G0I6iiQDORSrLgYNAEflmjb61OCHHFNYdqAICcHAoBwae6enWhIywoAltrlracSKa7bStTS7iHPzVwzIoGO9S2N49lOJF5weR60AeoQyFSCO1aClZ0z+dc1pepx3sAKnDela8UrRsCDU2AfLEVNQjrWkNsyZHp+VU5IihNCYDFYodwrRilEy8n5h+tZo4pyMY2yKbVxF2WEfeWoMVchlE64/i9PWo5Ye4pIZXwCMGpIJjE2D/8ArpmKOoxTEaIZWXI+5/KoZU28jkVBDM0TYJ4/nV1cMuRyh7elLYZVxS44x2qWSIryORUQpiFRjERycdj6VaEwA8wA5/iAHX3qsKEbDso6KPy9qBj93mzGXGB0QHsPX8akzgU0H1z+FSxwmTleRjOaVwGKO9ZGqm9idpE8uazKbZoHXt/eyOcevpVvUpLhLi1ggkWHzWYNIy7sYGQAPU/0qQTp5rRYdplCscDAwcjP6VQjI0azEqtHPbBreM5VJkDqc8hkbp9ccHrXRRqMcDj0qKGJUTy4kVFySFAwPU1YjUheelAFe406OU70zDOG3LKg5B/qDgZB6029voNLs2nlxkcBVABdj2HuatyMEQu/CgZLHoK4DxPeXFxcq5AksGG2MZ+Vj3B/uv6djTAtXF7JPOupQTl0c/JIONv+wR2Psaz7mxSeOSWzhDKfmnsh+rx/zK/lWZbXctjIZ4WEkMnyyLJwH/2X9GHZvzrZjaKWP7XZs+xGwynh4W9G/oe9AFOy1BrUASss9pMNu5xlWH91x6+/9afdWH2T/TbJ2NsvBLctB/sv/eT0PUVZmtRfFprdUF24/ewnhLn+gf8AQ1c8MWM81yWjZhaR5VlcfOh7xkHqPr/hTA0vCeltuN9h4YnBH2fqpbuwP90/ketdpGAvH61Ut0SCNVRQqqMKAOAKSC9Se4ngwVkhIyrdwejD2P8ASkBol9vHc0A5NRA5Oaiu7xLKynuXVmWJC5CjJ4oAuF1zgnFLxXKzS3F/fWUsxfTpwreSwYOkhOCASOO3Q9e1bdldTSoyXELRTocN3VvdT3H8qAL2RXLaxefbb1obdDPNYuWayc7fNOBtcf3gM5xVjW7u6tL22kxKbb+BIuDLMTgKx7L396zbiwudX1doLkLZ7o1kl8ttzNgkAxtjjrg/QUAakcs32qLT9Rnt71bpG3KsYUoV65AP3ffqDWvbxi1t1i813VejSNk49z7VWtLKGzQMUhNwRiSVIwpfHc1zuueI5RdfY9PkVZozuPmrlZh3A9vU0gNO+1e1u1e0Dk28i7TKnIP4dx61x2pafPpMylmYwoMxXCfOY1/9nj9uo/m6MLOJbrSI2R05utLY/Mnq0ft7dDV7T9Uinttp/fWrHlOjI3cj0P8An3prQDS0DxUyMlpfEAlcoynIZfVT3X26iu1jlWSMMrBlIyCDwa8r1HRzap51oDPZu24InBVvVP7r/wCz0NaGg+JpLLZFPIJbZzhJcYBPoR/C/t0NFuqEei55xTs9KrW9xFcwiWJtyn9KnBpDJM0gPNNzSd6AJc0uajzxS5oAfms3U9XWzBiiw85/JfrVbVNZEJNvasGlPDN/d/8Ar1hxxtIxOSSTlmNADsy3EpZ2LMTkk1ZjQIOOvehECLgU4uEGWpCBm2gmkBDc5qPljluPQelIQRyv5UANntSZBPanypx1A6NT4Lpbn9248udeqHv9KFfJqO4t1uQGzslX7rikMlYYphqKK6YOILsBZOiv2ap2Ug0CGUlLSUrgFJRSUrgFRnKHI6U88VE7gCkA8PnkGoLmJJ0w33h0YdRUEtwIzkVEL2OQEK4yOoo1ArXEtzb/ACuPMTs3esK7maZjzhfSty5u1VTkj3rn7m4ErHYv41aArng4pqIWfG0t64pcZqxEqxx5O1j7HmqAqX8BkQxqMKRzXI3EbQ3DRnt0ru51IUn1Fcvq9kFQz/x55pRZRm7gOepqxb2j3KkqrD0OKsaVpDXrh5MiIHr610c89pp8PkxKCaG+iA5abTpYY9+4EfqKhRyiEZxnrVy5vgWIJzntVB33nJGKr1Ak3AingjHWqvIFNMh6UgJWkJpFyWGBk0+K2eX5jwtXY4kjHyj8aTdgLENzIkIBHIFMaYseTkmoJJStaejW8Fw+XOTWE+WnHmsWrydiqBJjdtIX1rRsnjhKybvmroH0+F4NoUYx6VnLp0e8qO1cixcZqzRq6LWx1ekXwuLdeea2M7lribCQ2M4GflNdbbzB0BB614OMockuaOzOinLSzK+oWyzQspHWvMtXtGsbthj5GPFesyLuFcv4g0oXUDYXkdK68uxPI+VkVocyueeFVYZXrURLIasvC0MrRPwwNNKnowzX0iaZxWI0fcferaNxg9KqNGQcrTklPRulUBJJweKjBpzdM9RTKAHhsHrS7yec1HSjNMC1HhzUky+SuSKrxHDirl4wktQO+KAK6NC65zzVZyN2BVVCc9a1dHsTe6lDHjPzZNAHceHvD6Lo8crFluZTuU+g+laWJIJjBOMSDv2YeorZs4iFXIAVAAoFF/Z/a4woGJFOUbuKz5tQM6KUxNkVews6Zxx/WssiSGVoJ12Sr1Hr7ip4Zmjbjp3FNq+oXHSxFOMVFWjhZo8jmqckRRqEwGo5jYEZ4rShmE6/7XcetZQPPNPRzG+QeKbVwL0sP8S1X74q3FKsw6/N3HrTZYQBlelJPowsVsDGDU0MjIeucdfcVF0NKrc5B6cUwNFSrpleR3HpUUkeOVqrDK0TDnitBXUoWX7v8Q/u/wD1qWwFJ2KDgZZjhR70+NAigZJ7knufWo+HlMmOvC+w/wATUuccUwFJ9KuPdGHRpZ7SJfMjGGUngc45+nXjtVNevvT4ZGt5soMxyDEoP86iona6Ki11Kt3lJUhvXW4imP7uaNdmG6j/AOsRRDYpbTyyLPNM0gA3ytk7eoH60T2ET38c0cjiBGMi2/8ACH/ve3fjp3qw7qi7mYAepq0SNnuUsreWaTJWNSSB1OPSodJ1J72zWVh1Jzxjv2/Csi4jk1XU2RWVI4hhHAyQD1P49qdrepjTLZba02rcsMqoA+Ve7Y6H6VQh3iK9e8haxs3DsP8AWQnjzh/dB9R+tcnbX5gVkm/f2kn7txKOn+y47EdjVqG5j1FC0QCXAG54lPUf3k9R6jqKJolviZAUS9IwWb7k4/uv7+jfnQBSu7I2gN1bN5loflYyclP9mT29H/Oo7eaSzmFzbOyBBtdWGSg/uuP4k/l24qW1upNPkYFWES/JLFIuTF6qw7rVsaQ800culDKsQPLzkw5/9Cj/AFFMDV0yGPV3U237ogjzoScmPPQqf4lPY13cMAijC9x1yeT7n1rM0jTIdLsxDEoBPLkdCe+PatMGkBgeINQcLJBbuGWEZuEA+bnG3uMKe7DpRYQXk2oRyx3G1rV/LninO9gjDO0OPvDoRnkVNqmhtqF8k6XAhQriQquXJGcYPoc8jvitOztILKHy7eJIweSEGAT60AWbi8is7d55m2xRjLGsOZP7VnkllmeFvswMVv52HibnJZQee3X6VPbarBqLPb3KokcrMkaPklkHBL/3ec9aqw6QBbBIYTFJ53mLcSkNIuG79+gwPbrQBVs1k1Kyjsba8UQ+XHJKpQsYTwdqPnGeOh6CrmpatBezQxQXhNpGx+0+QSJMDuO5UHqV5pWdLY/Y9Ea1VVEkk2VL4I/hwD1Oe/pWZb3D/wBn/YJNNuspGJbYKuJYSemOeQDxuHbqKAOh0OWW40+RyZHgLk2xmOWaPsSfrnHfGKns9OjtZGuD5huJFCs0kpfAH8IJ7ZpmlW5tbNS67JpFDSxqfkV8c7R2yfSsbXPEUqfJpjJKY2Il2nnjqB2z9aQEeueJ5LW+FtZrvK8yccuO+zs2O4rPmt7PWrTz7Tt8/lofmQ/3kPX8OoqN0tNetd9sMSZy0K8EMO6dwR6dvcViB7rTbwSI+JGbh87VlPof7r+/Q0wJmaWK5i82Uw3SH/R7xOA3sff26Ht73l/4mV0WjEdnrYGXj6RXgHcejfrVmOS18QQOoRVuukkLjaHPpjs36HtWTPC1sPJu97W6t8k3R4T7n+v50AbOnamwaSMxlXHyz20o/Qj+RH/1qlu9GF1uudMUOZMCWB+Q3s39HH41UhD6rNDa3hK6goxa6hGuRIMfdkA9q7TStO+xW6mXa1yV+dl6fQe1GwD9B0xtMtNjyO8jdQzZ2jsue+PWtgGoUNSZpASZozUe6gsApZiABySe1AEpPcnisLU9XaTdb2jYGcNJ/hUOoaq1wTDASIujN/eqpDBkAkEID+dADYIMj27n1q4oCjA6UuAOBjA6Ypp3HIQZI6n0pADuF4wSx6AUwDnc3LfypwTaD3J6k0hoAKbmlPSm0gEYZORwaRZOdp4NONMYBu3Pr3oEOkSOdNkgyOx9KrpM9mRFcZeE/df0qUEqcN+dPIV12sMqe1IAkZI13FvlPORTcgjIOR61SlEtiwdC0ttk7k7rTBMI38yEhoG6Y6f/AFjWTlZ6lqN1oX6QmmpKsi5H4g9qhklA71dybD3kA6VQuLoIDk02ec9B36Vm6vaTW9kk80gUu2BF3pXV7MLO1yrd6gZGKRtx3NUZN0ZDKx571HuA6CmtJlgp6DtWyETSS5QbiSTQsZ8rcB196XZEwycj0AqVVZWHPykcHFAEUQKksByPaopJMDgbST1HGKnmuAhGDnHUGqomV5vnxtPY9KBGjIhzk8nFZtzbLNywyo7Vt3Vq8TBJCuSAdqnNUJowRtz+FSUjn/7VeBWtkTgdDWZcSXMzHAPPU1r6jH5RHlJub2quoyoJGKpO2wzDKPG2XU/WlDKRkmtl41YcgVQms1MgEfU0XAqKGkbaozV6OzEQ3PyatQ2y20fT5u5qvNKS2AaV77DEeYjgflUf2hgtKxREGetNDK3QDH0oENG6ZsE1t6NGVlGM4rI81I+AMn2rQ03UUil+cYrKum4OxpTa5tTvIT+6x7VXCqsxPrVGHVYmQBGyamSQzSBj614ns5Rvc7OZdBl1E0h3LnitPSb1gBHIeaURAr0qrPH5WGTgis5SVSPIwcLO6OpV9y1DPEHBBqjp18JUCk/MK0vvCvPcXTkWtUcJ4i0Y8zRL8wrlt7t8gQ7hwa9ZuoBLGQRXE6jpht7ssijDV7+CxfNHlkc9SlrdHPray4zUTxlWwwwa6DyNq1YtvD32+JnbI9CK9CNVdSJ0HFXZyoVs4HercejXM67kb8hUt/pdzpznzFLIOjgfzqxpeqm1dd3K1o27XiYepXHh+99z+FNOjXq/w16BYXlreoNpUN6Vf+yJj7orL2sk9SrI8tNhexHJiJpJWkEe14iOK9QewiYcqPyqnNocEg5QflTVbuLlPM9Ms1vdQit5JPKR2ALHtXrVh4csdLRPsq7j3c8k1zVz4YiDh1BXB7V3OkPE2nx24PzIAOabmnsK1i1EmEAq7b2vzLI5AFRRId+3HTrUgYvLjPyioQEWu2EF5CGT5ZF+647f/Wrk45G3mJlPmKcEDvXYXsojtzXLPbyPK0saMWPGVGTVOTSBLUlhlaEgnv1FXWCTR5WsgSNuMciFHXgqatQTmNvVT1FWr2E9wki2Go+9abKk0eR3qg8TK9NMQiMUbI//AFVpQyiZf9ruPWs0U5GMbZXpTauBdlhHUVWPBq7DKsyn+96etMmhB+ZaSYyqOeKfHIQWUcgcE/0qNyUACj5mOAKeihEAHT19aYEgOKcOefTt602NDI+FFOYFTg9qEA/cQeD7U7PFRDHU9M807Iz1piHE8Vj3tyt1cmzUsNoB8xDkbjxtYDt/KtC7iN1bSRK5Qt3H+elZ9lp0dkxuXz55TEhzkZHUj60ASMItF02SVFLvjnJ5c9gTXH3ZGsu1zCSt4D80ecbyPT+64H4GpL3Xbi51AyxEhUyiwt0de4Po1QSwpdIb2wO1l/1kZ6r7H29+opgZis5kDoTHcK2Rt+Ulh3H91h3FbNpdJqQCkKl7z8oGFm9cDs3qv5VWZY9VUk4ivVwDvOA+OgY9j6NVMxv5xjlUx3CkA7xtJI6BvRvQjr+lMDcMQviiu3l3SjbFPjOf9hx3X9RXVeH9IGmWuXQLNJy6g5Cey+1V9BtHkt4ry9g23WMBjwWHYsOm76VrXF2Lddow0zAmOLdguQM4FICPVdQaCBoLWSP7Y4+SMn5sdyB3IHQd6Zp2qxzxJJmQtIfKgEjYM23q2P4TnPWsQX8N7c3BhjkZ7pEWSJXCyKQONrHggjtnIrc0fTVto1uJ4l+2MuHbOSBnpn1xgE98UAbecrisC81VLuKSKO7FiRMFhmdsFyp+bA9O3PWta9hnnsZUtZxBcEfu3PTINY4tm+2TE28C6jIm0tID5UyDqR6Hpkf/AK6AJoopjNcKiQ29/Mo8yUoWjmQcZGD155H86dLJcWEdjplsiys8ZXzJnKghQOBjPzHP6Vf063azsIbeR/MaNApbHWs2bSbi2tpHZpLu0aVpCi/6yHJyGjPt6fl6UAZ/n22lQ2DrC6S2rmCdAnzncpwOPvZIGDWxptkyyC+ummN08e3ZI4bylznaMAUtrprQ3TXk929zI6CNdyhdqg5GQOp561R1nXVtJxZQlkuGXeGIwMf7J7n+VAFfxD4ke1AhsXXcThps5VTn7pPY+/asXKas73Fptt9UXiWF/lWf2Po3oehpJ7UXjPPZIi3TZM1seEuPUr6N7d6xCPL/AH8DOqR/LyPng9VYd19uo7UAaALSTGa0DwX0RxNG+Rkjsw7H0Yf/AKtOKe212N4pUWO9xtkjkwBIfQ9s+h6H2NU4bqLVWXzpBbanGn7m5B4YdtxH3l9+3eoHiZ5vJmQ2mow55HIK+395TQBHc2s+nT7izr5fyiVhkoP7sg/iX36iuh066TW/9FuE2Xyrw33gw9/7y+jfn7x6bO2rP9hu4it4i/LIBkFff1X9R0rqdI0e20mHZCnzE5LHtnsPQe1ADtG0aDSICkWSzHJychfZfQe1ao6YpmacG5xSAlXpT+aiBGcZpk93FbJulbHoB1NAE0kiRIXdgFXkk1z99qD3p2JlIR27t9aiu7uW9ky+VjB4T/GnxQYwWHPYUANig4BYYHYVa9KSmZLDAPH96kA/OelQtHJBK1xbEtn78ZOc0uNoyn5U9X5yDyKAHpJFcpujPzD7ynqKjPFNlgLP50B2SjsOjU6KdbjKMNkw6r60AIabTyCDg0ykAUlLSUANIBGDzTMlD7U8jnNM5LHsOhyOtQ2FiQNkVnXNkyFpbU4z96PsatPmLB7EZpvngjINJoFoZ0UxTOODjkelVbvUdowoJb0q/crFLksMN6ised4re4jmBTKEFRjriklYpu+5pB4tGtBeagwkvXGUhH8Pt/ia5m81KW+naSc7iT19PpUd7cPcytNK+5j3qkWq4UuV8z3CUr6LYnaRRwDmo15Yn0NR571aitiU3E7fr3rUgeSVUcZPtT9+I8FiKjBKgnK/Sq8szkEZHPtSAWSXd8uBx3Heme54FRjPrUZd3YKvQUwOqiRZ4DLJLs44HUmq0gVeKAxDKzMNpIBAHQVPceRn9wDj+8epqGMyLiParN/FismITGQrIgAPSuglTPUViXaT+duUhUHegCN4TyajhjwzM3X3q8vzRgnBOOao3DEPtXv2FT5DHTAFOtZ81oW5Vuattb3DxHbGRnpmqYee3YLMpA9aItdGMrNvQ4cZHrSl02YBrQ2CRc9QajFnFuyRV3EFvbqE3uASelLIqnsKsHAAUVVl4NOwElk5jmAzxXU2bfJkt+NccMg5HUVuaXO3kyBj0FcmJpXV0a0pWdjsEmUJx1xVK7uFAPPPpWbFetKAseSTWpaaa0hDzHPtXnU8M73Z0yqq2hUsUuTceYuVWunt7ndhWIzWbd3EVnHtXG7sBWVHfSRy+azfhTxOGjUjpuKipPU6+QgITXMXzefcHH3Vqw2sC4h2Rn5j1qqRhfeufDUZU9ZHdRgpe8ylLgHpmtS11e0ht1QttYdQas2Wmh4/MkHJ6ZrK1jQN6l4uCPSuuniafNyM5cVeTuiW71W0nUqQGz61yWoQwJIXg4yfu9qSTzrU7JQcdM00DePXNelCy1RwMS1vpbZwVYiuq07xXhVSfmuUe3Zui1G0EkYyQcVo4qQr2PUIdZtJgNsqg+hNXEnjfkMD9DXkXnSD7rmrFvq95bNlZWIHbNZuj2HzHqVyyCJmOOBXIHxBPa6xugfEan5h2xWXJ4qnmg8o9SMVm7ztLMeT1pwp23JnM9hsPFFrcWYlWVAehQ9c1p2c4nPAwx5xXkPhOL7RrUQblV+au9tvEcdrqk8bj92MDIrOTtPlRrCnKa906Oa3M7/OdqDrmuZ1/wAYWWio1tZgTXPTA6L9at3+ozX9uTExSNumO4rzHW7aGC8JRssTluauFm7ENWLcfiO8N2091IX3nJX0+ldhZ3SXUYdfTkHtXm1jE93qMUY5y3PtXcbWhYPFxtHI9auUknYk6GCcxtjqp6irpRJEBXkHvWHbXKzpkde4rQt7gxnB5U9RQIJIyjU0Gr5VZU3A9apyRlG6VQDVYxtlelaMcyyJn+MDn0NZ1AJXoT+FJoCQkPIZMYzwB6Cn9RinwxCaRVDqme56VebTCqHbIC3YAUxlCMNuwGZTwRtNSzuHfeAB2IHY0zaQeQQQcEelHyoct0/ioS6hcguLiO3haWRwqKMsT2FZum6k93YSXx4WSQiJT2UcfrzXM+LNa+0TNYQPmGM/vGH8R9PoK1dCYP4Wtyv8DEH8zVWEdNDOsybkP1HpRJGskZVhwfesaKZ43DKcGta3uUuEyOG7ikBzGtaGXYyRgCU9DjAk9j6N/kelc7DPNBc70YpcKcZbgN7N7+/f9K9PeNJYyjqGU9c965fWtCE2ZEID9FkI4b/Zb/H+tNAZJhi1JDPbDybqP78WOR9B3Ht+Va+j6d/aapcX9v8ANCdqsT98Dsf7y+npWZomlXNzqIEgki+zkbn7/wC77j36iu+RAqgAAAdhQA2W5itYt80iIo7uwArPxZ3zHUYpzBcxgLvduI/9kjpg/rxiqd9ci4v7cpsby34ikG0h8EbWB9R0PqPeprLS0kvJbie08lFkV4Yyw4IHJIHGM8gevNMDTsbTyPNd4ljaV/MeMchX6Eg+/WnpqtsZQobMTMYxMPubx/CT2P6VT1G/la6jtIHhBmJEkkhyAf7uAc5NZNpbXsU01msQlCgQKrNmOFDzkj+LPY9e3vSA66GdC3khzJIg+dhjg++OhqbIyKp2NnBYw+VCuATuYk5LH1JPWrWRQBJkcinNM5TaW4FRFscdK5/WvEsGmzC32l5MZkwcbF9f89O9Frhcd4k1l7KARW8bMzj52U8qvqvqa5KK+jlt0tdRYz2jtmG5U/MjdiD2b9D9atOzWUZkjLXmlytuZQcvEx7r6H26HtVK5s9ifarMpcW0/JA+7L6/Rvb/APXQBM3nWMyR3DB0c/uLlOFk9j/db2qzNEuouJRIsOoAYWU/cmH91/f0as60vlt4HimX7Tpsh2yJJndEfQ9xj16j6VZdDYosgkM9gxwk5+9H/sv/AEbvQBnyW7CR1WGSKaJsyW2cPG395D/kGtvS864iWFyjOyAtBdRDBj9/b3U/hViGy/tkJC5ZZoh+5ulGTGPQ/wB5T6V1NhYwabAwQKrH5pZOm8+poAl0ywSwt1jBDyY+eTbgsfX2+lXway/7atI7v7PIxTcMo/VXHqCK0l55zwaQD+vFSLhRTQMDNVru6SBdp+ZyOFoAlnuI7UbycseAvrWPLLJcy735Y9AOgpuXmkyfmY1YSMIPUnqaAEjiCcnlqkyAMngCkdwi7mIAFL5TFQ7EEHkY5FIBpO/2X09aM0tNoAKaw5yODTqSkAofJweCKSaFZ8HO2QdGFIwzSBsHBoAI5znybj5ZB0b1qR1KnBprokybXH0PpUayvbkRT5aM/df0oAdRT2XjI5B6GomOKQCGoZJQo602acKOtYl9qYTcF+ZqSVwLN7fpGpLN0rDfV51k3RsAp7EdaoXFw8z5ZiahznvWlhGpJq0sicgA+1Z7yM5LMck0ztUZPqeaLADk1E2M8HNOb71NI5yaYCDg1Ksjbs5596jA75ozQBIWOcelQ723eope/NNPNACs3HcfSpGAgjQrgs4z9KrrjeN3rzU0gJYMBxSYzXifPfA9TTopfssjRAb0f7rnsfSs+wuPOiVyh3Hse1X3jS4gZWJ34+Ur2NKwEkiN/EKzb2CSZCiHbnvV+1bfARK+ZkOGFMm5XA/SgDAjX7K7RmTP1Nael6bvPmyDc7HIHpWfdwQ27mR+WJzmt7RbuMxh88KOhrlxUpRheJrSSctS9caaIIA7457Vny6NDdQtu6461Yubx7glmOfQU1BIycsQPauCPtEr31N3ytnJyI2n3LQTA7M8GpggZdyHIrYvtNjuoyGzn1rAdJdMlw3zR+telSqKa8znlGw2ThzSIoc805nSU7l6U1flcV17xMuoklsRyprQ0iIszIw6jFMABFXLA7JOOtc07uJpHc6DSdNSFFJHPrVy/v0to9qEFz0rEttXaJXjbscCq8srMTI5yTWLRvThzMkkmLMZJGyTWXd3bMdi0k8zHvUVrEbi9VB0B5pqFveZtKrf3IG9pNuY7cO33mq+m1rhVJ70Koji+grnNS1B0uQI2xg881yckqknY9CrJUKJ6RDt8sKOgFLJEGGMVyGj+JAyrHO3PTNdXBdJKoKsCK8etRqUZanDGaktDJv9EhuFbKDJrk7rR57GQtGMp6V6UQrCqdxZrKCCMg104bGyho9iJ0kzz2ORG+ULtfuDSvECPnNdBqGgK2XjGG9RWFLDNatiVSyjvXt0cRCotDklTcTMntQeYxVJ43j+8K3gyyD5MVFNboVO4ium5BhxqHlHtU9w2AFpwjCyHb0qK5yGX3q+hk9ZmhpOpHTi7oMyMMD2rWSYqnmPznk1zVshe5jXHetq9cpZtj0rCSXMexgfdpzmzQvfFjG1WC3G0BcZrlZ7lpnLMck1FyTjNatnoMs213bCHnpV+7A853kzS8LWy7JLk43E7R7V0rABPc1Q0u0SztzAnUndmrUxZEP865JyvK5LRT+0Pb3G5B8o+9W5a3KzoGUj6Vy99cNBAzBf/r1m6Vrc1ldYmJMbHn2rop3aCx6Vb3BibB5U9RV51WRMjkHpWJbXC3MSupByM8VdgnMRx1U9RVgLJGVNMrQZVlQMvIPeqMkZQ0XARXKHrxWxYXobEcjcfwt6VhscdafHLt5zxQB0d1aeYCyAb/51z+rwXD6fMlqwSYrhS3Y1s2GoAqI5m+X+FvSrVzZ+d+8XAbGOe/1p3sB4LcwyRSskqFZFOGB6g10PhDUI0MumzthZTujJP8XcV0/iLw4mpxM6AR3SfdYj9DXm81tPZ3DRyoY5YzyO4q9xHfywvC+GB+tPikaNgynBHpXL2fi28t4xFcItwgGMtw351YPioSYWHTx5hOB82eaLMR3NrOJ19GHUVK8YbIIBB4INZuj29wIxPeEee4+6owqD0FaUk6RusZZQz8KCeTSGJFGkS7UGAKmpg5H0p9AFe6sba8C+fErlSCpPUfjUGo3/ANmUxwmNrvbvSFzjeM8496v1WvrCG/hCSj5lOUcDlTQI5mBVvLQRxWTPc+aCZsDkFsnefp/9aupsrKGxR/LZ3aRtzPI25m+p9hUOnWCWEW1eWP3ieevUDPOM/wA6nurpLW2eZwSFHQdT7CgZJdX8VjF5khHoozyamWVXXgg/SuWjtbjV5ka63mFCWDbgChx0HHP1/wDrGp9c1pdItkt7cfv2GEAGdo/qfbvQBf1bUHSJ7e1dPtjL8gc4H0z2PpXAPMZXMV4XWVWwJW4dX9G9D+hrQjvF1XLLhbvG54weJB/eT+o6imzxx6igWZlS5C7UnYZDD+6/qPfqKAKNreXGlzlNoaNvvRY+Vx32j+a/iK0kHlRtf6Zia1k5ntWPB9x6H0b86yG3Qs9pfIyhMZ3HmP0Oe6+jD8akhkudNuRLE+dx68Yk9j2DfoaYGjLaJcKL/TpMgnawfgg/3JB2Pof/ANVT6BBcSXZjtVAg+7cQS8iMH+YPp+IqzptoNRuFvtNkFu+dlzG65Vh3Ujv9Oo+ldbFBDZQ7EQIF64OaQC2VlbadaiC3QpGpJAyTiquqXEb2jI7AQuuQ2flkHoD2PpUDXP8AbFqwt5HhkRs7Q2D7cjofb86u6ZZvAjM7SZk5aNjlQfUemaQEWmae6zLdPI23ZiNWJJweTuz07cDjittMAc1GoxVO5vjzHCOehf0+lAFi6vRDlEOZPT0rOVXmckkknqTSQxM5yc47k96tqoUYAxSAERUGB/8AroZgvWkLdhyf5UgGOpyfWgB42sPmVXU8HNMG60OVy8B6j0pnKnK/iKlR+Mj8QaAHkK6b4zuU1HTTE0TGS2OF6snrUiulwu5OG7r6UgI6TIxxTiMU00AGc0hGetJjmlyRQAgcg4OcdjTztdSrDINRkiojMIz7UgAtJacqDJCe3cVDLcxsuUb8D1qU3ClcgjFULnyDlj8p9qAM+6nllYqpwvrWJeuquI1PTlj71oXl9BCCFfc2DjjjNc+XLPljkseatADNk0A802Vv3hxTMmmIm3cVFks1BbjFOQ454oAXqKaTjtTjg0w9aAG0Z4oNNY9qQATxURems3NMJFMZID3zir1uyumxj171n+3elD7SCDzmgQ3T9RaWRYwhxjk10MMnQHhfQdTXD2l21sTgZzXU6dcSPCGcYY0mNmnKqRzpOi7Vxh1z96pHIf7oyO2OlEDDB+UEEclqSMtGoh2nZ/AcdaQFC7gRvmcbsc4rOt7qSOUhYiEPGa3JY89ayryKZmxFhVHU0pJSVmNOzLlvIWkw1aasNtc/aTFWCu4LCul0WEXdzlvuqMmvOxEORXOinK5NBpktyuSdinvTb3w3ZyRFZ5HGe/FbH20+WRDgbuAcfdH+NZ1xOiA5y7e9cfNNddfI1sn6HE6n4dm0tTcW0v2i1H3jj5l+tUFKuMqa7K5S6kicKFQMMYI61xdxYXOnS/OuUJ4I6V62FrylHlm9TlqwV7ovQ/OnHUVbtARMM+tUrZsEN2PWtSFRvUitZomL1K1wm24kHvUEjS7cK1XbyNvtBYDggVSkkWPljipirou7TKTSybsOK3NCtuGlPU8CsFroSSBUGfoK6jT5vLt1VIXJx9Kmsny2RvhXFVOaRdu5RHCcnHFctIiySM55zWtq322e3Ijix+Ncz/pNufmU4FRQptK5pjq6qSSjsaUcaqeBitWy1Oa2YDcdvpWJBdLIOeDVpCrtgmnUpqatJHnqUk9DubHWI5gAWw1aqyq4615r5r28m3d7g1rWOvPEQshyteRWy9r3qZ0wxHSR2rIGFZ91pqTKcqPrS2eqQ3AG1xn0rSSVSua5Fz05WOi6aOH1DQzFl4zg1iyWEpB3Hp6V318BPlVrOGls6njFezSruMLzZyyim9Dh/J8ttveo9RQxmBfVSf1rSv4fJv5EP8JqhqzBpocdo8V6ClezRyxXvMjsELXKsegq1q7P5AVc8mo9Oxvq9OoZ1BGamT949ek+XByZn6HpxursPIPkTk5Fd1BACmBgADisvSo1RMAYyea6K1jGOnFc1apdnFTjdFaC3JYue1JNDk/MRz0FbIhXaeKzLsKj5rm5m2EoWMrUNPRrUmQjnnrXMWVj9uuyxH7lDyfWupvM3MTRK2MjBPpUNtbx20KxxjCj1rqpTcYmUlZE9szWwGz7o7VtW86zoCp57isnaFTcagju/s028tgHqK2hPoSdRBOYW55U9RU9y7NEpij8zJ5OelZ1vcJcRhlPNWbecwtjqp6itGrjREyyHHIx3xQiBeAK1NkckWUAwe9U5Iih9qEDGqxU5H41tadqKlRFOTt/hPpWL705WKnK1VhHVXlgs670wHxwexri9f8ADsWoo2V8u5QYVsfofUV02maptUQzNmM8Bj/DWte6el0gdCA+PlYd6a0A+eLyymsrl4J0KSKeh/mPaup8L6FtK31wvzHmJD29667VdEt7yVPtUGXibIz1H+IqO6mj063MzKSowAFHJJ4Aqr3ETNIlvEzyEBQM8muZubiW9uFnn82HysjEfEkIPc+qnjkdKvanI10uGVkWMeYY3AyR/eXsSO4NT6Zp0qxwyXDK/lDETAYO0+/cY7GiwXL2kJdtaKt1/rRuOSQTt7ZPrirhpF6YpTSASlDYPQGkqK6lNvbvKqGTaM7VoAbd3UdpC0sjAKvqcVktZ3F9LvNyTA4zuUYJU9vZh9KrlptWv3jdCLdV255xgjPOe9Xpbi20yBLKBlSYp+7Rm6++aAItW1eHRbaOFATIV+VfRR/F71zDXKXo8i/dWZ+I7k9H9Ff0Po1I920kzWuqK0gZ8q3RgfUHs3t3qjNC9jJsYCW2lztKj5WHsOzeq/lQMjureayuMOXVlbIbOCG7c9m9+h71qWt4upERy7UvOgbG1Zj9P4X9u9QQ3MZt1hum8y1IxFOeTGP7req/qKq3li9o5yMxkAhs5GO3PcejDkUwNhkjuY1t7rcrIcRygfNEfT3X1FLpeiXct21pNGv2XHzN1Qg9Ch7g+h6VPokU2rKVuFf93gC47t/st6nH8Q612MECQRLHGu1V6CkA21tYLC3WGJdqrwMnkn69zWRNejUbpIltjIqZdOOBjgq6nv8AT61tXFvFdQmGZNyHn6H1HvUVlp0ds5kJLyH+NuooAj07S1RhPPGBKGLKockJnp9TjjNbKkYxmq5fbz0A71UmuWf5V4Xv70gJbu8yfLiPHc1DDDuGTwvp60sUHO5vyqxSuAowOgxSElj8vT1pShkXaH2k9OOtPWQH91KNrjigCMAAYFJT3UqaYaQCGmkHOR1paSmA9JOcjhhQ8ZJ8yI7ZByR60wjPPQ+tKr84br60gHpIJhtYBZB1HrTWGKV1WXkna46NTVmyfLm4cdD60gENMLD159KdJ8nWqFxcrGCSQKAJZZgo61lSXLSyeVDlmPBPYfWqt1ePIjuTsiUZJ7n6VhSahKWm8s+XHJwUU8Yp8twTL+oas0dyUtW2qnDMDnee/wCFUZdUuZlwzj6gVRZs03NUlYXUkZu+ck02IF5lUHnNRsaSNtrk89O1MB0hPmH603JprHmgUDJVXeuQRxQPvYpFBAyOKYWIPvQBKeM02mjk8mnd6QCYyKjYYHNSnjpUUmM0AQEd6Snnk0beeuKYDMnpSDOaXbzS45xQBgxDLZ9K27G6kaRFH3QefesdBgVPDM0LBlNAzs4pC5GefYVey0ihM5I5HoK5zTLhzEWdxg1txONoJOB2x3qRErRnncefQVVmi3AgcVcGGGc8+gppANIDnp7dLY5GWbPauj8L3qtLLE/yF0IBJ71UkiUfw5NZzwSq7SGQoO2KyrU1UhysqLs7nUtMttbKi8k8A0yGJ5MNgs7Hj2rJ065N1w2SIhnJ71stfHS9FuL0KC/3Uz6mvJqU5QlyLdnWpJq5aWySJd91MiDrgnmpI/7O1ANbpEsseMMSK85n1C5uZTJLK7MeTzW1oviEabHLvTduQ4I9a3lg5pXvdmftU9DOv4orXUJ4ISTEjlVqxZXKD5XPTvWNDceezM5+Ykk1Iu+SURxgknqR2r15U1yK5yp6mtqt+saoIvmkbgAVXtPD95qH765zHH1x610OkaDb26LPcMJJCMjPNa8hzwBgelYr3VZFt3Zh2+j21ouEjGfU1ZA8s9MirpQY6VGyc9KV2IoSvK55AC+lZ9zAJCcqOa13jqtJFmgLnKXmntGS8XB9KrW80gbnPFdRLAG61k3VkVJKd6pPox6DHnDhSSCRU1sqzH6VDYaerMTO+APeti3tki3CPpjriocorRD5b6kMTG3bKsRW3ZapLIhRjxjrWDIdrkZzVmCTy481lVpQlq0EZNHUWziRwCf1rTJRY8CvP21KZZco2AK1LbxA23bJz71wYnDVJarY6ITSMvWsf2tNjvisW9GSh/Ct/VU8x47oDCuSDWFeDnHoa9Wj/DicX/Lxofpw/eGr0+fMQgZwe1UbHInHvWnPIsCeYw6Up6M9emubBtE+l36m+W1Kn5jj6V2cERjwK5Dw5Z+dcSXzr1OErr0l2Lz0rixD10IoYaTp3RZYgLWPcRyXM+1FIXuxqX+2LeS7+zKrFzxntVs7QmRWMU09Tmqe7oZT24iXYo69T61A+1CFb8avXEo7dazZgr9Tg10xi+pzuVyGe6CgjdnHQVcsNJWfbcXDbweQnb8aybny9uEXkdW9a1LDWo4oVjcdO9brbQE11NG6g+zr9oh+XaPmUdCKktrmO5iDo2aibVLWaJkLjkYrmkum0q/byn327HOPStYPowdjt7edoW9VPUVoYSaPcvIrDtbmO6iDoQQRV23naFvbuKsRJLCUPtUXStLCzJuHQ1TlhKHIHFNMBikg5H41u6Tq/lbYZmJiPQ91rBFPUkHI/KmB3VzpkWoRAoQJMZR/X2PtXKarpBljktJ0MbjrjqCOjCtLQ9bNqwjlJaE/mprt5NJtdcsVIZRIB+7mX/PIpgzyOLTru4uI1vhBJbx5yAvLnsSD0rVki2oABwK17nS57G6MFxGUcfkw9R7VWuIOOlUZ7My02bsOSB6ikcbXK5zg9fWnuuDURpWKuLkUMQcYGOO1NoJpDKskcdrBI0MYXOSdq9/U157qP2lLxheFnZjuV1P6r/h/+qvSie9Y2q6TFcwN8m5TyVHVT6r/AIU0BykdxHfxrbXhXzCMRT9nHYH/ADxTQ72bNZ3qeZbucHf+nPY+jVBfWbWMioys8bjO4nhj6g9j/nrVi1uo5oltbwh42+WKcjp/ssP6flQMingeyIkiPm28hxuP8R9G9H/Q1s6DZPdpsHzWHOA3DRt6L7eoNP0jR7gTvFNh7IrghjnePT3HvXVW8EcESxxqFRRgAdqQD7a2itYVhhRUjQYVVHAqwOlNFOzSEOFBbYu5jgUjSpHEWYZ9KpPI8747dh6UDFklaZsDp2FSxQheW+9/KliiEY9W9akz+dIB2QBTT83Xp6UY7migADFeDyvr6VL8sihXPTow7VFSAlOnK+npQBKHKHy5unZqHTb9KAysuD8ymky0OAfmiPQ+lICPFJUroMbl5U1HQAlBwetHems2BQAbypw35059kibX59D6VTmnAXkjFZFxr8Vo+1ssPQdRRa4GxIZo1wPnTtWZMnmtlsnHaqkviG2KkpIc+hBBrHutfneQeWflHXcOtFmAusXgeT7PGRsT7xHc1lE4prSF3LHqTk0m6rEB5NJmkLUgOaBiMTShgqNuXOehpjNzip5m22cadM8mgCAEtTgcEUnQZx1pueaALO7jBz+FREgnil3/AC0wYJznmgCRQMZpCeaQkds0UgFLcVH7mnHrTeaYCcClypQ7gdw6GgD15ppoAQUuMEUDrg9qD1FAGEKTdzTScUnNAyzBcyKwQPhSa6q1nXZGu/cxHWuL71dsLgpcqXY4HTmgDuYpB+Hc+tTn5yNo+lY9tepI+wcmtKOQ5xn61LEPKjJB61DJbh+DVrK4yfwppRgDk8etSwKkP7iTai/KeDgVv31jHNoAtnYjzPmGBmsjg8jrV6LVLi2t9gCuB03CuHEUJykpw3RtTmkrSPPp45LW5eCZWV1PQ0B+MZrU16C5up3vXbL9wB2rERz1H613wu4rm3Mn5AYyZwYzgMcGvQdK0m3s9PU/K8jrktXAhzu4ro9C1jynFvM5MZ+6T2pyvYDqERdgCcbe1OD5O09aQjOHQ/8A16GZCu4/Ke9YtCQ4j8qYSDwKfy3XpS7QBwKBldkqB481eI4qJk9qAM14vSqc8HpWu8ftVd4s9RQBy97BMh3oTgdqmg1LEHlg4YjBzWrNbBh0rAv7Bgd8fWqVnoxlrd0Gck1M8h2bRWNbXDB9r5BHrWkrbuaJIEIVpRuHAGKf9KYxqSjqPsX2vwyzKMvGd4/CuS1BNu2TGQRXoXhXbLpLxtyOQa5PUbFhDcxEcwP+lZ4eesoMyqq0lIx7fAMbA85rSmtvtaJEP4jWZAuYm9V5FdPpFuzKsrjtwKus1HU9bBPng4GtZQLbW6RrwFGKlfdK3lJ1PU+lI7BEznpRp9xEdz7wWJ9a8upN25jvqyVKFkVxpQtZhOj8g5Oame7Ur8hyOnFVfEOsLa2pijYGRuBisbRp2gB84Fw5ya6MLTqVVzM8Ku0jXkYryM4NUpJMmrE8qbv3bgg9j2qE29zIcRwNn1IwK6ZPk+LQ5lFvYz7yZYoyzHArOW4U8hgc10c2gedABOdzdeKzJfCxB/duwqYV6b6mjoyaKaz+9BlBHJzTpNBvIfutke9Z06zRHY/X2reDjL4WZOk0a+larNb3yxRqzq5xtFdxDMsy9CGHBU9RWR4V8NPDbre3Hy3Dj5Vx90f41uT2MxIkiiYTA8nsw96pzSdjRR0J4bh4nznIPUVoLtkiBByvvWLHJuJVgVkU4ZT1FWYJmib1B6j1q7CJpYChJHSoq002yRBl5U8fSq1xbGP5l+7TGQoSDkV1PhvxA+mzKHy8B+8vcfSuUHBqzE+GB700I9lnt7PWbFCcOjDMci9VPtXHatpMtmxVxnP3WHRhUHhvX309/LfLQMfmX0PqK72SO21Sy2nEkTjII7e/1prQWkjyKeLBNUnGK6fXdIm065KSDcjf6uQDhh/j7Vzky4NNk7FejtntSZKnIprOW9j7VJQZpjkAUFuKjJzQBQvtPju4mUoGDfeQ9/ceh/nWHY+GnN43mtutCOcjl/YjsR611VSgA/WgBYo1jjVFXCqMAVMKjHAxUg7UAPFMklVBn9KZJMI+By3pUCq0zZPTuaQDvnmf/PFWUQIuAPqaRVCDAFLu7CkMf9KkQeVnd8yv/EBVbocg8/zqaKXseQeqmgB7pxlTkVHU33BuX5o+49KaygjcvIoAipCadikoATkHcv5VIkmR04PBWo6Q9cjg0gJDmL5k+ZO49KUhXXehyP5VGsnJ7HuKQrzviO1u6+tK4DXbaKoXN4sSklsAVNcSll5Xa3pWXLEgLSzMCF5yegp3QFDUb5xbtK52IeFHdj/hXLtKzMS3JNWdTv2vLksvEa8KP61nlzmrQExxtyCaZu59aYp56049uMUAOL4PpTGelwSvBB9qjIKnB4oAXNLmmA0pHrQAvak3M2Mk4FJ14pwHFACfSig8Uds5oAN5qRRznpUYGalUbgcnHpQAhFAIp2MDmmMB2oATqaU8cUYxS8UgGnpTMcU800jtQADpTs/MKQe5x7UD1oA5zqaKOlOjQueOlMYKpc4FW44lRcnk0qKsYwBQW7UgLVrceQ+4c5rZsr0ylt2BXPr0zVmJynINAHUxyeYc5q0r547CubsrwRghj+tadneCRM9MGlYRqbVfj8TTWjKKAOT71FFKCOD15qVZM89zxSaArSoCmZFwK5i/sFimZoD8h5xjpXZHDnpx0FQLZLNJIu0EEYNCdhnB7uSDU0Z2nNT6pp72d46D5lzkEVTTJNWB2Giaz8otrhuf4W9a6EAMOR1rzhMgg5wfXPSuq0TWlkC29y2GHCse9RKImbikxttb7vY1OBTCAw9RQjFG2t07GoEPxTSoqSgKWOBSGVnSqkiNuJzwK03j28ZzVZ4xjmk0MznUMOBVWeEFeR1rSKgDg1VlXJ3E0hnM32n4begw1FrNGVEbjDjg5rpjZxzwsyuCw7Vz17p5ViyjDVpe6swJ/k7YqA7d59arQzHf5cvBHf1q0qhnwgzUtWK3O08HTAxSJ6VFrUSw6qSw+SZSpqr4alEF3tLD5u1XfESrd3cMcbcqctiuJP2eIv0NPZOrHlW5zGnaaxunLZ2KxH1rp4lEUYAGKZFCsSAVHc3Kx4Td8zcUqk3Vloe5QoRw8LGT4j1UwxG3ib52HOO1cpBqlzbn5JGGPetjxHb+TNuwccEZOeDWDbW5urjaOFz8xrtpUoqFrHk42rKVTU1bPztQl+0TklV6ZrZGIo8mmWsSxIFAAVRVTULwKpwenSvTo01CNzy6knJmlpMQvL8SSn91Hzj1NderoemK8ng1W4tnJRyOa2LXxZKmBIAa8LH0KtepzrY7KMowjY9BOGpvlg9q5m28T28g+Ztv1rUg1iCQcSr+deZKjUhujoU4svtACDxVax8LRz6kL2Vcxocqp6E1Kt5G3Rh+dbWk6xbFhaSOoY/drowbfPqZ1Ni6kYQYAxUqCpZIiORyDUfSvTRiUtQ04XQ82IhLhRw3Zh6GshHO5kkUpIpwyntXTCqWoact4odDsuFHyv6+x9q0jK2jJaKFvcNC2QeO49a00dJY9w5Xv3xWErMrtFKpSVeCpqzDO0T5U/UetaWJLlzaGLDKPlIzVdSQa0IpVlUMPu/xD0qC5tdvzx8jqR6U0wJbabDda6fSdel09gQS0R+/GTXGRvg1fWX5OtUmS0eqfadO13Tyj4eJ+CO6n19iK8+17Q59KuNr/PC/+qlHRvr6Gqmn6vLYXAkjY/7S9jXaW+o2us2RicK8cgw6N/DSHueaSrg1ExyFGBx3FbusaS1lKxUl4Cfkf09jWI4IbGMUCIWpo6U5hzTM8UDFzmpF6AGo161Nx1pAPHAqOSfaML96o5J+y/nSRxZ+Zh+FAxY0Mhyx4/nVoYA44FNHA5p0ZRz82SO4pAOwxGcYHrSdBirPRcE5U9DUTpjkUARUe44PrRRQBLHKQfRu49al6fNH07r6VWIpySFTgnnsfWkBOQHGV/EVEak+8dy8N3HrScOOmG9KAIqYzYokbb1rOurxYgSetAFia4CDJIGKzX8Q2iSeXLMFYdwDis+/uGS3ae5yqfwRZ5Y+9cjLMZJGY9SaaimB2114jt0X5ZUk9B1rmtR1q4vgUOEi/ur3+tZOSetJu7U0kgHF+eDSY96ZSgcZzTAUdetWRgrjFQIuT1q/HYXUkHmRQSOn95RQBUZQoyDTgQww1DDna4II7EYNJsP4UAI9vs5VtwqI+npU4z0oIBG0j8aAGpFuXI60hG0Y705VZfXFMP3uRQA3Zv6U0gqacRzwaOe9ADwp4OOKejBSeKZuG3FJ0PIoAkLZNMxzRnml7UABooxn8KUDikA3q1GBuOP1pcZNNb5RQA0kCo2fHehmHWomfLADj3pgZKRF256CraKEXFHC8VGzUgHO/pRChY7j90VGoMjhR3q5IBFBtBpN20LjHS4zPpTw/GBUdqDK+O1W3RYx2obsSQDNWoJnjXAPFV80u4+tAGta3uyMhjzWhb3YaPJ7Vy5lKjk1GNSki+VDnNMDtY5w0fFTWl0ql4ycM3INcrZ6oVgw/BqcXXmxiRT8wNJoRq3UCXCNG+DnvXM3Nm9nIVcfLnhq3Le5yM55qwFjv7VkkX2pXsBzKjJGOakGUwc4x3FJcW8thcFH6fwt61LGPNB55qwOg0bXMFbe6b/dY10xCyLwcg9CK84ZGQnINbWj65JbFYpyWi9e4qHEDrUynyueOxqwHQLhetVhcw3EayQMHWnEA4dTUMB5zVdxnORUwbdTWYA4POfSpHYpEbieKo3VhPOwMRP07Vs+WqfO/wCC1HJKWGB8o9BQhmTDpclud0k5z/dXpSzW6sOeTV1jmoHPNPcZh3mmCQErwRWebg2sJRsBx+tdDO6oMufoPWqKaP8Ab7kTzLtjXovrQ5JL3jSnTlUdolPRhezXYnQsig8H1rsIItvzOcuepNR21tHAowoUDpU4DyvtiUs38q4KtTneh7WHw8aEeaW5XvbxLWJnY9K52S9+0sk2MFX/AEqTVWleWWOXgocYrKtyzoUQdD19K7aFBRjfqzzsRjvaTtHZGxrirdWcIUjeeDz0qpZWSwIFUc9z61LFGWA5z71LJKsEeB1r0aFDl1kcOKr+0loR3VwsMRVTjFc7cTmVye1S3t2ZXKg8VRpVql3yoxhG2rENMJ5od6YvJyawNSdGI71Olw6dGNV1Bp+PWk0mBcTVbiP7shH41dsL25muROZGzH0Oe9YRJZsDqa3bZPIt1Qdf60QpxvewNs9T8LeJBqCfZrk/OgxuPeukmhx8w6GvL7FhptorZ/etz+Ndt4f8QLdRLb3RAk6AmudtOT5TqlQlGCkadLU80BXkVAKDnKt9p6XqAg7Jl+4/9D7Vh7nSRoZlKSr1U/zHtXTM/IVeWPQVW1m2huo40jA+0L/H6VcZWEzJhmaJgymtaKdZkJQD/aHcVgKzRymGZdsi/r7irEUzQyBkOCK0JNG5twG3RkHuQKhVyFqxFcLOmU4YdVpksQILL19KaArM+T6GrNjqMtpMHRsMOo9RVF8g4NMzTA7q31CHULcqwByMMhrB1LTfs5LploT0Pdfr7Vl2128EgZWII/WujtL+O6j2nG7HKnvSA5d0IqPHNbOoWHl5khGU6lfSsZ/lPtQAvSonmLDavSmuxY4FSRxheT1oAWKLHLcmrGQKRVLHCjJqbyBtyOSKQEXXk/lSEHORwacRikoAmhm6qR9Qe9T9sg5U/pVEjPsexqWKZlOG4P6GgCV07io6mGMZXp3HpTXUEZWkBF3oODwaOlNZgtADg5Q4J47GpC4ccnDdmrPnuQiMSQAKxrrX2tFDmPdGTxzgn6UWbA6GbcVw351nTLDbq08rABRyzdqwJvFylMxJIG9Disa71S41AEyysy9lzxTUX1AbrGqNf3RYcRLwi1mbuaH96jJ5xVASb8mlBI5pqinjpg0AHenYG2kC8ZNL9KAHIMkAdzivUtOtRBYQovZRmvNtNi86/gj/ALzivUAxhhGOcComCKd7p9lNGxuYkKjue1Y8nhaznTzLS4KA9MnIrQkns7qbfMrDYfXg/hVoLHJsFuUEfUe9JNoZyN14Y1C3yyKkyjupwayJbeSFtssbxkf3hivRmjnjZVDMQvJA704GOeKT7RArKpxjGeKfOI806U1lGM559K7y58N6bdJ5kYMBPOVOB+VYl14SvEy1vIky/XBpqSYWOZ705sEDirU+nXVqT59vImO5Xj86rY49aoRH3pQTT9tNK0AKB3pxpFBp+3PNAyOn/wAPPelxjrUUknOB2pAKzBeM1C7n61GxJPNNLEgUwEZj0P8AOoyeKcRk00jnFAFJ5M1EZMjAzScuaeFUUDHRTtHyBzSSXEkh+Y0fKO1IcelFh3ew+C5eBsrT2vHZ8t0qDjtRtzxRYRY+1r6U1rw44AqHYKXYBSsA0u8hp6KAcnmgcUoxgjvTAmVgCQehqxCxTjOAaqrhhg9qk8zC0AXoLjY+3P61t6c4RGBOdxyK5Isc5zzWrp15/CxqWrgdJcWsN7CY5Vz6EdRXN3VlcadLk5aPs4rooJw4HNWiiTIUdQVPUGpTaEYNlJb3hEUx2k8A1Y1Dw/e2EYnERaA9JF5FQX2iTWzefaAlOpXPIrZ0DxnJZxfY71BLb9CrCqv2AwrO/uLGUGNjjuD0NdNY6zBckAnYx6qTVXV7CwuybnTZAFbkx+lc40ckD85BBosmB35K+YoBO5ulPdlg6/NIf0rk7XXJEg8qQbsdG7irtrqscr7XkBz3PWs+UZqs5Y5J5phNNMiZA3DmlGG71EpqO50UaEqmwyTjkZP0quyTynCKFHqa0Qq4pSyqKxde2x2wwKe7KEOnqr75CXf1NXdqovaoZryKFSzuFA7k1z994jyxjtEMh6ZxWfLOqzq5qOHRtXl/Hbocnn0rR8P6ratZSyO6gjrXn7Q3t4+6dtintmr9tbC3TapPPXmulYHnjyo8yvjZTeuxb1mZL3UZJIeImHPqarQwBR02qKkwF5NQyXGOFr1qNCNKKT6HmSm5PQsSTpGuBWHf3LsGAyK3NLjWeRnkGSM4zWLfqPNkFY1K93yxOn6s401Ul1MYyUebxSEDcRUbKRWJI4ZdqsLFxRBF3NWcAUARbdoqGRwBgVLM+BwarIrTSBVGSaALmmwGWUyH7q9Pc1tQsizb3IEcfJqtBGttbbe4H5mqM07SEQpzk847mqekfUcLc1zoLO5k1K8aY5EKcIKdqWovayRrC5Vwc5FTWkS2Gnrk4wuTXPhn1HUCf4Sf0rmgk5eSPUxEnSoJPeR6/wCFPE/9oWEcV6QsmPvHvWtJdwuxMLh+cDaa8sMxtrcCM4bGBivQPCNjBbaP5jMZbiYb2Ynv6Cm0rXPIhJyNONmjJY8uw/KhVxyeSepoAwTnrSjDNg/d71BoRy6UupoSfl2fdcdc/wCFYMiS2s5t7gbXHQjow9RXV+acBYztUfrVe8tYr6Hy5RyOVcdVPqKuMrCaMBJGRgynBrThnWdewf09ayJI5bOfyLgc/wALDowqRWKkEHFa7kl24h3crVI5BwavwzibhiN/86imhyMgUgKh6VLBcNE4O7BHQ1EwIODSUwOktL4XACsfm/nWJqaqNQlRBhQegqKOUxsCCRjpSzMZZDKTktyaQEaqBSk8YFOSJ3XcBgUm3FADkcoeScevpV6OQSAdm/nVClVih46fyoAvOm4ehFVypBxU0UwcDJ57H1pzLuHIwaAK1BAI5pzKVNNzQAqSshAJ+hqwG3crwe4qqSO/IqL7QIjhm+X1pAW3Ibp1rNuZXXIGST2FWmvIyMt/30KpXOq2cIy0uT/dA5oApzxiGJrm9fKryIx0/wDr1x+oX7XVwzyDHoPQVo6xqwvmAwVjU8LXPy3EO/mqSAmU2zr8w2nvTfkSTCtlTUSCKVvlcc1YjtCsgJb5RTAgkUZ4pgUCrt0ijLL+NU80AL24pypmo6lRiuCKAJjHtj4FMWIkZ6VYDeZHTWDKM4ODQBpeGYBLq6n/AJ5jNd9OjtCRH1xXnGian/ZmoecU3IwwwrvLXW7C7QFJwrH+Fqzkne4GVJbyxK2+Nhz1AzTpspFCisQcZ4reQhwSHDqfSmyWkE+CyDI70cw7FBbmdJIkVs5GTmhNQWYvCUKEnBK1ZewxIZEbPy4ANZ62s8Mju6epBFF0IuMUlWPY+dvGM4qTzCkaqxZX7FelZ8YHmgd1GTTbe4ladhuOwsePalygajuwgBfYxxyD3qldaTpl1H5k0KxFh1U7TTUuRNLJuXHl9GU8095be6GI5SkhIBB70rWAx7rwiT81rcgjssg/rWNc6Hf2vL27lR/EnzCu3lVskoCxxgexp0l20SqCuGyFO7jP0p8zQWPOljPIxzSkbF5r0G5tbC5LefbA7fvOBjH41iXnhi3kkb7PdhBjO1zmqVRBY5GSUsMAVBg4rbk8PXqMxEbPGp5ZBnNU5EWJ9giIbuX7VV09gM5Ynkb5VLfQU57aVRkqB/wIVaLPtwScelRFTj60ahdFQqygsyHaOrDkCkCqx+9jNWQHjYFDg/zpHhUq0sK4/vxenuKAMP6UqjNNp+cUxi7aNuKVW5p5ANAEOOc06nY5p2zg0AR9vrSDrUm35fekxzQAhFNI71NgY54qM4znNAAG4oZiRTe+TTwN+AooAYCTxV+1jwQ57U2KAIMtyalLYGBSuBswXCbl2H6itWGTpXKQTGOUMO1b9pcrIhHQjkGpegG3GwOM81T1DRIL0F0/dy/3l70+KTgVcNwlvB5khwo70ehJx8sN9pT4kB2/3h0NSLexzjEn3q7URw3EOXVXjIzz0NcxqXh5WdpLQ7e+w9Kal3GjMkjG7K/WomGT6H1Haon+0Wr7JUI+tKLgOOeKYyeO5uoWG4l17GtW3vmdchufrWZbOSwQng9qSZAszYyjZ7Ue63aSKUpR1izfS6fGWYio2uWfIDt+dZCXUqDEvzD1FWre8h6nniqjQptXQ3iKq0uOeFJWJc7v97mhYkQ/KoH0FN88E8DNKpkmkCKuGPqcV0RhTjuYOc5E5wAM4qNpAOgqy+mXUZBYBgf7hq3b6aM5lynsRzS+s018OonSl1Mqe2uEhjlkG1JD8vPNUACbkKMmt/Vn3PDbqcqnI5rKs0D6ljGcVi6spxvISSU7In0fPmuBxyayL1Sbl+OK19IYBpWx3NQS2Zmjdh1zWC+I9ar/ALvE5Wddk31po5NWbyJo22sMEVWxitTzy3FwOtEkmBVdZMVHJIWNACMzSPxkk9AK3bWw+xwKXH75+T7CnaFpQCm9uVwqjKg1NdT7meRjjPQUoPnlZbI1lDkhd7so3s2xdoNP0GzNzd+cw+VOn1rNmczTbV5JOBXYWMCabpoLcHGSaVafY2wVHnnd7Ipa/d7Y1toz8z9QKZp9stpBvfG48mmW0DXd095KOCflB7Cr1tbyandrDEdsa8s3YDuazitOUwxdZ1qrtsWtNtFvJHubo7LOHlz6/wCyK0dL8Wt/bDgDFsAFVB2ArA17Vowi6dZfLbRcZ/vH1NZ+igtcs3YCtVFWsY7I9xtJIdQVHVwAep9aj3xvO8cThlQ4JB715lNr95psDpbyEbxj6Vv/AA+1KArMl1ITNK+QzGs3TtsUpXO0HAozU80OOV6e1VTkVBQ25t4ryExSr9D3B9a5+aKWym8mfkH7j9mros0y4hju4TFKMg9D3FVGVhNGDuIOQauQ3AcBXOG7H1rPuIpbCbypuYz91+xpQ3cGtNyTQmhz7GqbKVOKsQ3O4BZD7A1JLEGHHWgCjSq5U0rIVNNNAGhFKsq9AG9PWmyRbuRxVJWKnIq9FOHGG+9/OlsBWKkGirUke4Zqsy7TzTuAinHK9D2q1HOCuGJ46H0qr06UmcHIPNAF5gCMHrVaQbOtLFcDGG6fypX2uMAgikBn3F2sanJrNuGcxNPdExW6j7v8Tf4VrSRQQZlkIGO7GuN1vUZL262LlYVOFX196e4FOfVJpLgsjtGnZVOABThNuJdiT71SMR3EHtVu0+6QRmqAp3RADNmsOV8k81s6syKhCdzWA1Ax6uVOQav21/IpG5sj3rMpQSOlAHSC6guI9pkCt71GLOXqpUr61gZb1qzbX9xbn5WJXuDQBoldrbSOaa7FWCkYqWHULedh5g2se9WWt1ddwww9qVwJIwfKUetTS4MRVOuM4qkZNibQelVxNIr7txpiDdtcg+tTo+BkHBqufnBfFOjw2AOKANK11K8tH3RTMPqcit618XSrgXEQceq9a5YZR9oOTUnB9jSsmB6Bba/YXAA83Yx7NWkrLIuUYMPUGvL146nirVveXFqwMM7qM9Aalw7Bc9Ca3jcncoyRjNVhpqR5MTEEjGDzWBa+J7iLHnosg9ehrZtfENjckKWMbHs3SpaaDQhFjNb27gruLNyV9KqWwxI0jA4XLkY59q3Zr6CKMuXBUelYd7rUcm5I48AjBOKnmK5RLeRlLyGcrkEhc96guNTfJR8yenPQ023s7m75VMLnknir0Wkvby+bIofCnpzzRuBlSXd1IRukcbvlJrVtdMVISxLPKfuMpytRJCDbzeahHy9D6mn6WHCgjK8dAfwFFhXNmSf7MqAoxyQAQKivIbGaAyXMUbp3JXpUM180SB9oky4VQasfbIWQCRdoY7eRnNFmK5jSeHLK5TdayMgPI7isu68LX0QJi2TL/snB/I12iCIfLHt46gVLtpqTQHlk9rLC2yWNo2HZ1xVRgyHcpIYdxXrcsEU6bZY1kHowzWLe+E9Ouf8AV77dj3Q8fkar2i6iseO0uabmlrQodmgSGm/SgCgCZJDnB6Va3Lt4NUulG89qALXmKB7UxsY4qHnvSE0ASBhjFKEZugqHJq5bSbhtI5oAYtuc/MasqFQ/KKXGBzTTIBU7gSE8VEzU3cWpyxk0ALGMnmtexlVRhjyvIzWWfkHvQkrBsg0NXA6hJlO11P3uo9KuazY3FzpEZtyDyC6+1YVlOnyrK2Gc4DZ4Fb9pfeUpiHzAnHWoTaBov26/Z9PhiHJVRnNRs/cg4pzOMZPpTC3mckdKm+oFO+hjmgcFAxxxXKmxkLkJHiuz2DHUVVu4lQEJgk9wKpSsCOYtcwylZUIY8KT2ou2zOSfvEDNbQjjFuTKm7v0rGvRFI3mRttGOh70J3ZXQiMuFA/Mk0xpEY5Ax9KiXLqxALBepXtSdRxxWhJpWk7A4L/L3PpW7YX+mwTcrvPTc/WuSwwHXFSLMBw351E4cxSlY9JiFrPiRCFz6GhtoJKvuPpXC299JCVMcpC+ma0hrV1IMLIo/DmuZ0ZJ6GvOmX5kSXVNuAiqmTWBDceVPM464IFW0mfbI7P8AMw5NZRwpbnqa60rRSOOPvVGzUsDstmI4yKmiYhFX+8agjHl2o+lEczrgHBJ6EdqzW562KXLSjEpa1aZiLgciucJwtdfeNm0fPYVxznnitUecNJ5rW0TSWvpxJIP3Kn86raXpsmo3IRQdg+81dswi0ux2oACBgCsa1S3ux3Z2YagpfvJ7Ip6jMsaLbR/dX72K52/nwNgNW7ucorOx5NYvz3EwUDLMcCt4R9nDlOerUdWfMamgWRuLvzmHyp0+tdFeA3LiBfuD71MsLcWNiqKPmI/M06eUWkPrK9crblI7K0vq1BQXxSK8wZpFtLdSzMduB6+lWNVu49E0/wDs63YG4kGZ5B6+lSxMmh6cdQn/AOPqYYhU9VHrXG3Fw88zSSMSzHJJreEbI82KsMdyzZJre0aPy7Uuf4ua56NTLKqDnccV1YAgtQo7DFaIJ7FDUpNy+5atzwxaGOP7dckpBFyP9pvSsy1tUvr1FkJESnLYHNdPNGLjy4lXy7aMYVB0qXNR3HSg5I6nw/4lS+3W864wflbtW5ND/EOlcDbRtuC2yZI/i7Cuk0bxBDLcHTpZN8iLywHArm5k3obSjymhyDRmrE0P8Q5FVTxTIG3MUdzA0Uq7lP6VzNxHLpk4ilJaJvuPXRtIAMk4A7muT1/XYpv9GhwwByW/wq4N3Ey+rjGQatwXHGx+R2PpXJ2Gq+W/lyn5T0PpW+jhlDKcitCTUkjDj+VU3QqadDcFeDytWmVZFzkH0NLYCjSgkHIpzxlD0plMC7DPuG1vzp8iBhVAHHNWY5wvyscj1FICNwV61VmuVRSScYq/KodeD+IqgbOPO+U5A5welK4FEyzTEyK3lQryZD3HtWRc65P5rrGAEH3SetO1vVPOfybc/uR1I/irG+925q0BZN7JM2ZnJx0yajuJVIGACahaEnJB5qH5g3PSmBIzBunU9aVXMMe3PWokbLmiViOvagDK1CbfIR6Vn9quT4eY896g8sFsZoGQ0VIY+cU3bQA0mlo2k0uw4zQAlWIbuaA/I5+lMMDhQ2ODUjWroyBhjd0oAvRamkhxPGM+oqyqxTITC4PsetZhsXWTb68042ssEmN2KQF4blyhXj6UzODgcUiSzW0oWTDA+tXwbe5XaoAkx0NAEECs0hbdyKkkkAPvR5JjPHT2p6xK55NMRW8zuc1btZg42sOKg8kNKVX/APXVhVSEnggHtQBOJ443KvHuHvUhuEGNqhRWc0hY/wCNIZW8s8Zx0qWkx3NB7xmPDcelJbai1vdK7wrKo7NWbFNk/MBUvmKPejlQXOx0/wATWDfJLuhcnuOK3YZ4p03RSK6nupzXmDBGbpjvmrFrNLbndDIyn1U4qXTXQVz0eSFJQVdQQahSyjiBEXy+grmrfxPd2wUThZ1PrwwrYtvEem3OA7tA57OOPzqeVoZJcWkxliO0NHGCeD/F/nNNCH7SisOIl3c+p5/wrVieOZN0UiuvqpzTzGGXDKCD2NLmFY5+0RrjUlYE4J3k+3QfoP1roc4HTNQw2kEEheJNpIwRnipjQ3cBFYN2II7GlY9PrSEgDpVHUr0WlhNNnlRgfU1LGeGCikorpAcKdkVHTloAd1pwFA6UE4oAKTrR1pCcUABOKuWUfVzVaKIudx6VeVtq7VFJgOkbsKh2kmrSIAmTTSoPSkmA2OPmpGbb0pDkDAox60XAgZyeaaGNOdCKaB7UwLMZ3R4yQwORWxpP8bu/zIMqp71iKpAzV+zl2OqseCetTLYaOthlWaINk+4p2fk6YqjD8rsYz8oHNV59YEMuxh9CKyWuwNGizds9aYXyMKpY+gqlHqEMuN0wBHOKqSzTGXMU45PGKeoWLlxI52xrE4JPJI4qlfaf5pVM8kdjVuNruVNjyjJ6ZpHg8o/vZdzD+7U8xaSH2ludKs5IQqETLhnA55rCubCRH+RSwzXQW9xNMpUQy7OgLLxT5EhCHJIYdaSk0ymkzmntZZNvlqWOMbR1qq8UiMQ6spHqK62zltrclYGDSSfebHSpp7SN42nkVeeFB71p7S2rI5b7HFglckGrFszNIADWxLpaMQMKfXFVz5MJ8uNANp5PqauM1IiS5UErbY6oorPcKPenXU5bCjgVLYRncXb8KcnZDwlLmkjWhtpLlkiQdetMltJLOciXlB0IoWe4tyJYQR74pk+rzsMSRhvWs1GW6OrE1Oadn0KWqXAS0bnlzxXP2dpJe3KxRjk9T6CtK/ZL6RI4UbzCeldJpGmR6dbgsAZCMsxpVKvJHzJw+HdWXkWbCzh0yzCjAwOT61iahetcTk5+QdKtanf+YfLU/KP1rnb24CgqvU08PSa/eT3NcXXX8KGyK95cGV9oPArW8PacZWNy44HC/wCNZFlaPeXSxAHBOWPoK7N2jsbIIuFAGKqrN7dQwVJN+0lsgklSPdI33U4Uepo0+3W5eTUL3i2h5IP8R7CqVnBLq94sa/LGOST0UdyaZ4j1ZNq6fZnbbxccfxH1pQhbc5q9R1ajmzL1zVZNSvnkJ+UcKo6AVlZJpeTV6x0qe9OQpVP7xrRtJamaTewulov2gSNzjoPWukSxnvWXfmOMdh1NWLDSbaxjDNy3cnrVlbl7idba0TLt+lYSqtr3TZUUtZE1taR2+EhTc/oOprattIZ1El221evlqf5mrmnadHYQb5DukIyzGsy91CbVrhrKwYrCOJZh/IVxc8qkrR+8tystBl5ePdSnTtLAVRxJKBwvsKWNbfRofKh+adurdyfU0sksGlwC1tADJjk+n/16y5JlgVpZWy3Uk11QioqyMHrudbpGvblW3uWG49Ca07x44ITLI6qoGSe1eM32syTSfum2qrZBHWpb/wAUX99pyWcsvyr1Pc/WtfZtk3NbxL4ta5LWtmxWEcFu7VztvfbjtkNZjuTTN5ByK2SSQjow/cHitTTtUa2YJIcxn9K5OG8eMAE8VpQ3KS98GkB6BFMkiBkOQatRTMh9R3FcfpV1cJcrDEjSBv4RXZJA3k73ULgc5NZykluNJssnbKuRyP5VWkQI3NMgkfzMRjd/e9BU0gSRtrtkj+EVDqJOw1BvUpySKMjcBx3NUjPPM+yAcDq56Cr0lrHMu58gDqOlZGpakiRfZ7bA4+YqePoKtO5NiO71p4JTHE27HG4HrWdPqNzcqRJKxU/w54qkzdsUDNaCGnluaco5pSO9OU96TYwI+XPeoOpxipjyTimlcc0XArO6K3I5qCd8RM3tVuSJH+Y1n37bIto700wMdn+Ymm7znNO256UvkMaYDN5zmjdzR5Tj+GmbTnkUAPD4zThJgEdqiooAs/aSY9h/CpHvGdFU/wANUqXNAF03rkg56DFI94z/AHutU6KALT3Tuck003L5BBII9Kr5owTQBcS/mQ5DmrkeqK/Eo2npkVlKjHtThEe9AHRW8pRg2VdD3qWW4PORxXPRF4+jEVcjvpUXaSGHuKQF2WULH8o5qj9ukRvlxx1pk128gOcDNUi1MDWjuY5R8/yk1J2yORWMrtjHapI7h070Aa6vjrUgl2j5f1rMS7J+8M/SrCSK44YfSgRcEgPUGnlvl+WqJLL9Kek3agDQt7q4t2DRSsjDupxW5Z+LLyHC3KrOv5NXLCbHSrKSBunIpNJi1O9tPEmn3LBWZoWP/PQcfnWuHV1BVgw9Qc15eGU+2exqeKaWHDRTMh/2WNQ4dguz0ZjzXI+LL0b4rRT0+Z/r2qFPEV/Cm0yJKMdXXkVh3VxLc3DSu2WY5Y0RhZ3YXOOopaStCgFPFMpaAH5ozTKKAH7sU+GPe2T0FRKu41eihLD5eKAJvl2gLjApyKBQsRpBnJA7VID8jI9KRpBu4pMccUqqOpoAlTHWkcqOpo3ALUPLNntRbUCYMpOKV4FzxUJBBp4kPegBcc04fepgOTmpQKTYGlYTsP3RY4PTmsm4hZZW3E5Bq5BjcCW24qWawe7k3xnYh6s1QpJMq10YZdt3XpThM6MMMalu4EhmKIWbHUkd6rnitVZkmwuqolsqsC0g96tQTC6i8zd905Nc515NXLW68mN0H8QxWcoLoUpHUR35EIHmbVxxWPdagXZk9jzRp9xHKv2eUDBGAaS4s/LY/wB319ahRSepTba0DR45Z7tVU4UHLGty+lMnyxnKx+lYUF6LJdqfeNWNOvle4ZZCAGOabi5Suxc1lYkeWRIyQ2D61QkJCFsE9ya17nTxOCY5MA9QKzLrTrpIuWGwdh3rSKsZtc2hQiVp5s/witiPakYHSqkELqgAQ4HU1MSpUhuKmTuztpNUoXW5sQXREQQY2jsarSmzlkKsCj/7A4rNDtF0kOK0NOtdzec447Zoc+RXMY03VlYsadpqRMZ3Ub29ugpuoXnDRxngdcU+9v1hXy0PzY59qxVczS7SwVWOCx7VlSpupL2kzrrVo0oeypkMhyNzsFXuc1nxWT3c7sCfKU8vW/d6QGVQwO3sQeDVi1jjYLCiBY06n1NdVXmjG5wU06kuWO43TbFLSIyEYJ5qGRZdTvlhiUsM4A/rV64Z5XW2gUs7cACm3t7B4ftGt4WV72QYdx/D7CsKau+ZnoYqoqcFRh8xuq38Oi2P2C0YNMw/eyDufT6VxpLyyd2ZjUh868uOAXkY11mj6ClsomnwZP5VpOagtTghBzehQ0nw8z4muR7ha6SNERlggUF/QdAPeo2neeb7LZrlv4m7KKJGMJFjYgy3En33HU//AFqwtKestjfmjDSO4l2TNMtlaAyzMcM3+egrqdH0mHSbXc+DKRl3NN0bR4tKgM0xDTsMu5rE1jWZ9YvP7M00kJn97KOwrmnJ1X7On8JDdtWT6hqk+s3h0+wYrADiaYfyFSSTRabbizsx8+PmYdv/AK9RARaVbC0tf9Zj53qjNLHaxGSRueuTW0YKKsjO99wmmS2jaSRvmxkk1yOparJdykKSIx29aj1TVnvJWCnEYPArNLZrqhC2rJbJN1KWqLdSFqsQ4tmmg80wmnCgCUU9XZDkE0gXijbQBsaVrk2n3KzKRuAxyO1dnZeLbe5tWS7Q+ZnKshrzOpY5WQ8E1EqcZbjUmj0n+2YtpSOTCnrxg1Tn1TrtJz7VyMOpEYD1pRXEcqDB5qVBRBtstzX1xJw0rYPbNVzNzg0hwTTGHfvVXEOPPNPx8ucVCCcVMjZXBpNgNVs8YqVVoCD0p5HGKOYCMcU1irIR3pjErnnrSwLtJ3d6YAI/k9qw9UbMu0dq6GQhUP0rl7pvMuG+tOIDLaPdJz0q9JGqpkdajgQDnFPmbIxUt3ZXQr96aVUnpQeKB1rQkaYl9Kj8lasdulNPWgCEQrStZlRk9DUvFOZyy4NAFdbdemaU26jpUmKN2etAERiA7Um3FT8EZppXNACLjFBpvSnZ45oASlzSd6GOBQAx25qInmlY801fvUASD7uMUYNOWlPIxigCMcdKcJCDzSYprCgC0lw64w2R6Gp1uFbgjFZvI6U9WPegDSGSflOfpU8YY45xWSruhBUkH2q3a3ZSVfMG4ZoA0i7phW5+tSQS+YxBB+oqJ5fNlLcdMU1DsiDr3/nSEW2ZgxBP0qGQKMZOCaeSWkz1BGT9aZKG6AAg9PagVjm7tYVuG+zsWjPKk1XIxVy5sLq0G6aCRELbQ5U4J9jVUimUMo5paMUAJSqpY0YqWPAoAkWIgVbhVlIHY1Cj5xVuNh0PapYEwpJNuPl61C0xBxilEoJxipSGCqT2p4jGKk7dKUDim2BGYhSiMU888UoHFTdhYilACVHipJiAnNQLIvvTWwEn3amQ1X3U7djpQwJppjt60kN7Kikbjt+tRMrOKj24GDQkrWC46aWS5b7351TY/NzUkhI6GoBy3NWkIlB3cUH5aAABR3pgWIZNvI4NaBvlmtvLk+8OQaylyFppbmpcUxpkjNljz3pQ2OQeai560ZpiLiahcIMCQ/nVqDUJZZFR3JU9qy2GBu7U6GTZID70NaAdRFINrRAD5qzrtVhyJPwxUwf5Vcd6lykmGYbiPWsFoa03zKxXsLUyv5koIUchTWnPerBFhcZxxVOe5FvAWHboKz4RcXjbgpye5FLl53eWxu6saMLR3HbZbiRpGyFJ6960bTSzMytINsSnIHrVuzsEgjDTNuI9ajvdSYL5VsuWPANN1G9InnOcpu0S1dXaQKLeDBcjB9hVeGNvliiXc7dAKrQRmJC8jbnPJJqaK5YK4Q7Cwwz98elLWb5T1aMFg6XNL4mXVK2u+C1dZLthiWXP3fYVj3mlo8vzAvK3rTBC1xcYtSQc/NJW/bQx2sO6Q5b1PJrZ1Iwja2pyKEqkuZsq6Zo0OnxeY4Bc8kmp3aa+cxW/yxj77noBUrxvOPNuXMFuOg/iao1kl1BxZ2EflwjqR/M1io/bmXKdlywAEIBp+mIWdvvyevufauk0nSIdMhM0pDTHlnNSadp1vpdvk43YyznvXO6xrF3q9ydP0sHZnDydq5p1JV3yQ0ROkdxPEGvT6hdf2ZpxPzHDuOgqa3t4tBsRDF81zIMsx659adZWdtosD+YN045DHqxqq8rMzTynLHnntW0YqK5Ykb6g0iQo0kh56kmuP1fVGvJSqk+WOnvVnV9Ra4cxI3yDrjvWG6kV0QhbVktkbcnNNzQSaStBC0ZoXlqRsbuKACpY+tQ1Kn3hQBYoopaAExR0p1FAEZpySvGeCRTS2GxS4B6UAaEGokff5rQSeOVcqfwrntuKVZHjPykilYDosZoTO45rMttSxhZK0I5kk5VqmwFhJCOD2qdGDcVTGGJ7GnBjGeTU2AmlQdTSKRtqNpt3FPyAuaYENw+LdzWAo3OSRnmtS/lHl7B1NVIowFye9O9kNCxDHSmTHnipwMLiq0nJOamO5UtiEnNANLijbWpA4UhNJnnFPIwtADBkilpwGKOtIBn1puOac1JTATpRuxS0mKAEJzQM5pcU5OtACMOKgkbHFWXHeqTnmkgG55pydaYKlUYGaYD+lIDlqXtTQSKAH4phGTin5pYwGfmgCIqQaVeeKsTAbeBVdeDk0ASkfLj0qLcVfnNOd89KaTuHNAGmjbowuf8A69XLeORl2rGWZDk+1Zlntf5N2GHY961JJ/s8KqrkOw+bFSxDg5DNkYOaFkAm55U9RVdZPlwx59aa7FZByDnmmB0fiCO41HSEt7dsxIQ4H9DXnzoyOVcFWHUGvQ9PmLTeUTtUjHNZusaQt7vaLAmQnt96oi7aDOMIpKlkjaNyjqVYdQaZitAExQDzRRQBat8McHvTixVselVkcqc1OH3HNKwD2JPU1NF8uKgxzmpITucCgC6pBXrT6YF+YAcCpSNo61mxiZxUbue1MZgzYzTJfk700guNdiepqLK54FHmDpUecGrsIssMJQjcZxVfeSMZ4p6vj3osBaRsioJZRzigyHbgVWcmklqMYzFjSheKFX1qQAAc1QgqSMDOTUIPNOyccGkA9354phNMpR04oAdu4xSdqSlFMB+47dtNzyKSlC55oA17CcMoRmA+tX40V2wHx71zQkK9OKsJfSxjg1k4X2FqtjoPsEe4M5De5NPlvrWxTqM+grPtL8SD5mG70NE1tDO2WXJ61m1rqX7CU+o/+0pb58ITs9BVmGHyl3ucsaqxtHCmFAAp8V4plwwJA6AUb6I7aVKnQXNLcsiaJSzTdAOKigtptScnmO3B6d2qeOyN1IJJhtTqFq6JkRvIhZVb3PSpc+XSJM71Zc9QkhjitVEaBQae15BFIBCpubjtgcD8KW30WOZvMurzOf4VOK2In0nS48K0S++eTWftYx2V2ZylfTZGdb6PeajIJb5iiH+AGthUtdIUCNeWOAAKhXXbOXISdFUd81Vuda0xEVnnVmU5yKzcatV+/sRdLYs3Nreap8krmKDPKr1NTpDZaNakgKigfiawbvxtEFKWqZPqaoQvd6jJ9ovHJUcqnYVvGnyq3QhyuaE8zX1wbhxtUcKvoKxNY1HaPJjPJ6mrepXy20OxT83pXMM5lcsxyTW1ON9SWyA9c0jAetSumBUJBrYRE8YzxUBBFXMcUzarHkUAV9pC5pnU1PcOPujtUMYLNQBLHHlcmpFjwc1IowKdQA0nAqISc1JIMjio0jO7JFAEqnNOoA4paAIJBzmmq5FSy8CoKAJ1O4UbcmliX5eakxQBCyYGaVJnjPDVLimPFkZFAFuDUCOG5q2t4j8N0rDZWU8ilWUrilYDoUaM87xSSXsSAgsDWMJNw68/Wq8qvnOSaLAX2c3E2e1WGTYKxop3hfmr4u1lHXmpkmUmkSu/FQMc0E5+lMOc0JWE3cCaTNIT3oHSqEOK8ZqT/WKMVAD70qybG4NDQE5ycDFPWLjNNWRSfSpd3GahtjRBItRGpXOelMxVLYQylxRjmn7aYDKNtSiI96cVwKnmQ7FaZsJVI8mrFx1quapCFHWpR6VEvrUo5pgKBS96eqjvS7RQBG1IMjkU5sdKbQAFifWk5pw5o70ANwaMZ7UvSlVihyKAI+hznBFW4b05xMN49e9VTyc0qrk0AbQjjdd6PlcdO4qDPOO9Uo52glBHQdvWtJkWUrJGcqwz+NIRuITuVh1xWrCwuYzIqDeo/eLjqPX61jodhKuecfKatBniQTRsVYdRWbQyhr+kpd4mhZRIo/76FceyFSVYYIODXpNnbxakG3OFl7DtmsHX9CZA0qptmX7y4+8KqMujA5LFJinkYOKQirAZinqeaSigCwj561YjIU54qgGIqdZOaTA1InDDrUlUYZMVcRwwrNoZCU2ksRVOaUk1oyguhC1Sjt9zkOOKqLXUCpyTTsHNTSW/ltxyKRYyxxVXENVMg04IccCpo4Md6sBQq4x1pOQFQRse1OMBK5NXEUAVBNMFyB1pXbegymwKfKRTCxNPkcscmmDHerEJSZoJ9KSgBxNAahV3U/yCRRcBobJqVF38DrTUt2Jq3bxBW5qWwIPK2jmlVCxwBxV5owV+lRIu3NTzDsUzGQ+AKMYODVhlIOT3qNk53VVxCR5DjtWxC6yY55ArF3c1Yik96Uo3KjJxNU2qytyf1q5FDb2y7uOO5rDa8lVvlbioZbuWTG9yaz9nJ6XNfaRWtjp1uhcZWNsAVg6jbzwzmVWbBPX0qK1vGgkBB471uq8V3Fzg5oUeRkynz7nOfarscea350xpppPvMT9TWzNpJzmP8qrDS7nd9wfXNaJxM7MzQsnYkU5YJJTtUFj7VrQ6RKx+c4HtWrb2kFqnT6mk5pbAkZ+laNsImuOT2X0rT1DUIrGDAI3Y4FV7vVI4lKIct7VzN6ZZ5DKzE57VKi5O8htk8101y5dzyajDbTVFZShqdZA3fmtiSy3zLUJ9qdk4poNAEgjATJquzbBmpmYkVBOvyjFAFU/M1WoY9oyetVuhqzHKCADQBNRS8UUgExxRinYooASiloPSgRBNTIxlqWRsnFOhXJzTGTfdWhDmnEZFCLtpALijkU6jFADTgjpUEkJHKjIqxspOR1oApcg8U5ZCDzyKmkjU8iqzLt4NMCy8CyLuAqo8TRnjNTQTtFwelXFaKb60AZyTshw3SrKyBxwaWexP3kqkQ8TdMYoAukU0nAqJbnP3hTywZSQaAGqjMcih42HSiOfHBqbfkdqAIY5CCAasgn1qrIPm4qzAhdetJgSDFI31pcEcGmsMHNIBB96p41BPNQgd6cGwaTGWgmRx0pkg2qTiljbd0NQ3b7Y8A1mr3L6GdK29zURp57mmjlq3Mx4FS4wOKaoGRU+ADg0ANXOKcBQRg8Ucg0gGMvFNC7mC+tSHk4pNhV+1AEklu8Cjdjmq9PaV3OGJ4pOKFfqAg5FJS4HalA4xTAZUgwBmk27mAFEymP5aAIzy9aFi5ZDFnjPFZy561atGxMM+lAHX+UhDBwdw6MKbnzMI+QOlFFQIlhSS1kDg8A9a6QIms2AkOz7RGOAf4h6UUVjUelylroefa5ozI73MEZCj76EcrXPYooreLuhCYpuOaKKoAxSg80UUAWI3HFWkkx0P0ooqZATRy5PepOvOKKKyKE2jqaRIwMkUUUXAUKc8inbfaiimIjl3bflBqg4PJINFFXEREaQ0UVYCBSegpV64IoooAniTDZ7VZSPJ4oorNjROFKryKaiEvmiipGybk0mz2oopAQuDuximSr8mMUUVSYiuq+vanAd6KKsRIeVNU2bnvRRTQCqxq1BcSQHKk0UUMDVg1lekikVa/tmADrRRUciHchl1uNUJTr6VnTanNPwDgH0ooqlBILlMsSeuaXfxiiiqEQyQh+gwarENGeaKKAJY5+MGps55FFFACMTjpSDJ60UUARyw55UVX+ZDzmiigCeOYjrVpWDDg0UUAPxTWOKKKQCbwTimyNgUUUwIOtWYBx0oooAmx7UuKKKQhcc0YoooAXHtSMue1FFAyF1I5qrKewoooAjzxSqxU5FFFMC3DeEfK3Srfkx3K5XGaKKAKNxYPHkgGqfzJxzRRSQDepzTlcjvRRTAemS2atQsVbiiikxk+4GkJOOlFFSAuPlqPsc0UUgJYOB83FVrtgXwpOKKKI7jexXddq0idaKK0JH45p6Mc880UUAP3ZpecUUUgHxqGPPapJMBeBzRRUvcZW2MDk01v1oopoQDOKacg5ooqgLFuAoMjjIHSoJWLyZ5waKKXUBfL2pmlt5ClzGw/vUUUID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84" y="1027906"/>
            <a:ext cx="6743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C3EA-B3BA-40FD-88FE-BE4B1C42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Taakverdeling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034250-DF2E-4DD4-990F-1FEF029B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7059" cy="4351338"/>
          </a:xfrm>
        </p:spPr>
        <p:txBody>
          <a:bodyPr>
            <a:noAutofit/>
          </a:bodyPr>
          <a:lstStyle/>
          <a:p>
            <a:r>
              <a:rPr lang="nl-BE" dirty="0" smtClean="0"/>
              <a:t>Abad Sethi</a:t>
            </a:r>
            <a:endParaRPr lang="nl-BE" dirty="0"/>
          </a:p>
          <a:p>
            <a:pPr lvl="1"/>
            <a:r>
              <a:rPr lang="nl-BE" dirty="0"/>
              <a:t>Hoofdverantwoordelijke voor algemene integratie</a:t>
            </a:r>
          </a:p>
          <a:p>
            <a:pPr lvl="1"/>
            <a:r>
              <a:rPr lang="nl-BE" dirty="0" smtClean="0"/>
              <a:t>Communicatie PLC </a:t>
            </a:r>
            <a:r>
              <a:rPr lang="nl-BE" dirty="0" smtClean="0">
                <a:sym typeface="Wingdings" panose="05000000000000000000" pitchFamily="2" charset="2"/>
              </a:rPr>
              <a:t> Jetson Nano</a:t>
            </a:r>
            <a:r>
              <a:rPr lang="nl-BE" dirty="0" smtClean="0"/>
              <a:t>, Failsafe elektronica ,µController, bijspringen waar nodig</a:t>
            </a:r>
            <a:endParaRPr lang="nl-BE" dirty="0"/>
          </a:p>
          <a:p>
            <a:r>
              <a:rPr lang="nl-BE" dirty="0" smtClean="0"/>
              <a:t>Metehan Altintas</a:t>
            </a:r>
            <a:endParaRPr lang="nl-BE" dirty="0"/>
          </a:p>
          <a:p>
            <a:pPr lvl="1"/>
            <a:r>
              <a:rPr lang="nl-BE" dirty="0" smtClean="0"/>
              <a:t>Hulp communicatie PLC en Jetson, Onderzoek motorcontroller</a:t>
            </a:r>
          </a:p>
          <a:p>
            <a:r>
              <a:rPr lang="nl-BE" dirty="0" smtClean="0"/>
              <a:t>Ali</a:t>
            </a:r>
          </a:p>
          <a:p>
            <a:pPr lvl="1"/>
            <a:r>
              <a:rPr lang="nl-BE" dirty="0" smtClean="0"/>
              <a:t>Circuits tekenen, Failsafe elektronica</a:t>
            </a:r>
            <a:endParaRPr lang="nl-BE" dirty="0" smtClean="0"/>
          </a:p>
          <a:p>
            <a:pPr marL="228600" lvl="1">
              <a:spcBef>
                <a:spcPts val="1000"/>
              </a:spcBef>
            </a:pPr>
            <a:r>
              <a:rPr lang="nl-BE" sz="2800" dirty="0"/>
              <a:t>Kazim bozca</a:t>
            </a:r>
            <a:endParaRPr lang="nl-BE" sz="2800" dirty="0"/>
          </a:p>
          <a:p>
            <a:pPr lvl="1"/>
            <a:r>
              <a:rPr lang="nl-BE" dirty="0" smtClean="0"/>
              <a:t>Documentatie/onderzoek, mechanische werk aan buggy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20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EA3A710-78F3-464B-8D09-501B199A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Onderzoeksvraag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03B6F2-38E0-4FB7-9185-792967A2A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nl-BE" smtClean="0"/>
              <a:t>Is het mogelijk om dit te verwezenlijke</a:t>
            </a:r>
            <a:endParaRPr lang="nl-BE" dirty="0" smtClean="0"/>
          </a:p>
          <a:p>
            <a:r>
              <a:rPr lang="nl-BE" dirty="0" smtClean="0"/>
              <a:t>Zouden andere (grote) bedrijven ook interesse tonen om een soortgelijke AI aangestuurde mini taxi te implementeren in hun campus? </a:t>
            </a:r>
            <a:r>
              <a:rPr lang="nl-BE" dirty="0" smtClean="0"/>
              <a:t>Zou dit ook op de openbare weg gebruikt mogen worden?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71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310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Wingdings</vt:lpstr>
      <vt:lpstr>Kantoorthema</vt:lpstr>
      <vt:lpstr>Autonomous Cart (2)</vt:lpstr>
      <vt:lpstr>Probleemstelling</vt:lpstr>
      <vt:lpstr>Materiaal &amp; methoden</vt:lpstr>
      <vt:lpstr>Materiaal &amp; methoden</vt:lpstr>
      <vt:lpstr>PowerPoint Presentation</vt:lpstr>
      <vt:lpstr>PowerPoint Presentation</vt:lpstr>
      <vt:lpstr>PowerPoint Presentation</vt:lpstr>
      <vt:lpstr>Taakverdeling</vt:lpstr>
      <vt:lpstr>Onderzoeksvraag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Bart Stukken</dc:creator>
  <cp:lastModifiedBy>Abad UrRehmanSethi</cp:lastModifiedBy>
  <cp:revision>26</cp:revision>
  <dcterms:created xsi:type="dcterms:W3CDTF">2019-02-11T13:40:55Z</dcterms:created>
  <dcterms:modified xsi:type="dcterms:W3CDTF">2020-03-04T11:27:49Z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20003435@pxl.be</vt:lpwstr>
  </property>
  <property fmtid="{D5CDD505-2E9C-101B-9397-08002B2CF9AE}" pid="5" name="MSIP_Label_f95379a6-efcb-4855-97e0-03c6be785496_SetDate">
    <vt:lpwstr>2020-02-26T08:31:55.1245700Z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04be34ac-0483-4fa6-98cc-9d0d7945eae0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