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600A7-1BA1-4A6C-B89F-3BFDF4E67060}" v="13" dt="2023-08-23T02:54:5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107" d="100"/>
          <a:sy n="107" d="100"/>
        </p:scale>
        <p:origin x="2886"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4/3/2024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4/3/2024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4/3/2024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4/3/2024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4/3/2024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4/3/2024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4/3/2024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4/3/2024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4/3/2024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4/3/2024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4/3/2024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t>Improving Security Awareness: Focus on HR &amp; Marketing</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Amir Sarkhosh</a:t>
            </a:r>
            <a:endParaRPr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Phishing?</a:t>
            </a:r>
          </a:p>
        </p:txBody>
      </p:sp>
      <p:sp>
        <p:nvSpPr>
          <p:cNvPr id="3" name="Content Placeholder 2"/>
          <p:cNvSpPr>
            <a:spLocks noGrp="1"/>
          </p:cNvSpPr>
          <p:nvPr>
            <p:ph idx="1"/>
          </p:nvPr>
        </p:nvSpPr>
        <p:spPr/>
        <p:txBody>
          <a:bodyPr/>
          <a:lstStyle/>
          <a:p>
            <a:r>
              <a:t>Phishing is a type of cyber attack where attackers disguise themselves as a trustworthy entity to steal sensitive information. It's one of the most common methods used by cybercriminals to trick individuals into providing personal data, such as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HR &amp; Marketing?</a:t>
            </a:r>
          </a:p>
        </p:txBody>
      </p:sp>
      <p:sp>
        <p:nvSpPr>
          <p:cNvPr id="3" name="Content Placeholder 2"/>
          <p:cNvSpPr>
            <a:spLocks noGrp="1"/>
          </p:cNvSpPr>
          <p:nvPr>
            <p:ph idx="1"/>
          </p:nvPr>
        </p:nvSpPr>
        <p:spPr/>
        <p:txBody>
          <a:bodyPr/>
          <a:lstStyle/>
          <a:p>
            <a:r>
              <a:t>HR and Marketing departments often handle sensitive information and communicate frequently with external parties, making them prime targets for phishing attacks. Awareness and vigilance in these teams are crucial for the organization's overall cybersecurity.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Phishing Tactics</a:t>
            </a:r>
          </a:p>
        </p:txBody>
      </p:sp>
      <p:sp>
        <p:nvSpPr>
          <p:cNvPr id="3" name="Content Placeholder 2"/>
          <p:cNvSpPr>
            <a:spLocks noGrp="1"/>
          </p:cNvSpPr>
          <p:nvPr>
            <p:ph idx="1"/>
          </p:nvPr>
        </p:nvSpPr>
        <p:spPr/>
        <p:txBody>
          <a:bodyPr/>
          <a:lstStyle/>
          <a:p>
            <a:r>
              <a:t>- Email spoofing: Sending emails from addresses that appear to be from trusted sources.</a:t>
            </a:r>
          </a:p>
          <a:p>
            <a:r>
              <a:t>- Link manipulation: Embedding malicious links in seemingly legitimate emails.</a:t>
            </a:r>
          </a:p>
          <a:p>
            <a:r>
              <a:t>- Website forgery: Creating fake websites that mimic real ones to collect personal information.</a:t>
            </a:r>
          </a:p>
          <a:p>
            <a:r>
              <a:t>- Social engineering: Using psychological manipulation to trick individuals into breaking security procedures.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Protecting Yourself and Your Team</a:t>
            </a:r>
          </a:p>
        </p:txBody>
      </p:sp>
      <p:sp>
        <p:nvSpPr>
          <p:cNvPr id="3" name="Content Placeholder 2"/>
          <p:cNvSpPr>
            <a:spLocks noGrp="1"/>
          </p:cNvSpPr>
          <p:nvPr>
            <p:ph idx="1"/>
          </p:nvPr>
        </p:nvSpPr>
        <p:spPr/>
        <p:txBody>
          <a:bodyPr/>
          <a:lstStyle/>
          <a:p>
            <a:r>
              <a:t>- Verify sender's email addresses and look out for suspicious links.</a:t>
            </a:r>
          </a:p>
          <a:p>
            <a:r>
              <a:t>- Avoid sharing sensitive information via email without verification.</a:t>
            </a:r>
          </a:p>
          <a:p>
            <a:r>
              <a:t>- Use multi-factor authentication and regularly update passwords.</a:t>
            </a:r>
          </a:p>
          <a:p>
            <a:r>
              <a:t>- Educate yourself on the latest phishing tactics and remain vigilant.</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214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Tenorite</vt:lpstr>
      <vt:lpstr>Office Theme</vt:lpstr>
      <vt:lpstr>Improving Security Awareness: Focus on HR &amp; Marketing</vt:lpstr>
      <vt:lpstr>What is Phishing?</vt:lpstr>
      <vt:lpstr>Why HR &amp; Marketing?</vt:lpstr>
      <vt:lpstr>Common Phishing Tactics</vt:lpstr>
      <vt:lpstr>Protecting Yourself and Your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2024-04-03T01:48:35Z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