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rin, Joshua" initials="AJ" lastIdx="1" clrIdx="0">
    <p:extLst>
      <p:ext uri="{19B8F6BF-5375-455C-9EA6-DF929625EA0E}">
        <p15:presenceInfo xmlns:p15="http://schemas.microsoft.com/office/powerpoint/2012/main" userId="S::jazrin@umich.edu::f604865b-c7bf-4819-b3db-99e2ef7662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89"/>
    <p:restoredTop sz="94554"/>
  </p:normalViewPr>
  <p:slideViewPr>
    <p:cSldViewPr snapToGrid="0" snapToObjects="1">
      <p:cViewPr varScale="1">
        <p:scale>
          <a:sx n="60" d="100"/>
          <a:sy n="60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62ED-3424-FE47-A068-49C2FD65A5D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8F529-463B-9F48-947E-4BF2F7A84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71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be5e6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be5e6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22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15F6-7C40-0E45-857B-49B1FD37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39A07-13AC-584E-B04A-528C33E7C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24CF-37F2-684E-8BFF-63C471B7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58F3-087F-8547-BE3E-7C2741D8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C27F-8E68-5548-B715-045D7C6C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621-6CE6-CC40-B44C-47C71AD3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55AB8-C54D-0246-A684-908A24A7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D31B-3D8A-8C43-890E-240CECAE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1D9-3394-D24B-A986-C144F232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8BFE-8055-434C-9B9C-C1C53E3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C6F28-4E87-F24A-814B-3E0CA777F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1C9E9-B2BE-954C-A2A6-7135FE7E9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96AA-A1E8-FB44-A467-A4130675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EB1E-202A-5043-8112-8CDC3A0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5811-A20D-BF4E-9BE2-0D14AAB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4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2D1C-5F1E-F240-9CD7-54B0CA4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375E-00E7-EF4F-A9EB-32B6A06A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FDA-1815-344B-8F24-52A74399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E18-4D2C-F749-A072-3706C46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5EAB-9CD1-AB4C-A1B4-AD24FE92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6C9-D941-EF40-99BD-620DCF6A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7721-78EA-8345-99ED-29482A6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8FD4-6899-BF4D-87FF-C668F37A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4FE5-EF31-A64F-890F-949ACB68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78E9-F39D-A842-AA00-AFE7F1A7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F514-E79C-BD43-BBA2-4411261F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C190-92B4-BD4F-B004-471E26443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9B3F-6914-2348-AADC-3F2A168F5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87F1C-1EC6-EE42-867E-C5821E78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CA09-BF19-DD44-8149-2C3E473D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236E-7F19-3F40-B625-879BC3C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C19C-8C17-5E40-97FC-82B3E023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743A-886F-474C-8F02-C9D894CD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8777-C5B2-3B4E-A163-1829A479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106A9-786F-E340-A6CB-64928400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B8C3F-424B-E04C-8DE5-7EADF7FD6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4EAF7-522B-D747-ABAD-407758CF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B32E-EF02-4042-9567-F0976B1F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CA3F-E3C5-B44E-93B0-263695BD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B01B-92A2-1C49-BFAE-A6908B8A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4AAF3-8C68-434A-9BD6-635F6A74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510D-0BB3-9C46-B8FC-273B90C7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E1160-8E1C-1D4C-A7E8-DBF55B9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7A6E6-8BA7-844D-AD31-CB0CF755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36A33-DE5E-1E42-88A8-2C283A6E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5322-0EFC-434C-B732-162FE8F8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A261-FC8D-6E45-BCA4-9447D08A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60E4-735D-204A-8A55-B4508343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B2D0F-B047-0D45-82BB-4935494AE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6CEC-06A2-2B4A-91AA-8A565E95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B5C6-E171-2047-A6E2-C9599F5C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FF65D-5B7E-734D-A59C-AFADE8AA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23D6-1055-F74E-B4EA-803E8860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83FB8-5132-8246-AFE0-F1AD61D53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4D4B2-EEBB-2341-8052-AED00A83F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844B0-9231-EE46-BDF2-FA76806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3D0D-609C-9643-AC27-ED14C189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4B2A-FB34-2943-BDD3-B1B03D72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B5B0F-F1D6-494F-B2D3-278A5C2F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D4DB-9AAC-C746-B0C9-03985A20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A3A-19FB-7045-9364-462C3A9E1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3900-2333-AA4B-BA90-7B07ED38CCD7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1A9F-9703-2E40-8B57-1B9A8B0A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F508-B89F-C849-8DDC-9B88B8F26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9519-210D-E749-A104-7581DB30E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06D5F2-EFE7-6348-A708-D8E4CBF32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0" t="6330" r="7426" b="7262"/>
          <a:stretch/>
        </p:blipFill>
        <p:spPr>
          <a:xfrm flipH="1">
            <a:off x="165101" y="360718"/>
            <a:ext cx="5930899" cy="5892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56FD96-E290-D147-AC1F-862630618115}"/>
              </a:ext>
            </a:extLst>
          </p:cNvPr>
          <p:cNvSpPr/>
          <p:nvPr/>
        </p:nvSpPr>
        <p:spPr>
          <a:xfrm flipH="1">
            <a:off x="3039047" y="4164728"/>
            <a:ext cx="819150" cy="392668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71B00-1760-904F-AD16-5D7A880C8A0C}"/>
              </a:ext>
            </a:extLst>
          </p:cNvPr>
          <p:cNvSpPr/>
          <p:nvPr/>
        </p:nvSpPr>
        <p:spPr>
          <a:xfrm rot="18021721" flipH="1">
            <a:off x="3779697" y="4456814"/>
            <a:ext cx="819150" cy="392668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25D8B-E405-2349-AFA8-030DFE638B88}"/>
              </a:ext>
            </a:extLst>
          </p:cNvPr>
          <p:cNvSpPr/>
          <p:nvPr/>
        </p:nvSpPr>
        <p:spPr>
          <a:xfrm rot="3240637" flipH="1">
            <a:off x="1680078" y="4420876"/>
            <a:ext cx="819150" cy="392668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D72B24-7766-404E-8904-384CA971BCD7}"/>
              </a:ext>
            </a:extLst>
          </p:cNvPr>
          <p:cNvSpPr/>
          <p:nvPr/>
        </p:nvSpPr>
        <p:spPr>
          <a:xfrm flipH="1">
            <a:off x="2720975" y="4697236"/>
            <a:ext cx="819150" cy="392668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4D671A-90F4-BF42-B617-80528B127863}"/>
              </a:ext>
            </a:extLst>
          </p:cNvPr>
          <p:cNvSpPr/>
          <p:nvPr/>
        </p:nvSpPr>
        <p:spPr>
          <a:xfrm flipH="1">
            <a:off x="2131574" y="3661659"/>
            <a:ext cx="819150" cy="392668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78949B-5A75-4944-8722-98B49FA7E147}"/>
              </a:ext>
            </a:extLst>
          </p:cNvPr>
          <p:cNvGrpSpPr/>
          <p:nvPr/>
        </p:nvGrpSpPr>
        <p:grpSpPr>
          <a:xfrm flipH="1">
            <a:off x="1462435" y="2060396"/>
            <a:ext cx="993775" cy="890031"/>
            <a:chOff x="6446490" y="2169578"/>
            <a:chExt cx="993775" cy="8900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5F8E44-D708-6843-B858-003358191E43}"/>
                </a:ext>
              </a:extLst>
            </p:cNvPr>
            <p:cNvSpPr txBox="1"/>
            <p:nvPr/>
          </p:nvSpPr>
          <p:spPr>
            <a:xfrm>
              <a:off x="6785422" y="2169578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C447B-53CC-6649-A9F6-5C256328B2E6}"/>
                </a:ext>
              </a:extLst>
            </p:cNvPr>
            <p:cNvSpPr txBox="1"/>
            <p:nvPr/>
          </p:nvSpPr>
          <p:spPr>
            <a:xfrm>
              <a:off x="6446490" y="269027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11EED-C50A-1C4A-AB68-73BAA1CFD8AB}"/>
                </a:ext>
              </a:extLst>
            </p:cNvPr>
            <p:cNvSpPr txBox="1"/>
            <p:nvPr/>
          </p:nvSpPr>
          <p:spPr>
            <a:xfrm>
              <a:off x="7097365" y="267697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71AD5A-CD12-2048-8DAD-003609FF67BB}"/>
              </a:ext>
            </a:extLst>
          </p:cNvPr>
          <p:cNvGrpSpPr/>
          <p:nvPr/>
        </p:nvGrpSpPr>
        <p:grpSpPr>
          <a:xfrm flipH="1">
            <a:off x="2053045" y="1556065"/>
            <a:ext cx="1556965" cy="375995"/>
            <a:chOff x="3451192" y="1653669"/>
            <a:chExt cx="1556965" cy="3759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FB99C4-5914-5849-ADAC-390B45B2435C}"/>
                </a:ext>
              </a:extLst>
            </p:cNvPr>
            <p:cNvSpPr txBox="1"/>
            <p:nvPr/>
          </p:nvSpPr>
          <p:spPr>
            <a:xfrm>
              <a:off x="3451192" y="166033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30B039-574E-1840-8647-1B1F2872807D}"/>
                </a:ext>
              </a:extLst>
            </p:cNvPr>
            <p:cNvSpPr txBox="1"/>
            <p:nvPr/>
          </p:nvSpPr>
          <p:spPr>
            <a:xfrm>
              <a:off x="4665257" y="1653669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B91180-79F2-9644-BF6E-0275DACD9E18}"/>
              </a:ext>
            </a:extLst>
          </p:cNvPr>
          <p:cNvSpPr txBox="1"/>
          <p:nvPr/>
        </p:nvSpPr>
        <p:spPr>
          <a:xfrm flipH="1">
            <a:off x="2949306" y="207659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E92E36-F8FB-2D4F-A3BB-1DC8EADCABC8}"/>
              </a:ext>
            </a:extLst>
          </p:cNvPr>
          <p:cNvGrpSpPr/>
          <p:nvPr/>
        </p:nvGrpSpPr>
        <p:grpSpPr>
          <a:xfrm flipH="1">
            <a:off x="2073154" y="1556065"/>
            <a:ext cx="2145040" cy="2464286"/>
            <a:chOff x="4684506" y="1665247"/>
            <a:chExt cx="2145040" cy="246428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9462FF-4051-AB45-8635-BB03266EB457}"/>
                </a:ext>
              </a:extLst>
            </p:cNvPr>
            <p:cNvSpPr txBox="1"/>
            <p:nvPr/>
          </p:nvSpPr>
          <p:spPr>
            <a:xfrm>
              <a:off x="6486646" y="3760201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3DAA1-41B6-0F4E-9235-F8F771651C56}"/>
                </a:ext>
              </a:extLst>
            </p:cNvPr>
            <p:cNvSpPr txBox="1"/>
            <p:nvPr/>
          </p:nvSpPr>
          <p:spPr>
            <a:xfrm>
              <a:off x="5902275" y="166524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B8B42A-9798-2F43-9D6F-557E287FED6B}"/>
                </a:ext>
              </a:extLst>
            </p:cNvPr>
            <p:cNvSpPr txBox="1"/>
            <p:nvPr/>
          </p:nvSpPr>
          <p:spPr>
            <a:xfrm>
              <a:off x="4684506" y="1671910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6E018-2E44-4D40-B4EC-FBE5471658C9}"/>
              </a:ext>
            </a:extLst>
          </p:cNvPr>
          <p:cNvGrpSpPr/>
          <p:nvPr/>
        </p:nvGrpSpPr>
        <p:grpSpPr>
          <a:xfrm flipH="1">
            <a:off x="1759296" y="2083410"/>
            <a:ext cx="928434" cy="1412939"/>
            <a:chOff x="6837269" y="1125971"/>
            <a:chExt cx="928434" cy="14129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BA7D6-0A03-B948-8138-905D8EE1AF16}"/>
                </a:ext>
              </a:extLst>
            </p:cNvPr>
            <p:cNvSpPr txBox="1"/>
            <p:nvPr/>
          </p:nvSpPr>
          <p:spPr>
            <a:xfrm>
              <a:off x="6837269" y="1125971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1521E1-32B9-8049-B2BC-4423CF9C4E1A}"/>
                </a:ext>
              </a:extLst>
            </p:cNvPr>
            <p:cNvSpPr txBox="1"/>
            <p:nvPr/>
          </p:nvSpPr>
          <p:spPr>
            <a:xfrm>
              <a:off x="7422803" y="2169578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50FFA4-6506-D74A-B164-C046F124B2FF}"/>
              </a:ext>
            </a:extLst>
          </p:cNvPr>
          <p:cNvGrpSpPr/>
          <p:nvPr/>
        </p:nvGrpSpPr>
        <p:grpSpPr>
          <a:xfrm flipH="1">
            <a:off x="1179410" y="3065889"/>
            <a:ext cx="594968" cy="969851"/>
            <a:chOff x="4690717" y="3187256"/>
            <a:chExt cx="594968" cy="96985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ACB516-F299-C945-BB72-AA83CEDCCF55}"/>
                </a:ext>
              </a:extLst>
            </p:cNvPr>
            <p:cNvSpPr txBox="1"/>
            <p:nvPr/>
          </p:nvSpPr>
          <p:spPr>
            <a:xfrm>
              <a:off x="4690717" y="3756997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D018CD-9515-E74D-BFB6-F6F48288FFEC}"/>
                </a:ext>
              </a:extLst>
            </p:cNvPr>
            <p:cNvSpPr txBox="1"/>
            <p:nvPr/>
          </p:nvSpPr>
          <p:spPr>
            <a:xfrm>
              <a:off x="4955485" y="3187256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5B24F0-3096-7547-B546-48CF072FB9AC}"/>
              </a:ext>
            </a:extLst>
          </p:cNvPr>
          <p:cNvGrpSpPr/>
          <p:nvPr/>
        </p:nvGrpSpPr>
        <p:grpSpPr>
          <a:xfrm flipH="1">
            <a:off x="3942670" y="4155242"/>
            <a:ext cx="570594" cy="930596"/>
            <a:chOff x="4083050" y="3758444"/>
            <a:chExt cx="570594" cy="93059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44FAD5-1B12-FF44-9BE2-12EA9BF53E58}"/>
                </a:ext>
              </a:extLst>
            </p:cNvPr>
            <p:cNvSpPr txBox="1"/>
            <p:nvPr/>
          </p:nvSpPr>
          <p:spPr>
            <a:xfrm>
              <a:off x="4083050" y="3758444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91124FD-BA5C-9042-9CDD-7206E3DB19BA}"/>
                </a:ext>
              </a:extLst>
            </p:cNvPr>
            <p:cNvSpPr txBox="1"/>
            <p:nvPr/>
          </p:nvSpPr>
          <p:spPr>
            <a:xfrm>
              <a:off x="4323444" y="4288930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589177-73D5-164B-BE95-D3DA25AC3AE8}"/>
              </a:ext>
            </a:extLst>
          </p:cNvPr>
          <p:cNvGrpSpPr/>
          <p:nvPr/>
        </p:nvGrpSpPr>
        <p:grpSpPr>
          <a:xfrm flipH="1">
            <a:off x="1783110" y="4159361"/>
            <a:ext cx="1836944" cy="937985"/>
            <a:chOff x="3744359" y="3761674"/>
            <a:chExt cx="1836944" cy="9379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D7CB4C-987D-BF47-9C80-2C0DF763E11C}"/>
                </a:ext>
              </a:extLst>
            </p:cNvPr>
            <p:cNvSpPr txBox="1"/>
            <p:nvPr/>
          </p:nvSpPr>
          <p:spPr>
            <a:xfrm>
              <a:off x="3744359" y="4299549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C735E40-9E42-894C-9F4A-FB8446A28D0E}"/>
                </a:ext>
              </a:extLst>
            </p:cNvPr>
            <p:cNvSpPr txBox="1"/>
            <p:nvPr/>
          </p:nvSpPr>
          <p:spPr>
            <a:xfrm>
              <a:off x="5251103" y="3761674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7CFB9C2-AAAB-0D49-9B23-F66CC1DE2416}"/>
              </a:ext>
            </a:extLst>
          </p:cNvPr>
          <p:cNvGrpSpPr/>
          <p:nvPr/>
        </p:nvGrpSpPr>
        <p:grpSpPr>
          <a:xfrm flipH="1">
            <a:off x="2056031" y="4689794"/>
            <a:ext cx="983016" cy="400110"/>
            <a:chOff x="5239767" y="3756994"/>
            <a:chExt cx="983016" cy="4001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A3DEE0-E53A-2C4C-A97B-2B226A80404D}"/>
                </a:ext>
              </a:extLst>
            </p:cNvPr>
            <p:cNvSpPr txBox="1"/>
            <p:nvPr/>
          </p:nvSpPr>
          <p:spPr>
            <a:xfrm>
              <a:off x="5892583" y="3756994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75A5F25-5699-5E46-BA56-BE1BF1DCFEC8}"/>
                </a:ext>
              </a:extLst>
            </p:cNvPr>
            <p:cNvSpPr txBox="1"/>
            <p:nvPr/>
          </p:nvSpPr>
          <p:spPr>
            <a:xfrm>
              <a:off x="5239767" y="3756994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63BC09-D534-9C46-9600-ED5B4DE79993}"/>
              </a:ext>
            </a:extLst>
          </p:cNvPr>
          <p:cNvGrpSpPr/>
          <p:nvPr/>
        </p:nvGrpSpPr>
        <p:grpSpPr>
          <a:xfrm flipH="1">
            <a:off x="786747" y="4160023"/>
            <a:ext cx="3134824" cy="2000577"/>
            <a:chOff x="3145188" y="3215493"/>
            <a:chExt cx="3134824" cy="200057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B45A381-51D2-034D-9385-2206EAD61641}"/>
                </a:ext>
              </a:extLst>
            </p:cNvPr>
            <p:cNvSpPr txBox="1"/>
            <p:nvPr/>
          </p:nvSpPr>
          <p:spPr>
            <a:xfrm>
              <a:off x="3145188" y="3215493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EBF456-20F5-F14F-B67C-32A881C0FAFC}"/>
                </a:ext>
              </a:extLst>
            </p:cNvPr>
            <p:cNvSpPr txBox="1"/>
            <p:nvPr/>
          </p:nvSpPr>
          <p:spPr>
            <a:xfrm>
              <a:off x="5949812" y="4815960"/>
              <a:ext cx="33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17345DE-EC13-A54F-92FC-2C489DA631A2}"/>
              </a:ext>
            </a:extLst>
          </p:cNvPr>
          <p:cNvSpPr txBox="1"/>
          <p:nvPr/>
        </p:nvSpPr>
        <p:spPr>
          <a:xfrm flipH="1">
            <a:off x="1724026" y="3103858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540ED9B5-55B1-7347-AFBD-AD60104EFC3C}"/>
              </a:ext>
            </a:extLst>
          </p:cNvPr>
          <p:cNvSpPr/>
          <p:nvPr/>
        </p:nvSpPr>
        <p:spPr>
          <a:xfrm rot="3842797" flipV="1">
            <a:off x="947732" y="2401595"/>
            <a:ext cx="1653292" cy="1297470"/>
          </a:xfrm>
          <a:prstGeom prst="parallelogram">
            <a:avLst>
              <a:gd name="adj" fmla="val 56300"/>
            </a:avLst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CB92C2-6D96-1841-B7E7-732327796E19}"/>
              </a:ext>
            </a:extLst>
          </p:cNvPr>
          <p:cNvGrpSpPr/>
          <p:nvPr/>
        </p:nvGrpSpPr>
        <p:grpSpPr>
          <a:xfrm flipH="1">
            <a:off x="3830379" y="3113768"/>
            <a:ext cx="1436494" cy="939240"/>
            <a:chOff x="3635827" y="3222950"/>
            <a:chExt cx="1436494" cy="9392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FD324BA-439D-0344-9E13-A3A4723B90B2}"/>
                </a:ext>
              </a:extLst>
            </p:cNvPr>
            <p:cNvSpPr/>
            <p:nvPr/>
          </p:nvSpPr>
          <p:spPr>
            <a:xfrm>
              <a:off x="4586923" y="3763560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T+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689B0B0-0147-7F42-AC4B-8778CFA066D0}"/>
                </a:ext>
              </a:extLst>
            </p:cNvPr>
            <p:cNvSpPr/>
            <p:nvPr/>
          </p:nvSpPr>
          <p:spPr>
            <a:xfrm>
              <a:off x="3929661" y="3760201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T-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8586FC5-68FB-244B-AB97-4DA866D2416A}"/>
                </a:ext>
              </a:extLst>
            </p:cNvPr>
            <p:cNvSpPr/>
            <p:nvPr/>
          </p:nvSpPr>
          <p:spPr>
            <a:xfrm>
              <a:off x="3658954" y="3222950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38E8715-35B3-6149-BE8F-F69D2B954BA3}"/>
                </a:ext>
              </a:extLst>
            </p:cNvPr>
            <p:cNvSpPr/>
            <p:nvPr/>
          </p:nvSpPr>
          <p:spPr>
            <a:xfrm>
              <a:off x="4296468" y="3225516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R-</a:t>
              </a:r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86C0DB8A-4E9F-C34B-B0DB-197AFCD91098}"/>
                </a:ext>
              </a:extLst>
            </p:cNvPr>
            <p:cNvSpPr/>
            <p:nvPr/>
          </p:nvSpPr>
          <p:spPr>
            <a:xfrm flipH="1">
              <a:off x="3635827" y="3268012"/>
              <a:ext cx="1360483" cy="894178"/>
            </a:xfrm>
            <a:prstGeom prst="parallelogram">
              <a:avLst>
                <a:gd name="adj" fmla="val 56300"/>
              </a:avLst>
            </a:prstGeom>
            <a:solidFill>
              <a:srgbClr val="0070C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Rs-1</a:t>
              </a:r>
            </a:p>
            <a:p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6F47C8-A77F-774F-9409-EFC82D1F15BE}"/>
              </a:ext>
            </a:extLst>
          </p:cNvPr>
          <p:cNvGrpSpPr/>
          <p:nvPr/>
        </p:nvGrpSpPr>
        <p:grpSpPr>
          <a:xfrm flipH="1">
            <a:off x="3525217" y="2045489"/>
            <a:ext cx="1376044" cy="932099"/>
            <a:chOff x="2748079" y="2150603"/>
            <a:chExt cx="1376044" cy="93209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61965B-E85D-D340-A9A6-F0AE86A40496}"/>
                </a:ext>
              </a:extLst>
            </p:cNvPr>
            <p:cNvSpPr/>
            <p:nvPr/>
          </p:nvSpPr>
          <p:spPr>
            <a:xfrm>
              <a:off x="3333563" y="2682434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T+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602C764-E320-7C40-A45D-090F52092322}"/>
                </a:ext>
              </a:extLst>
            </p:cNvPr>
            <p:cNvSpPr/>
            <p:nvPr/>
          </p:nvSpPr>
          <p:spPr>
            <a:xfrm>
              <a:off x="2748079" y="2711947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T-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C5D7E9-31EF-C34B-8F3B-5B6342ACCA51}"/>
                </a:ext>
              </a:extLst>
            </p:cNvPr>
            <p:cNvSpPr/>
            <p:nvPr/>
          </p:nvSpPr>
          <p:spPr>
            <a:xfrm>
              <a:off x="3062709" y="2156349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R+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3BD4029-D42F-7E44-9C69-20E0EAB7AE71}"/>
                </a:ext>
              </a:extLst>
            </p:cNvPr>
            <p:cNvSpPr/>
            <p:nvPr/>
          </p:nvSpPr>
          <p:spPr>
            <a:xfrm>
              <a:off x="3635137" y="2150603"/>
              <a:ext cx="485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R-</a:t>
              </a:r>
            </a:p>
          </p:txBody>
        </p:sp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5DA09DD8-1D54-7A44-A05E-2567A0C588C9}"/>
                </a:ext>
              </a:extLst>
            </p:cNvPr>
            <p:cNvSpPr/>
            <p:nvPr/>
          </p:nvSpPr>
          <p:spPr>
            <a:xfrm>
              <a:off x="2763640" y="2188524"/>
              <a:ext cx="1360483" cy="894178"/>
            </a:xfrm>
            <a:prstGeom prst="parallelogram">
              <a:avLst>
                <a:gd name="adj" fmla="val 56300"/>
              </a:avLst>
            </a:prstGeom>
            <a:solidFill>
              <a:srgbClr val="0070C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Rs-2</a:t>
              </a:r>
            </a:p>
            <a:p>
              <a:endParaRPr lang="en-US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2A0AA1E-0FBE-7649-894C-96E91EC41BAD}"/>
              </a:ext>
            </a:extLst>
          </p:cNvPr>
          <p:cNvSpPr txBox="1"/>
          <p:nvPr/>
        </p:nvSpPr>
        <p:spPr>
          <a:xfrm flipH="1">
            <a:off x="3051178" y="4144759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493BF-E229-7942-8214-73D9ED5C8BFE}"/>
              </a:ext>
            </a:extLst>
          </p:cNvPr>
          <p:cNvSpPr/>
          <p:nvPr/>
        </p:nvSpPr>
        <p:spPr>
          <a:xfrm flipH="1">
            <a:off x="2292543" y="3109548"/>
            <a:ext cx="502930" cy="392668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/>
              <a:t>GP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IO-0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8BD011E-F991-C042-875E-EE99B9551305}"/>
              </a:ext>
            </a:extLst>
          </p:cNvPr>
          <p:cNvSpPr/>
          <p:nvPr/>
        </p:nvSpPr>
        <p:spPr>
          <a:xfrm flipH="1">
            <a:off x="2852836" y="3104446"/>
            <a:ext cx="502930" cy="392668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/>
              <a:t>GP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IO-1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0E4A77-739D-B54F-B3EC-8B0645C455BA}"/>
              </a:ext>
            </a:extLst>
          </p:cNvPr>
          <p:cNvSpPr/>
          <p:nvPr/>
        </p:nvSpPr>
        <p:spPr>
          <a:xfrm flipH="1">
            <a:off x="3503568" y="3118643"/>
            <a:ext cx="502930" cy="392668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/>
              <a:t>GP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IO-2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1A55C6-89B4-574D-A5E4-F5759D8179A8}"/>
              </a:ext>
            </a:extLst>
          </p:cNvPr>
          <p:cNvSpPr txBox="1"/>
          <p:nvPr/>
        </p:nvSpPr>
        <p:spPr>
          <a:xfrm flipH="1">
            <a:off x="2666243" y="364407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179D6E-29E4-2240-8E69-6E34054822E7}"/>
              </a:ext>
            </a:extLst>
          </p:cNvPr>
          <p:cNvSpPr txBox="1"/>
          <p:nvPr/>
        </p:nvSpPr>
        <p:spPr>
          <a:xfrm flipH="1">
            <a:off x="1462228" y="2824545"/>
            <a:ext cx="7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Batt+</a:t>
            </a:r>
          </a:p>
        </p:txBody>
      </p:sp>
      <p:sp>
        <p:nvSpPr>
          <p:cNvPr id="62" name="Google Shape;75;p13">
            <a:extLst>
              <a:ext uri="{FF2B5EF4-FFF2-40B4-BE49-F238E27FC236}">
                <a16:creationId xmlns:a16="http://schemas.microsoft.com/office/drawing/2014/main" id="{BBECE452-7CEF-3C42-A3C1-B1E328BBA651}"/>
              </a:ext>
            </a:extLst>
          </p:cNvPr>
          <p:cNvSpPr/>
          <p:nvPr/>
        </p:nvSpPr>
        <p:spPr>
          <a:xfrm flipH="1">
            <a:off x="2053045" y="1575925"/>
            <a:ext cx="2198728" cy="403365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Batt-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3" name="Google Shape;75;p13">
            <a:extLst>
              <a:ext uri="{FF2B5EF4-FFF2-40B4-BE49-F238E27FC236}">
                <a16:creationId xmlns:a16="http://schemas.microsoft.com/office/drawing/2014/main" id="{BCF44C80-0B29-0543-AA73-98919F6D73BE}"/>
              </a:ext>
            </a:extLst>
          </p:cNvPr>
          <p:cNvSpPr/>
          <p:nvPr/>
        </p:nvSpPr>
        <p:spPr>
          <a:xfrm flipH="1">
            <a:off x="2297002" y="1941299"/>
            <a:ext cx="1072472" cy="495956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06170-33C0-3A49-B0D3-7D58C7F253D6}"/>
              </a:ext>
            </a:extLst>
          </p:cNvPr>
          <p:cNvSpPr/>
          <p:nvPr/>
        </p:nvSpPr>
        <p:spPr>
          <a:xfrm>
            <a:off x="6443212" y="10072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Power, Comms &amp; Thermocouples</a:t>
            </a:r>
          </a:p>
          <a:p>
            <a:r>
              <a:rPr lang="en-US" dirty="0"/>
              <a:t>Connector Diagram Legend:</a:t>
            </a:r>
          </a:p>
          <a:p>
            <a:r>
              <a:rPr lang="en-US" dirty="0"/>
              <a:t>P: Power</a:t>
            </a:r>
          </a:p>
          <a:p>
            <a:r>
              <a:rPr lang="en-US" dirty="0"/>
              <a:t>G: Ground   </a:t>
            </a:r>
          </a:p>
          <a:p>
            <a:r>
              <a:rPr lang="en-US" dirty="0"/>
              <a:t>R+: RS422 receive (positive differential)</a:t>
            </a:r>
          </a:p>
          <a:p>
            <a:r>
              <a:rPr lang="en-US" dirty="0"/>
              <a:t>R-: RS422 receive (negative differential)</a:t>
            </a:r>
          </a:p>
          <a:p>
            <a:r>
              <a:rPr lang="en-US" dirty="0"/>
              <a:t>T+: RS422 transmit (positive differential)</a:t>
            </a:r>
          </a:p>
          <a:p>
            <a:r>
              <a:rPr lang="en-US" dirty="0"/>
              <a:t>T-: RS422 transmit (negative differential)</a:t>
            </a:r>
          </a:p>
          <a:p>
            <a:r>
              <a:rPr lang="en-US" dirty="0"/>
              <a:t>+: One side of </a:t>
            </a:r>
            <a:r>
              <a:rPr lang="en-US" dirty="0" err="1"/>
              <a:t>tc</a:t>
            </a:r>
            <a:endParaRPr lang="en-US" dirty="0"/>
          </a:p>
          <a:p>
            <a:r>
              <a:rPr lang="en-US" dirty="0"/>
              <a:t>-: Other side </a:t>
            </a:r>
            <a:r>
              <a:rPr lang="en-US" dirty="0" err="1"/>
              <a:t>tc</a:t>
            </a:r>
            <a:endParaRPr lang="en-US" dirty="0"/>
          </a:p>
          <a:p>
            <a:r>
              <a:rPr lang="en-US" dirty="0"/>
              <a:t>Red: Battery</a:t>
            </a:r>
          </a:p>
          <a:p>
            <a:r>
              <a:rPr lang="en-US" dirty="0"/>
              <a:t>Blue: Comms</a:t>
            </a:r>
          </a:p>
          <a:p>
            <a:r>
              <a:rPr lang="en-US" dirty="0"/>
              <a:t>Green: Thermocouples</a:t>
            </a:r>
          </a:p>
          <a:p>
            <a:endParaRPr lang="en-US" dirty="0"/>
          </a:p>
          <a:p>
            <a:r>
              <a:rPr lang="en-US" dirty="0"/>
              <a:t>Board Connector: 2-208224-1 or similar</a:t>
            </a:r>
          </a:p>
          <a:p>
            <a:r>
              <a:rPr lang="en-US" dirty="0"/>
              <a:t>Harness Connector: 206305-1 or similar</a:t>
            </a:r>
          </a:p>
          <a:p>
            <a:endParaRPr lang="en-US" dirty="0"/>
          </a:p>
          <a:p>
            <a:r>
              <a:rPr lang="en-US" dirty="0"/>
              <a:t>Board pinout MATCHES connector pinout</a:t>
            </a:r>
          </a:p>
          <a:p>
            <a:endParaRPr lang="en-US" dirty="0"/>
          </a:p>
          <a:p>
            <a:r>
              <a:rPr lang="en-US" dirty="0"/>
              <a:t>Diagram is for both </a:t>
            </a:r>
          </a:p>
          <a:p>
            <a:r>
              <a:rPr lang="en-US" dirty="0"/>
              <a:t>connector and board pinout</a:t>
            </a:r>
          </a:p>
        </p:txBody>
      </p:sp>
    </p:spTree>
    <p:extLst>
      <p:ext uri="{BB962C8B-B14F-4D97-AF65-F5344CB8AC3E}">
        <p14:creationId xmlns:p14="http://schemas.microsoft.com/office/powerpoint/2010/main" val="394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1"/>
            <a:ext cx="6578329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 flipH="1">
            <a:off x="2454512" y="4657548"/>
            <a:ext cx="952000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mtr0B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 flipH="1">
            <a:off x="3050200" y="4585816"/>
            <a:ext cx="2972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-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 flipH="1">
            <a:off x="2458733" y="4612816"/>
            <a:ext cx="2972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+</a:t>
            </a:r>
            <a:endParaRPr sz="2400" dirty="0"/>
          </a:p>
        </p:txBody>
      </p:sp>
      <p:sp>
        <p:nvSpPr>
          <p:cNvPr id="79" name="Google Shape;79;p13"/>
          <p:cNvSpPr/>
          <p:nvPr/>
        </p:nvSpPr>
        <p:spPr>
          <a:xfrm rot="17876642" flipH="1">
            <a:off x="4074920" y="4443902"/>
            <a:ext cx="878175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mtr0A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 flipH="1">
            <a:off x="4140439" y="4612816"/>
            <a:ext cx="297200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+</a:t>
            </a:r>
            <a:endParaRPr sz="2400" dirty="0"/>
          </a:p>
        </p:txBody>
      </p:sp>
      <p:sp>
        <p:nvSpPr>
          <p:cNvPr id="85" name="Google Shape;85;p13"/>
          <p:cNvSpPr txBox="1"/>
          <p:nvPr/>
        </p:nvSpPr>
        <p:spPr>
          <a:xfrm flipH="1">
            <a:off x="1852351" y="2662633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/>
          </a:p>
        </p:txBody>
      </p:sp>
      <p:sp>
        <p:nvSpPr>
          <p:cNvPr id="92" name="Google Shape;92;p13"/>
          <p:cNvSpPr txBox="1"/>
          <p:nvPr/>
        </p:nvSpPr>
        <p:spPr>
          <a:xfrm flipH="1">
            <a:off x="4483801" y="4015243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-</a:t>
            </a:r>
            <a:endParaRPr sz="2400" dirty="0"/>
          </a:p>
        </p:txBody>
      </p:sp>
      <p:sp>
        <p:nvSpPr>
          <p:cNvPr id="116" name="Google Shape;75;p13">
            <a:extLst>
              <a:ext uri="{FF2B5EF4-FFF2-40B4-BE49-F238E27FC236}">
                <a16:creationId xmlns:a16="http://schemas.microsoft.com/office/drawing/2014/main" id="{A43ADFA0-7923-1441-85CD-8E0140DD88F0}"/>
              </a:ext>
            </a:extLst>
          </p:cNvPr>
          <p:cNvSpPr/>
          <p:nvPr/>
        </p:nvSpPr>
        <p:spPr>
          <a:xfrm rot="18008149" flipH="1">
            <a:off x="1649040" y="2225805"/>
            <a:ext cx="1423296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mtr2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C46665-D170-DB41-8402-F8B02941F335}"/>
              </a:ext>
            </a:extLst>
          </p:cNvPr>
          <p:cNvGrpSpPr/>
          <p:nvPr/>
        </p:nvGrpSpPr>
        <p:grpSpPr>
          <a:xfrm>
            <a:off x="3587126" y="2168582"/>
            <a:ext cx="1022417" cy="912000"/>
            <a:chOff x="581550" y="93858"/>
            <a:chExt cx="1022417" cy="912000"/>
          </a:xfrm>
        </p:grpSpPr>
        <p:sp>
          <p:nvSpPr>
            <p:cNvPr id="65" name="Google Shape;65;p13"/>
            <p:cNvSpPr/>
            <p:nvPr/>
          </p:nvSpPr>
          <p:spPr>
            <a:xfrm flipH="1">
              <a:off x="581550" y="93858"/>
              <a:ext cx="952000" cy="912000"/>
            </a:xfrm>
            <a:prstGeom prst="triangle">
              <a:avLst>
                <a:gd name="adj" fmla="val 50000"/>
              </a:avLst>
            </a:prstGeom>
            <a:solidFill>
              <a:srgbClr val="0070C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FBA42D-E6C0-C044-89AB-A910752AB536}"/>
                </a:ext>
              </a:extLst>
            </p:cNvPr>
            <p:cNvSpPr txBox="1"/>
            <p:nvPr/>
          </p:nvSpPr>
          <p:spPr>
            <a:xfrm>
              <a:off x="744431" y="419349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pot1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5632-F124-584C-A94D-37694A861027}"/>
              </a:ext>
            </a:extLst>
          </p:cNvPr>
          <p:cNvGrpSpPr/>
          <p:nvPr/>
        </p:nvGrpSpPr>
        <p:grpSpPr>
          <a:xfrm>
            <a:off x="2158149" y="2631974"/>
            <a:ext cx="1030216" cy="912000"/>
            <a:chOff x="4451877" y="2624775"/>
            <a:chExt cx="1030216" cy="912000"/>
          </a:xfrm>
        </p:grpSpPr>
        <p:sp>
          <p:nvSpPr>
            <p:cNvPr id="70" name="Google Shape;70;p13"/>
            <p:cNvSpPr/>
            <p:nvPr/>
          </p:nvSpPr>
          <p:spPr>
            <a:xfrm flipH="1">
              <a:off x="4451877" y="2624775"/>
              <a:ext cx="952000" cy="912000"/>
            </a:xfrm>
            <a:prstGeom prst="triangle">
              <a:avLst>
                <a:gd name="adj" fmla="val 50000"/>
              </a:avLst>
            </a:prstGeom>
            <a:solidFill>
              <a:srgbClr val="0070C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EAB0CBA-5F92-E743-97DD-D484349EFBAA}"/>
                </a:ext>
              </a:extLst>
            </p:cNvPr>
            <p:cNvSpPr txBox="1"/>
            <p:nvPr/>
          </p:nvSpPr>
          <p:spPr>
            <a:xfrm>
              <a:off x="4622557" y="2966509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pot3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58D4088-C6A6-3E45-B68D-6AC560F77BEE}"/>
              </a:ext>
            </a:extLst>
          </p:cNvPr>
          <p:cNvSpPr txBox="1"/>
          <p:nvPr/>
        </p:nvSpPr>
        <p:spPr>
          <a:xfrm>
            <a:off x="4855150" y="5639567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enc0</a:t>
            </a:r>
          </a:p>
        </p:txBody>
      </p:sp>
      <p:sp>
        <p:nvSpPr>
          <p:cNvPr id="56" name="Google Shape;56;p13"/>
          <p:cNvSpPr txBox="1"/>
          <p:nvPr/>
        </p:nvSpPr>
        <p:spPr>
          <a:xfrm flipH="1">
            <a:off x="2478807" y="1691949"/>
            <a:ext cx="297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B</a:t>
            </a:r>
            <a:endParaRPr sz="1333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C8E1ED-56C5-6247-BB10-673034EC7B5C}"/>
              </a:ext>
            </a:extLst>
          </p:cNvPr>
          <p:cNvGrpSpPr/>
          <p:nvPr/>
        </p:nvGrpSpPr>
        <p:grpSpPr>
          <a:xfrm rot="10800000">
            <a:off x="3297952" y="4211417"/>
            <a:ext cx="998462" cy="912000"/>
            <a:chOff x="1163718" y="1549386"/>
            <a:chExt cx="998462" cy="912000"/>
          </a:xfrm>
        </p:grpSpPr>
        <p:sp>
          <p:nvSpPr>
            <p:cNvPr id="55" name="Google Shape;55;p13"/>
            <p:cNvSpPr/>
            <p:nvPr/>
          </p:nvSpPr>
          <p:spPr>
            <a:xfrm flipH="1">
              <a:off x="1210180" y="1549386"/>
              <a:ext cx="952000" cy="9120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98AD243-AF16-5E4D-8C6B-12072072E021}"/>
                </a:ext>
              </a:extLst>
            </p:cNvPr>
            <p:cNvSpPr txBox="1"/>
            <p:nvPr/>
          </p:nvSpPr>
          <p:spPr>
            <a:xfrm rot="10800000">
              <a:off x="1163718" y="1962318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dig1</a:t>
              </a:r>
            </a:p>
          </p:txBody>
        </p:sp>
      </p:grpSp>
      <p:sp>
        <p:nvSpPr>
          <p:cNvPr id="101" name="Google Shape;101;p13"/>
          <p:cNvSpPr txBox="1"/>
          <p:nvPr/>
        </p:nvSpPr>
        <p:spPr>
          <a:xfrm flipH="1">
            <a:off x="1917767" y="2668923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C</a:t>
            </a:r>
            <a:endParaRPr sz="1333" dirty="0"/>
          </a:p>
        </p:txBody>
      </p:sp>
      <p:sp>
        <p:nvSpPr>
          <p:cNvPr id="72" name="Google Shape;99;p13">
            <a:extLst>
              <a:ext uri="{FF2B5EF4-FFF2-40B4-BE49-F238E27FC236}">
                <a16:creationId xmlns:a16="http://schemas.microsoft.com/office/drawing/2014/main" id="{8C2CF556-F719-DB40-8262-7D64A3E5A943}"/>
              </a:ext>
            </a:extLst>
          </p:cNvPr>
          <p:cNvSpPr txBox="1"/>
          <p:nvPr/>
        </p:nvSpPr>
        <p:spPr>
          <a:xfrm flipH="1">
            <a:off x="3892763" y="4151615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B</a:t>
            </a:r>
            <a:endParaRPr sz="1333" dirty="0"/>
          </a:p>
        </p:txBody>
      </p:sp>
      <p:sp>
        <p:nvSpPr>
          <p:cNvPr id="73" name="Google Shape;99;p13">
            <a:extLst>
              <a:ext uri="{FF2B5EF4-FFF2-40B4-BE49-F238E27FC236}">
                <a16:creationId xmlns:a16="http://schemas.microsoft.com/office/drawing/2014/main" id="{3704C299-49DF-5C40-BBFE-1E9F84B53E3F}"/>
              </a:ext>
            </a:extLst>
          </p:cNvPr>
          <p:cNvSpPr txBox="1"/>
          <p:nvPr/>
        </p:nvSpPr>
        <p:spPr>
          <a:xfrm flipH="1">
            <a:off x="3612243" y="4667417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C</a:t>
            </a:r>
            <a:endParaRPr sz="133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787F4-44D7-9A4A-A0EC-CA8FCDFC17C2}"/>
              </a:ext>
            </a:extLst>
          </p:cNvPr>
          <p:cNvGrpSpPr/>
          <p:nvPr/>
        </p:nvGrpSpPr>
        <p:grpSpPr>
          <a:xfrm>
            <a:off x="2724807" y="2231384"/>
            <a:ext cx="1029332" cy="912000"/>
            <a:chOff x="6921233" y="723982"/>
            <a:chExt cx="1029332" cy="912000"/>
          </a:xfrm>
        </p:grpSpPr>
        <p:sp>
          <p:nvSpPr>
            <p:cNvPr id="106" name="Google Shape;106;p13"/>
            <p:cNvSpPr/>
            <p:nvPr/>
          </p:nvSpPr>
          <p:spPr>
            <a:xfrm rot="10800000" flipH="1">
              <a:off x="6921233" y="723982"/>
              <a:ext cx="957600" cy="912000"/>
            </a:xfrm>
            <a:prstGeom prst="triangle">
              <a:avLst>
                <a:gd name="adj" fmla="val 50000"/>
              </a:avLst>
            </a:prstGeom>
            <a:solidFill>
              <a:srgbClr val="0070C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F0CB63-A731-5C49-9E5E-AD95AF966B7D}"/>
                </a:ext>
              </a:extLst>
            </p:cNvPr>
            <p:cNvSpPr txBox="1"/>
            <p:nvPr/>
          </p:nvSpPr>
          <p:spPr>
            <a:xfrm>
              <a:off x="7091029" y="851546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pot2</a:t>
              </a:r>
            </a:p>
          </p:txBody>
        </p:sp>
      </p:grpSp>
      <p:sp>
        <p:nvSpPr>
          <p:cNvPr id="78" name="Google Shape;79;p13">
            <a:extLst>
              <a:ext uri="{FF2B5EF4-FFF2-40B4-BE49-F238E27FC236}">
                <a16:creationId xmlns:a16="http://schemas.microsoft.com/office/drawing/2014/main" id="{F43D91C2-9DC5-9C46-A0A5-3296A9D6E694}"/>
              </a:ext>
            </a:extLst>
          </p:cNvPr>
          <p:cNvSpPr/>
          <p:nvPr/>
        </p:nvSpPr>
        <p:spPr>
          <a:xfrm rot="3486447" flipH="1">
            <a:off x="4070488" y="1990129"/>
            <a:ext cx="878175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mtr1A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Google Shape;79;p13">
            <a:extLst>
              <a:ext uri="{FF2B5EF4-FFF2-40B4-BE49-F238E27FC236}">
                <a16:creationId xmlns:a16="http://schemas.microsoft.com/office/drawing/2014/main" id="{E5BA87B9-790D-0048-93EE-664E9B76656B}"/>
              </a:ext>
            </a:extLst>
          </p:cNvPr>
          <p:cNvSpPr/>
          <p:nvPr/>
        </p:nvSpPr>
        <p:spPr>
          <a:xfrm flipH="1">
            <a:off x="3052220" y="1720985"/>
            <a:ext cx="878175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mtr1B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2" name="Google Shape;75;p13">
            <a:extLst>
              <a:ext uri="{FF2B5EF4-FFF2-40B4-BE49-F238E27FC236}">
                <a16:creationId xmlns:a16="http://schemas.microsoft.com/office/drawing/2014/main" id="{89CF95C0-4F9B-B64D-BBAD-BDF1DCC25225}"/>
              </a:ext>
            </a:extLst>
          </p:cNvPr>
          <p:cNvSpPr/>
          <p:nvPr/>
        </p:nvSpPr>
        <p:spPr>
          <a:xfrm rot="3702294" flipH="1">
            <a:off x="1354159" y="3704386"/>
            <a:ext cx="1423296" cy="341200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           mtr3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F5245C-8A78-C54B-BE97-60E9849A452C}"/>
              </a:ext>
            </a:extLst>
          </p:cNvPr>
          <p:cNvGrpSpPr/>
          <p:nvPr/>
        </p:nvGrpSpPr>
        <p:grpSpPr>
          <a:xfrm rot="10800000">
            <a:off x="2441005" y="3730274"/>
            <a:ext cx="998462" cy="912000"/>
            <a:chOff x="3565368" y="660443"/>
            <a:chExt cx="998462" cy="912000"/>
          </a:xfrm>
        </p:grpSpPr>
        <p:sp>
          <p:nvSpPr>
            <p:cNvPr id="84" name="Google Shape;55;p13">
              <a:extLst>
                <a:ext uri="{FF2B5EF4-FFF2-40B4-BE49-F238E27FC236}">
                  <a16:creationId xmlns:a16="http://schemas.microsoft.com/office/drawing/2014/main" id="{F16F1761-A6C3-8D44-BA29-340FE22126E9}"/>
                </a:ext>
              </a:extLst>
            </p:cNvPr>
            <p:cNvSpPr/>
            <p:nvPr/>
          </p:nvSpPr>
          <p:spPr>
            <a:xfrm flipH="1">
              <a:off x="3611830" y="660443"/>
              <a:ext cx="952000" cy="91200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DEF1030-7DA9-8E42-9CA0-D5DAFB6F121F}"/>
                </a:ext>
              </a:extLst>
            </p:cNvPr>
            <p:cNvSpPr txBox="1"/>
            <p:nvPr/>
          </p:nvSpPr>
          <p:spPr>
            <a:xfrm rot="10800000">
              <a:off x="3565368" y="1073375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dig0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D016D7-498E-0642-8C20-AB7B79F7F765}"/>
              </a:ext>
            </a:extLst>
          </p:cNvPr>
          <p:cNvGrpSpPr/>
          <p:nvPr/>
        </p:nvGrpSpPr>
        <p:grpSpPr>
          <a:xfrm>
            <a:off x="4461695" y="3247413"/>
            <a:ext cx="1029332" cy="912000"/>
            <a:chOff x="5786360" y="-114666"/>
            <a:chExt cx="1029332" cy="912000"/>
          </a:xfrm>
        </p:grpSpPr>
        <p:sp>
          <p:nvSpPr>
            <p:cNvPr id="100" name="Google Shape;106;p13">
              <a:extLst>
                <a:ext uri="{FF2B5EF4-FFF2-40B4-BE49-F238E27FC236}">
                  <a16:creationId xmlns:a16="http://schemas.microsoft.com/office/drawing/2014/main" id="{937495E6-5839-AC42-9B64-67194AE79795}"/>
                </a:ext>
              </a:extLst>
            </p:cNvPr>
            <p:cNvSpPr/>
            <p:nvPr/>
          </p:nvSpPr>
          <p:spPr>
            <a:xfrm rot="10800000" flipH="1">
              <a:off x="5786360" y="-114666"/>
              <a:ext cx="957600" cy="912000"/>
            </a:xfrm>
            <a:prstGeom prst="triangle">
              <a:avLst>
                <a:gd name="adj" fmla="val 50000"/>
              </a:avLst>
            </a:prstGeom>
            <a:solidFill>
              <a:srgbClr val="0070C0">
                <a:alpha val="872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500235F-A349-1B46-A75A-C47A287F4345}"/>
                </a:ext>
              </a:extLst>
            </p:cNvPr>
            <p:cNvSpPr txBox="1"/>
            <p:nvPr/>
          </p:nvSpPr>
          <p:spPr>
            <a:xfrm>
              <a:off x="5956156" y="12898"/>
              <a:ext cx="85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pot0</a:t>
              </a:r>
            </a:p>
          </p:txBody>
        </p:sp>
      </p:grpSp>
      <p:sp>
        <p:nvSpPr>
          <p:cNvPr id="105" name="Google Shape;79;p13">
            <a:extLst>
              <a:ext uri="{FF2B5EF4-FFF2-40B4-BE49-F238E27FC236}">
                <a16:creationId xmlns:a16="http://schemas.microsoft.com/office/drawing/2014/main" id="{EB71E04D-AA15-C044-BDAA-7ED1CBAE00AA}"/>
              </a:ext>
            </a:extLst>
          </p:cNvPr>
          <p:cNvSpPr/>
          <p:nvPr/>
        </p:nvSpPr>
        <p:spPr>
          <a:xfrm flipH="1">
            <a:off x="3332417" y="3204742"/>
            <a:ext cx="878175" cy="341200"/>
          </a:xfrm>
          <a:prstGeom prst="rect">
            <a:avLst/>
          </a:prstGeom>
          <a:solidFill>
            <a:srgbClr val="FFC000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dig0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79;p13">
            <a:extLst>
              <a:ext uri="{FF2B5EF4-FFF2-40B4-BE49-F238E27FC236}">
                <a16:creationId xmlns:a16="http://schemas.microsoft.com/office/drawing/2014/main" id="{29CEE9CF-20DD-4A42-8E00-1E586353EC32}"/>
              </a:ext>
            </a:extLst>
          </p:cNvPr>
          <p:cNvSpPr/>
          <p:nvPr/>
        </p:nvSpPr>
        <p:spPr>
          <a:xfrm flipH="1">
            <a:off x="3617315" y="3705547"/>
            <a:ext cx="878175" cy="341200"/>
          </a:xfrm>
          <a:prstGeom prst="rect">
            <a:avLst/>
          </a:prstGeom>
          <a:solidFill>
            <a:srgbClr val="FFC000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56;p13">
            <a:extLst>
              <a:ext uri="{FF2B5EF4-FFF2-40B4-BE49-F238E27FC236}">
                <a16:creationId xmlns:a16="http://schemas.microsoft.com/office/drawing/2014/main" id="{0B165D9B-E90C-6D49-86A1-6CABA7AC137E}"/>
              </a:ext>
            </a:extLst>
          </p:cNvPr>
          <p:cNvSpPr txBox="1"/>
          <p:nvPr/>
        </p:nvSpPr>
        <p:spPr>
          <a:xfrm flipH="1">
            <a:off x="2172198" y="2163503"/>
            <a:ext cx="297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A</a:t>
            </a:r>
            <a:endParaRPr sz="1333" dirty="0"/>
          </a:p>
        </p:txBody>
      </p:sp>
      <p:sp>
        <p:nvSpPr>
          <p:cNvPr id="62" name="Google Shape;62;p13"/>
          <p:cNvSpPr txBox="1"/>
          <p:nvPr/>
        </p:nvSpPr>
        <p:spPr>
          <a:xfrm flipH="1">
            <a:off x="3035500" y="1681833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-</a:t>
            </a:r>
            <a:endParaRPr sz="1333" dirty="0"/>
          </a:p>
        </p:txBody>
      </p:sp>
      <p:sp>
        <p:nvSpPr>
          <p:cNvPr id="63" name="Google Shape;63;p13"/>
          <p:cNvSpPr txBox="1"/>
          <p:nvPr/>
        </p:nvSpPr>
        <p:spPr>
          <a:xfrm flipH="1">
            <a:off x="3598117" y="1678800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+</a:t>
            </a:r>
            <a:endParaRPr sz="1333" dirty="0"/>
          </a:p>
        </p:txBody>
      </p:sp>
      <p:sp>
        <p:nvSpPr>
          <p:cNvPr id="68" name="Google Shape;68;p13"/>
          <p:cNvSpPr txBox="1"/>
          <p:nvPr/>
        </p:nvSpPr>
        <p:spPr>
          <a:xfrm flipH="1">
            <a:off x="4169629" y="1691949"/>
            <a:ext cx="4676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-</a:t>
            </a:r>
            <a:endParaRPr sz="1333" dirty="0"/>
          </a:p>
        </p:txBody>
      </p:sp>
      <p:sp>
        <p:nvSpPr>
          <p:cNvPr id="119" name="Google Shape;66;p13">
            <a:extLst>
              <a:ext uri="{FF2B5EF4-FFF2-40B4-BE49-F238E27FC236}">
                <a16:creationId xmlns:a16="http://schemas.microsoft.com/office/drawing/2014/main" id="{E42CE0B0-F503-4248-8606-4BCB960F6F90}"/>
              </a:ext>
            </a:extLst>
          </p:cNvPr>
          <p:cNvSpPr txBox="1"/>
          <p:nvPr/>
        </p:nvSpPr>
        <p:spPr>
          <a:xfrm flipH="1">
            <a:off x="4482509" y="2172514"/>
            <a:ext cx="4676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+</a:t>
            </a:r>
            <a:endParaRPr sz="1333" dirty="0"/>
          </a:p>
        </p:txBody>
      </p:sp>
      <p:sp>
        <p:nvSpPr>
          <p:cNvPr id="99" name="Google Shape;99;p13"/>
          <p:cNvSpPr txBox="1"/>
          <p:nvPr/>
        </p:nvSpPr>
        <p:spPr>
          <a:xfrm flipH="1">
            <a:off x="3302917" y="41549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A</a:t>
            </a:r>
            <a:endParaRPr sz="133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E0CD4-D7C5-4245-8BD8-E63EA846CF70}"/>
              </a:ext>
            </a:extLst>
          </p:cNvPr>
          <p:cNvSpPr/>
          <p:nvPr/>
        </p:nvSpPr>
        <p:spPr>
          <a:xfrm>
            <a:off x="6789472" y="1282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Motor Connector Diagram Legend:</a:t>
            </a:r>
          </a:p>
          <a:p>
            <a:r>
              <a:rPr lang="en-US" dirty="0"/>
              <a:t>P: Power</a:t>
            </a:r>
          </a:p>
          <a:p>
            <a:r>
              <a:rPr lang="en-US" dirty="0"/>
              <a:t>G: Ground</a:t>
            </a:r>
          </a:p>
          <a:p>
            <a:r>
              <a:rPr lang="en-US" dirty="0"/>
              <a:t>S: Signal</a:t>
            </a:r>
          </a:p>
          <a:p>
            <a:r>
              <a:rPr lang="en-US" dirty="0"/>
              <a:t>A, B, C: phases for motor </a:t>
            </a:r>
          </a:p>
          <a:p>
            <a:r>
              <a:rPr lang="en-US" dirty="0"/>
              <a:t>A, B, C: Digital sensor (encoder or hall) </a:t>
            </a:r>
          </a:p>
          <a:p>
            <a:r>
              <a:rPr lang="en-US" dirty="0"/>
              <a:t>output signals         </a:t>
            </a:r>
          </a:p>
          <a:p>
            <a:r>
              <a:rPr lang="en-US" dirty="0"/>
              <a:t>+: One side of motor/valve</a:t>
            </a:r>
          </a:p>
          <a:p>
            <a:r>
              <a:rPr lang="en-US" dirty="0"/>
              <a:t>-: Other side of motor/valve</a:t>
            </a:r>
          </a:p>
          <a:p>
            <a:r>
              <a:rPr lang="en-US" dirty="0"/>
              <a:t>Red: Motors</a:t>
            </a:r>
          </a:p>
          <a:p>
            <a:r>
              <a:rPr lang="en-US" dirty="0"/>
              <a:t>Blue: Potentiometers</a:t>
            </a:r>
          </a:p>
          <a:p>
            <a:r>
              <a:rPr lang="en-US" dirty="0"/>
              <a:t>Yellow: Digital sensor</a:t>
            </a:r>
          </a:p>
          <a:p>
            <a:endParaRPr lang="en-US" dirty="0"/>
          </a:p>
          <a:p>
            <a:r>
              <a:rPr lang="en-US" dirty="0"/>
              <a:t>Board Connector: 1-206934-4 or similar</a:t>
            </a:r>
          </a:p>
          <a:p>
            <a:r>
              <a:rPr lang="en-US" dirty="0"/>
              <a:t>Harness Connector: 206150-1 or similar</a:t>
            </a:r>
          </a:p>
          <a:p>
            <a:endParaRPr lang="en-US" dirty="0"/>
          </a:p>
          <a:p>
            <a:r>
              <a:rPr lang="en-US" dirty="0"/>
              <a:t>Board pinout MIRRORS connector pinout</a:t>
            </a:r>
          </a:p>
          <a:p>
            <a:r>
              <a:rPr lang="en-US" dirty="0"/>
              <a:t>about the vertical axis numerically</a:t>
            </a:r>
          </a:p>
          <a:p>
            <a:endParaRPr lang="en-US" dirty="0"/>
          </a:p>
          <a:p>
            <a:r>
              <a:rPr lang="en-US" dirty="0"/>
              <a:t>Diagram is for connector pinout only!</a:t>
            </a:r>
          </a:p>
          <a:p>
            <a:r>
              <a:rPr lang="en-US" dirty="0"/>
              <a:t>Board pinout is mirrored</a:t>
            </a:r>
          </a:p>
        </p:txBody>
      </p:sp>
      <p:sp>
        <p:nvSpPr>
          <p:cNvPr id="114" name="Google Shape;114;p13"/>
          <p:cNvSpPr txBox="1"/>
          <p:nvPr/>
        </p:nvSpPr>
        <p:spPr>
          <a:xfrm flipH="1">
            <a:off x="2178651" y="4164552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C</a:t>
            </a:r>
            <a:endParaRPr sz="1333" dirty="0"/>
          </a:p>
        </p:txBody>
      </p:sp>
      <p:sp>
        <p:nvSpPr>
          <p:cNvPr id="86" name="Google Shape;86;p13"/>
          <p:cNvSpPr txBox="1"/>
          <p:nvPr/>
        </p:nvSpPr>
        <p:spPr>
          <a:xfrm flipH="1">
            <a:off x="1618451" y="31818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B</a:t>
            </a:r>
            <a:endParaRPr sz="1333" dirty="0"/>
          </a:p>
        </p:txBody>
      </p:sp>
      <p:sp>
        <p:nvSpPr>
          <p:cNvPr id="113" name="Google Shape;113;p13"/>
          <p:cNvSpPr txBox="1"/>
          <p:nvPr/>
        </p:nvSpPr>
        <p:spPr>
          <a:xfrm flipH="1">
            <a:off x="1905810" y="3699560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A</a:t>
            </a:r>
            <a:endParaRPr sz="1333" dirty="0"/>
          </a:p>
        </p:txBody>
      </p:sp>
      <p:sp>
        <p:nvSpPr>
          <p:cNvPr id="87" name="Google Shape;87;p13"/>
          <p:cNvSpPr txBox="1"/>
          <p:nvPr/>
        </p:nvSpPr>
        <p:spPr>
          <a:xfrm flipH="1">
            <a:off x="2167617" y="31704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102" name="Google Shape;102;p13"/>
          <p:cNvSpPr txBox="1"/>
          <p:nvPr/>
        </p:nvSpPr>
        <p:spPr>
          <a:xfrm flipH="1">
            <a:off x="2755933" y="3175225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104" name="Google Shape;104;p13"/>
          <p:cNvSpPr txBox="1"/>
          <p:nvPr/>
        </p:nvSpPr>
        <p:spPr>
          <a:xfrm flipH="1">
            <a:off x="2446251" y="2664633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S</a:t>
            </a:r>
            <a:endParaRPr sz="1333" dirty="0"/>
          </a:p>
        </p:txBody>
      </p:sp>
      <p:sp>
        <p:nvSpPr>
          <p:cNvPr id="122" name="Google Shape;107;p13">
            <a:extLst>
              <a:ext uri="{FF2B5EF4-FFF2-40B4-BE49-F238E27FC236}">
                <a16:creationId xmlns:a16="http://schemas.microsoft.com/office/drawing/2014/main" id="{F336ECCB-C625-5243-975B-7B695A13BB1B}"/>
              </a:ext>
            </a:extLst>
          </p:cNvPr>
          <p:cNvSpPr txBox="1"/>
          <p:nvPr/>
        </p:nvSpPr>
        <p:spPr>
          <a:xfrm flipH="1">
            <a:off x="3293364" y="2204700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S</a:t>
            </a:r>
            <a:endParaRPr sz="1333" dirty="0"/>
          </a:p>
        </p:txBody>
      </p:sp>
      <p:sp>
        <p:nvSpPr>
          <p:cNvPr id="123" name="Google Shape;108;p13">
            <a:extLst>
              <a:ext uri="{FF2B5EF4-FFF2-40B4-BE49-F238E27FC236}">
                <a16:creationId xmlns:a16="http://schemas.microsoft.com/office/drawing/2014/main" id="{2C1EFA60-8917-544F-B20F-9F2F664002B0}"/>
              </a:ext>
            </a:extLst>
          </p:cNvPr>
          <p:cNvSpPr txBox="1"/>
          <p:nvPr/>
        </p:nvSpPr>
        <p:spPr>
          <a:xfrm flipH="1">
            <a:off x="2707030" y="2190849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124" name="Google Shape;110;p13">
            <a:extLst>
              <a:ext uri="{FF2B5EF4-FFF2-40B4-BE49-F238E27FC236}">
                <a16:creationId xmlns:a16="http://schemas.microsoft.com/office/drawing/2014/main" id="{1AAC9C65-3186-714F-9334-0DF284F5B779}"/>
              </a:ext>
            </a:extLst>
          </p:cNvPr>
          <p:cNvSpPr txBox="1"/>
          <p:nvPr/>
        </p:nvSpPr>
        <p:spPr>
          <a:xfrm flipH="1">
            <a:off x="3014979" y="2683474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67" name="Google Shape;67;p13"/>
          <p:cNvSpPr txBox="1"/>
          <p:nvPr/>
        </p:nvSpPr>
        <p:spPr>
          <a:xfrm flipH="1">
            <a:off x="3903333" y="2185533"/>
            <a:ext cx="4676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S</a:t>
            </a:r>
            <a:endParaRPr sz="1333" dirty="0"/>
          </a:p>
        </p:txBody>
      </p:sp>
      <p:sp>
        <p:nvSpPr>
          <p:cNvPr id="108" name="Google Shape;108;p13"/>
          <p:cNvSpPr txBox="1"/>
          <p:nvPr/>
        </p:nvSpPr>
        <p:spPr>
          <a:xfrm flipH="1">
            <a:off x="3597817" y="2678400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107" name="Google Shape;107;p13"/>
          <p:cNvSpPr txBox="1"/>
          <p:nvPr/>
        </p:nvSpPr>
        <p:spPr>
          <a:xfrm flipH="1">
            <a:off x="4184151" y="26922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96" name="Google Shape;96;p13"/>
          <p:cNvSpPr txBox="1"/>
          <p:nvPr/>
        </p:nvSpPr>
        <p:spPr>
          <a:xfrm flipH="1">
            <a:off x="3035733" y="3657584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B</a:t>
            </a:r>
            <a:endParaRPr sz="1333" dirty="0"/>
          </a:p>
        </p:txBody>
      </p:sp>
      <p:sp>
        <p:nvSpPr>
          <p:cNvPr id="98" name="Google Shape;98;p13"/>
          <p:cNvSpPr txBox="1"/>
          <p:nvPr/>
        </p:nvSpPr>
        <p:spPr>
          <a:xfrm flipH="1">
            <a:off x="2748451" y="41682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C</a:t>
            </a:r>
            <a:endParaRPr sz="1333" dirty="0"/>
          </a:p>
        </p:txBody>
      </p:sp>
      <p:sp>
        <p:nvSpPr>
          <p:cNvPr id="112" name="Google Shape;112;p13"/>
          <p:cNvSpPr txBox="1"/>
          <p:nvPr/>
        </p:nvSpPr>
        <p:spPr>
          <a:xfrm flipH="1">
            <a:off x="2473484" y="3669351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A</a:t>
            </a:r>
            <a:endParaRPr sz="1333" dirty="0"/>
          </a:p>
        </p:txBody>
      </p:sp>
      <p:sp>
        <p:nvSpPr>
          <p:cNvPr id="91" name="Google Shape;91;p13"/>
          <p:cNvSpPr txBox="1"/>
          <p:nvPr/>
        </p:nvSpPr>
        <p:spPr>
          <a:xfrm flipH="1">
            <a:off x="4170384" y="3660867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97" name="Google Shape;97;p13"/>
          <p:cNvSpPr txBox="1"/>
          <p:nvPr/>
        </p:nvSpPr>
        <p:spPr>
          <a:xfrm flipH="1">
            <a:off x="3609951" y="3656617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4746417" y="3660867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121" name="Google Shape;68;p13">
            <a:extLst>
              <a:ext uri="{FF2B5EF4-FFF2-40B4-BE49-F238E27FC236}">
                <a16:creationId xmlns:a16="http://schemas.microsoft.com/office/drawing/2014/main" id="{B80900F7-A55E-764E-B49E-4C4C3B7C31D9}"/>
              </a:ext>
            </a:extLst>
          </p:cNvPr>
          <p:cNvSpPr txBox="1"/>
          <p:nvPr/>
        </p:nvSpPr>
        <p:spPr>
          <a:xfrm flipH="1">
            <a:off x="5035489" y="3126906"/>
            <a:ext cx="4676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S</a:t>
            </a:r>
            <a:endParaRPr sz="1333" dirty="0"/>
          </a:p>
        </p:txBody>
      </p:sp>
      <p:sp>
        <p:nvSpPr>
          <p:cNvPr id="120" name="Google Shape;67;p13">
            <a:extLst>
              <a:ext uri="{FF2B5EF4-FFF2-40B4-BE49-F238E27FC236}">
                <a16:creationId xmlns:a16="http://schemas.microsoft.com/office/drawing/2014/main" id="{BF623E21-9AFF-2948-87C9-20E3AB382838}"/>
              </a:ext>
            </a:extLst>
          </p:cNvPr>
          <p:cNvSpPr txBox="1"/>
          <p:nvPr/>
        </p:nvSpPr>
        <p:spPr>
          <a:xfrm flipH="1">
            <a:off x="4476404" y="3143624"/>
            <a:ext cx="4676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110" name="Google Shape;110;p13"/>
          <p:cNvSpPr txBox="1"/>
          <p:nvPr/>
        </p:nvSpPr>
        <p:spPr>
          <a:xfrm flipH="1">
            <a:off x="3894966" y="3180364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132" name="Google Shape;110;p13">
            <a:extLst>
              <a:ext uri="{FF2B5EF4-FFF2-40B4-BE49-F238E27FC236}">
                <a16:creationId xmlns:a16="http://schemas.microsoft.com/office/drawing/2014/main" id="{EC2BAE8A-F5BE-C745-892B-06E6F057534E}"/>
              </a:ext>
            </a:extLst>
          </p:cNvPr>
          <p:cNvSpPr txBox="1"/>
          <p:nvPr/>
        </p:nvSpPr>
        <p:spPr>
          <a:xfrm flipH="1">
            <a:off x="3338836" y="3158722"/>
            <a:ext cx="5352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P</a:t>
            </a: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23192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" y="0"/>
            <a:ext cx="699516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/>
          <p:nvPr/>
        </p:nvSpPr>
        <p:spPr>
          <a:xfrm>
            <a:off x="1821933" y="2121317"/>
            <a:ext cx="952000" cy="912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2404300" y="1673133"/>
            <a:ext cx="952000" cy="912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15"/>
          <p:cNvSpPr/>
          <p:nvPr/>
        </p:nvSpPr>
        <p:spPr>
          <a:xfrm>
            <a:off x="3026800" y="2098133"/>
            <a:ext cx="952000" cy="912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15"/>
          <p:cNvSpPr/>
          <p:nvPr/>
        </p:nvSpPr>
        <p:spPr>
          <a:xfrm rot="10800000">
            <a:off x="3294600" y="3183833"/>
            <a:ext cx="991600" cy="960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2400233" y="3131500"/>
            <a:ext cx="952000" cy="912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15"/>
          <p:cNvSpPr/>
          <p:nvPr/>
        </p:nvSpPr>
        <p:spPr>
          <a:xfrm rot="10800000">
            <a:off x="1506067" y="3230851"/>
            <a:ext cx="952000" cy="912000"/>
          </a:xfrm>
          <a:prstGeom prst="triangle">
            <a:avLst>
              <a:gd name="adj" fmla="val 50000"/>
            </a:avLst>
          </a:prstGeom>
          <a:solidFill>
            <a:srgbClr val="609AFF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15"/>
          <p:cNvSpPr txBox="1"/>
          <p:nvPr/>
        </p:nvSpPr>
        <p:spPr>
          <a:xfrm>
            <a:off x="2128533" y="2121328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S</a:t>
            </a:r>
            <a:endParaRPr sz="1333" dirty="0"/>
          </a:p>
        </p:txBody>
      </p:sp>
      <p:sp>
        <p:nvSpPr>
          <p:cNvPr id="197" name="Google Shape;197;p15"/>
          <p:cNvSpPr txBox="1"/>
          <p:nvPr/>
        </p:nvSpPr>
        <p:spPr>
          <a:xfrm>
            <a:off x="2404168" y="2657743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198" name="Google Shape;198;p15"/>
          <p:cNvSpPr txBox="1"/>
          <p:nvPr/>
        </p:nvSpPr>
        <p:spPr>
          <a:xfrm>
            <a:off x="2996100" y="16364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P</a:t>
            </a:r>
            <a:endParaRPr sz="1333"/>
          </a:p>
        </p:txBody>
      </p:sp>
      <p:sp>
        <p:nvSpPr>
          <p:cNvPr id="199" name="Google Shape;199;p15"/>
          <p:cNvSpPr txBox="1"/>
          <p:nvPr/>
        </p:nvSpPr>
        <p:spPr>
          <a:xfrm>
            <a:off x="2721351" y="21187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200" name="Google Shape;200;p15"/>
          <p:cNvSpPr txBox="1"/>
          <p:nvPr/>
        </p:nvSpPr>
        <p:spPr>
          <a:xfrm>
            <a:off x="2087833" y="3168661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P</a:t>
            </a:r>
            <a:endParaRPr sz="1333" dirty="0"/>
          </a:p>
        </p:txBody>
      </p:sp>
      <p:sp>
        <p:nvSpPr>
          <p:cNvPr id="201" name="Google Shape;201;p15"/>
          <p:cNvSpPr txBox="1"/>
          <p:nvPr/>
        </p:nvSpPr>
        <p:spPr>
          <a:xfrm>
            <a:off x="1810800" y="3697561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202" name="Google Shape;202;p15"/>
          <p:cNvSpPr txBox="1"/>
          <p:nvPr/>
        </p:nvSpPr>
        <p:spPr>
          <a:xfrm>
            <a:off x="3333400" y="21357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S</a:t>
            </a:r>
            <a:endParaRPr sz="1333" dirty="0"/>
          </a:p>
        </p:txBody>
      </p:sp>
      <p:sp>
        <p:nvSpPr>
          <p:cNvPr id="203" name="Google Shape;203;p15"/>
          <p:cNvSpPr txBox="1"/>
          <p:nvPr/>
        </p:nvSpPr>
        <p:spPr>
          <a:xfrm>
            <a:off x="3634300" y="26519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204" name="Google Shape;204;p15"/>
          <p:cNvSpPr txBox="1"/>
          <p:nvPr/>
        </p:nvSpPr>
        <p:spPr>
          <a:xfrm>
            <a:off x="3924433" y="31157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205" name="Google Shape;205;p15"/>
          <p:cNvSpPr txBox="1"/>
          <p:nvPr/>
        </p:nvSpPr>
        <p:spPr>
          <a:xfrm>
            <a:off x="3640000" y="36585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G</a:t>
            </a:r>
            <a:endParaRPr sz="1333" dirty="0"/>
          </a:p>
        </p:txBody>
      </p:sp>
      <p:sp>
        <p:nvSpPr>
          <p:cNvPr id="206" name="Google Shape;206;p15"/>
          <p:cNvSpPr txBox="1"/>
          <p:nvPr/>
        </p:nvSpPr>
        <p:spPr>
          <a:xfrm>
            <a:off x="2706833" y="31686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S</a:t>
            </a:r>
            <a:endParaRPr sz="1333" dirty="0"/>
          </a:p>
        </p:txBody>
      </p:sp>
      <p:sp>
        <p:nvSpPr>
          <p:cNvPr id="207" name="Google Shape;207;p15"/>
          <p:cNvSpPr txBox="1"/>
          <p:nvPr/>
        </p:nvSpPr>
        <p:spPr>
          <a:xfrm>
            <a:off x="3013433" y="37183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G</a:t>
            </a:r>
            <a:endParaRPr sz="1333" dirty="0"/>
          </a:p>
        </p:txBody>
      </p:sp>
      <p:sp>
        <p:nvSpPr>
          <p:cNvPr id="208" name="Google Shape;208;p15"/>
          <p:cNvSpPr txBox="1"/>
          <p:nvPr/>
        </p:nvSpPr>
        <p:spPr>
          <a:xfrm>
            <a:off x="3897567" y="54706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/>
              <a:t>P</a:t>
            </a:r>
            <a:endParaRPr sz="1333"/>
          </a:p>
        </p:txBody>
      </p:sp>
      <p:sp>
        <p:nvSpPr>
          <p:cNvPr id="209" name="Google Shape;209;p15"/>
          <p:cNvSpPr txBox="1"/>
          <p:nvPr/>
        </p:nvSpPr>
        <p:spPr>
          <a:xfrm>
            <a:off x="2425384" y="15985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S</a:t>
            </a:r>
            <a:endParaRPr sz="1333" dirty="0"/>
          </a:p>
        </p:txBody>
      </p:sp>
      <p:sp>
        <p:nvSpPr>
          <p:cNvPr id="210" name="Google Shape;210;p15"/>
          <p:cNvSpPr txBox="1"/>
          <p:nvPr/>
        </p:nvSpPr>
        <p:spPr>
          <a:xfrm>
            <a:off x="3036933" y="26350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P</a:t>
            </a:r>
            <a:endParaRPr sz="1333" dirty="0"/>
          </a:p>
        </p:txBody>
      </p:sp>
      <p:sp>
        <p:nvSpPr>
          <p:cNvPr id="211" name="Google Shape;211;p15"/>
          <p:cNvSpPr txBox="1"/>
          <p:nvPr/>
        </p:nvSpPr>
        <p:spPr>
          <a:xfrm>
            <a:off x="3294400" y="31466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/>
              <a:t>S</a:t>
            </a:r>
            <a:endParaRPr sz="1333" dirty="0"/>
          </a:p>
        </p:txBody>
      </p:sp>
      <p:sp>
        <p:nvSpPr>
          <p:cNvPr id="212" name="Google Shape;212;p15"/>
          <p:cNvSpPr txBox="1"/>
          <p:nvPr/>
        </p:nvSpPr>
        <p:spPr>
          <a:xfrm>
            <a:off x="2400233" y="37183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213" name="Google Shape;213;p15"/>
          <p:cNvSpPr txBox="1"/>
          <p:nvPr/>
        </p:nvSpPr>
        <p:spPr>
          <a:xfrm>
            <a:off x="1506067" y="3136761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S</a:t>
            </a:r>
            <a:endParaRPr sz="1333" dirty="0"/>
          </a:p>
        </p:txBody>
      </p:sp>
      <p:sp>
        <p:nvSpPr>
          <p:cNvPr id="214" name="Google Shape;214;p15"/>
          <p:cNvSpPr txBox="1"/>
          <p:nvPr/>
        </p:nvSpPr>
        <p:spPr>
          <a:xfrm>
            <a:off x="1839233" y="26673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/>
              <a:t>P</a:t>
            </a:r>
            <a:endParaRPr sz="1333" dirty="0"/>
          </a:p>
        </p:txBody>
      </p:sp>
      <p:sp>
        <p:nvSpPr>
          <p:cNvPr id="215" name="Google Shape;215;p15"/>
          <p:cNvSpPr/>
          <p:nvPr/>
        </p:nvSpPr>
        <p:spPr>
          <a:xfrm rot="3490960">
            <a:off x="4689474" y="2930541"/>
            <a:ext cx="930175" cy="344204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15"/>
          <p:cNvSpPr txBox="1"/>
          <p:nvPr/>
        </p:nvSpPr>
        <p:spPr>
          <a:xfrm>
            <a:off x="4823333" y="26112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17" name="Google Shape;217;p15"/>
          <p:cNvSpPr/>
          <p:nvPr/>
        </p:nvSpPr>
        <p:spPr>
          <a:xfrm rot="3606322">
            <a:off x="4384197" y="3483926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15"/>
          <p:cNvSpPr/>
          <p:nvPr/>
        </p:nvSpPr>
        <p:spPr>
          <a:xfrm rot="3606322">
            <a:off x="4089697" y="4008093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15"/>
          <p:cNvSpPr/>
          <p:nvPr/>
        </p:nvSpPr>
        <p:spPr>
          <a:xfrm rot="3606322">
            <a:off x="3794797" y="4534993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15"/>
          <p:cNvSpPr/>
          <p:nvPr/>
        </p:nvSpPr>
        <p:spPr>
          <a:xfrm rot="3606322">
            <a:off x="3177097" y="4534993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" name="Google Shape;221;p15"/>
          <p:cNvSpPr/>
          <p:nvPr/>
        </p:nvSpPr>
        <p:spPr>
          <a:xfrm rot="3606322">
            <a:off x="2559397" y="4534993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15"/>
          <p:cNvSpPr/>
          <p:nvPr/>
        </p:nvSpPr>
        <p:spPr>
          <a:xfrm rot="3606322">
            <a:off x="1975297" y="4534993"/>
            <a:ext cx="930164" cy="344223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15"/>
          <p:cNvSpPr/>
          <p:nvPr/>
        </p:nvSpPr>
        <p:spPr>
          <a:xfrm rot="7036873">
            <a:off x="3794730" y="1888050"/>
            <a:ext cx="930277" cy="344556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15"/>
          <p:cNvSpPr txBox="1"/>
          <p:nvPr/>
        </p:nvSpPr>
        <p:spPr>
          <a:xfrm>
            <a:off x="4823333" y="37228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25" name="Google Shape;225;p15"/>
          <p:cNvSpPr txBox="1"/>
          <p:nvPr/>
        </p:nvSpPr>
        <p:spPr>
          <a:xfrm>
            <a:off x="4522400" y="42181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26" name="Google Shape;226;p15"/>
          <p:cNvSpPr txBox="1"/>
          <p:nvPr/>
        </p:nvSpPr>
        <p:spPr>
          <a:xfrm>
            <a:off x="4231667" y="47451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27" name="Google Shape;227;p15"/>
          <p:cNvSpPr txBox="1"/>
          <p:nvPr/>
        </p:nvSpPr>
        <p:spPr>
          <a:xfrm>
            <a:off x="3634300" y="47606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28" name="Google Shape;228;p15"/>
          <p:cNvSpPr txBox="1"/>
          <p:nvPr/>
        </p:nvSpPr>
        <p:spPr>
          <a:xfrm>
            <a:off x="2989351" y="47606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29" name="Google Shape;229;p15"/>
          <p:cNvSpPr txBox="1"/>
          <p:nvPr/>
        </p:nvSpPr>
        <p:spPr>
          <a:xfrm>
            <a:off x="2425400" y="47606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30" name="Google Shape;230;p15"/>
          <p:cNvSpPr txBox="1"/>
          <p:nvPr/>
        </p:nvSpPr>
        <p:spPr>
          <a:xfrm>
            <a:off x="4231667" y="15681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31" name="Google Shape;231;p15"/>
          <p:cNvSpPr txBox="1"/>
          <p:nvPr/>
        </p:nvSpPr>
        <p:spPr>
          <a:xfrm>
            <a:off x="5162133" y="31670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2" name="Google Shape;232;p15"/>
          <p:cNvSpPr txBox="1"/>
          <p:nvPr/>
        </p:nvSpPr>
        <p:spPr>
          <a:xfrm>
            <a:off x="4522400" y="31306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3" name="Google Shape;233;p15"/>
          <p:cNvSpPr txBox="1"/>
          <p:nvPr/>
        </p:nvSpPr>
        <p:spPr>
          <a:xfrm>
            <a:off x="4231667" y="36500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4" name="Google Shape;234;p15"/>
          <p:cNvSpPr txBox="1"/>
          <p:nvPr/>
        </p:nvSpPr>
        <p:spPr>
          <a:xfrm>
            <a:off x="3945433" y="421809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5" name="Google Shape;235;p15"/>
          <p:cNvSpPr txBox="1"/>
          <p:nvPr/>
        </p:nvSpPr>
        <p:spPr>
          <a:xfrm>
            <a:off x="3328167" y="42012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6" name="Google Shape;236;p15"/>
          <p:cNvSpPr txBox="1"/>
          <p:nvPr/>
        </p:nvSpPr>
        <p:spPr>
          <a:xfrm>
            <a:off x="2710900" y="41648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7" name="Google Shape;237;p15"/>
          <p:cNvSpPr txBox="1"/>
          <p:nvPr/>
        </p:nvSpPr>
        <p:spPr>
          <a:xfrm>
            <a:off x="2133933" y="4218112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8" name="Google Shape;238;p15"/>
          <p:cNvSpPr txBox="1"/>
          <p:nvPr/>
        </p:nvSpPr>
        <p:spPr>
          <a:xfrm>
            <a:off x="3945417" y="2065145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239" name="Google Shape;239;p15"/>
          <p:cNvSpPr txBox="1"/>
          <p:nvPr/>
        </p:nvSpPr>
        <p:spPr>
          <a:xfrm>
            <a:off x="1974188" y="2348288"/>
            <a:ext cx="690723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pt4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2611723" y="1790479"/>
            <a:ext cx="699463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668166" y="3352408"/>
            <a:ext cx="704662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pt5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3202000" y="2334904"/>
            <a:ext cx="727632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543330" y="3398693"/>
            <a:ext cx="678137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3480634" y="3282510"/>
            <a:ext cx="725394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pt0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45" name="Google Shape;245;p15"/>
          <p:cNvSpPr txBox="1"/>
          <p:nvPr/>
        </p:nvSpPr>
        <p:spPr>
          <a:xfrm rot="17918052">
            <a:off x="3832065" y="1766218"/>
            <a:ext cx="809733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vlv0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51" name="Google Shape;251;p15"/>
          <p:cNvSpPr/>
          <p:nvPr/>
        </p:nvSpPr>
        <p:spPr>
          <a:xfrm rot="7036873">
            <a:off x="4089612" y="2429483"/>
            <a:ext cx="930277" cy="344556"/>
          </a:xfrm>
          <a:prstGeom prst="rect">
            <a:avLst/>
          </a:prstGeom>
          <a:solidFill>
            <a:srgbClr val="FF1A1A">
              <a:alpha val="87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15"/>
          <p:cNvSpPr txBox="1"/>
          <p:nvPr/>
        </p:nvSpPr>
        <p:spPr>
          <a:xfrm rot="3400481">
            <a:off x="4867529" y="2941710"/>
            <a:ext cx="785123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vlv7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54" name="Google Shape;254;p15"/>
          <p:cNvSpPr txBox="1"/>
          <p:nvPr/>
        </p:nvSpPr>
        <p:spPr>
          <a:xfrm rot="17733025">
            <a:off x="4142918" y="2304053"/>
            <a:ext cx="809732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vlv8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4522400" y="21187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+</a:t>
            </a:r>
            <a:endParaRPr sz="1600"/>
          </a:p>
        </p:txBody>
      </p:sp>
      <p:sp>
        <p:nvSpPr>
          <p:cNvPr id="256" name="Google Shape;256;p15"/>
          <p:cNvSpPr txBox="1"/>
          <p:nvPr/>
        </p:nvSpPr>
        <p:spPr>
          <a:xfrm>
            <a:off x="4231667" y="2617679"/>
            <a:ext cx="338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-</a:t>
            </a:r>
            <a:endParaRPr sz="1600"/>
          </a:p>
        </p:txBody>
      </p:sp>
      <p:sp>
        <p:nvSpPr>
          <p:cNvPr id="71" name="Google Shape;253;p15">
            <a:extLst>
              <a:ext uri="{FF2B5EF4-FFF2-40B4-BE49-F238E27FC236}">
                <a16:creationId xmlns:a16="http://schemas.microsoft.com/office/drawing/2014/main" id="{BFF72F65-F9F6-0249-8F54-0816F940AE19}"/>
              </a:ext>
            </a:extLst>
          </p:cNvPr>
          <p:cNvSpPr txBox="1"/>
          <p:nvPr/>
        </p:nvSpPr>
        <p:spPr>
          <a:xfrm rot="3400481">
            <a:off x="4559507" y="3450372"/>
            <a:ext cx="774565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vlv6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2" name="Google Shape;253;p15">
            <a:extLst>
              <a:ext uri="{FF2B5EF4-FFF2-40B4-BE49-F238E27FC236}">
                <a16:creationId xmlns:a16="http://schemas.microsoft.com/office/drawing/2014/main" id="{2E42DC71-327C-E646-9050-915814AB9883}"/>
              </a:ext>
            </a:extLst>
          </p:cNvPr>
          <p:cNvSpPr txBox="1"/>
          <p:nvPr/>
        </p:nvSpPr>
        <p:spPr>
          <a:xfrm rot="3400481">
            <a:off x="4286558" y="3981624"/>
            <a:ext cx="735324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vlv5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3" name="Google Shape;253;p15">
            <a:extLst>
              <a:ext uri="{FF2B5EF4-FFF2-40B4-BE49-F238E27FC236}">
                <a16:creationId xmlns:a16="http://schemas.microsoft.com/office/drawing/2014/main" id="{89E307D8-EE10-C948-BEAC-A84C758C0612}"/>
              </a:ext>
            </a:extLst>
          </p:cNvPr>
          <p:cNvSpPr txBox="1"/>
          <p:nvPr/>
        </p:nvSpPr>
        <p:spPr>
          <a:xfrm rot="3400481">
            <a:off x="3978575" y="4528033"/>
            <a:ext cx="759958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vlv4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4" name="Google Shape;253;p15">
            <a:extLst>
              <a:ext uri="{FF2B5EF4-FFF2-40B4-BE49-F238E27FC236}">
                <a16:creationId xmlns:a16="http://schemas.microsoft.com/office/drawing/2014/main" id="{B35B38BA-0ED8-2A45-9B4C-1629CB06FA5D}"/>
              </a:ext>
            </a:extLst>
          </p:cNvPr>
          <p:cNvSpPr txBox="1"/>
          <p:nvPr/>
        </p:nvSpPr>
        <p:spPr>
          <a:xfrm rot="3400481">
            <a:off x="3392061" y="4489091"/>
            <a:ext cx="695294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5" name="Google Shape;253;p15">
            <a:extLst>
              <a:ext uri="{FF2B5EF4-FFF2-40B4-BE49-F238E27FC236}">
                <a16:creationId xmlns:a16="http://schemas.microsoft.com/office/drawing/2014/main" id="{A3C1A34A-A162-8A45-9D4A-202CF18F8109}"/>
              </a:ext>
            </a:extLst>
          </p:cNvPr>
          <p:cNvSpPr txBox="1"/>
          <p:nvPr/>
        </p:nvSpPr>
        <p:spPr>
          <a:xfrm rot="3400481">
            <a:off x="2752296" y="4529941"/>
            <a:ext cx="782893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6" name="Google Shape;253;p15">
            <a:extLst>
              <a:ext uri="{FF2B5EF4-FFF2-40B4-BE49-F238E27FC236}">
                <a16:creationId xmlns:a16="http://schemas.microsoft.com/office/drawing/2014/main" id="{C5110AD6-CD24-9848-B937-EB0334F91895}"/>
              </a:ext>
            </a:extLst>
          </p:cNvPr>
          <p:cNvSpPr txBox="1"/>
          <p:nvPr/>
        </p:nvSpPr>
        <p:spPr>
          <a:xfrm rot="3400481">
            <a:off x="2186640" y="4531019"/>
            <a:ext cx="779126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FFFFFF"/>
                </a:solidFill>
              </a:rPr>
              <a:t>vlv1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FA731-C066-154F-8422-A00700DE869E}"/>
              </a:ext>
            </a:extLst>
          </p:cNvPr>
          <p:cNvSpPr/>
          <p:nvPr/>
        </p:nvSpPr>
        <p:spPr>
          <a:xfrm>
            <a:off x="6995147" y="105349"/>
            <a:ext cx="4041235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Valve &amp; Pressure Transducer</a:t>
            </a:r>
          </a:p>
          <a:p>
            <a:r>
              <a:rPr lang="en-US" dirty="0"/>
              <a:t>Connector Diagram Legend:</a:t>
            </a:r>
          </a:p>
          <a:p>
            <a:r>
              <a:rPr lang="en-US" dirty="0"/>
              <a:t>P: Power</a:t>
            </a:r>
          </a:p>
          <a:p>
            <a:r>
              <a:rPr lang="en-US" dirty="0"/>
              <a:t>G: Ground</a:t>
            </a:r>
          </a:p>
          <a:p>
            <a:r>
              <a:rPr lang="en-US" dirty="0"/>
              <a:t>S: Signal</a:t>
            </a:r>
          </a:p>
          <a:p>
            <a:r>
              <a:rPr lang="en-US" dirty="0"/>
              <a:t>+: One side of motor/valve</a:t>
            </a:r>
          </a:p>
          <a:p>
            <a:r>
              <a:rPr lang="en-US" dirty="0"/>
              <a:t>-: Other side of motor/valve</a:t>
            </a:r>
          </a:p>
          <a:p>
            <a:r>
              <a:rPr lang="en-US" dirty="0"/>
              <a:t>Red: Valves</a:t>
            </a:r>
          </a:p>
          <a:p>
            <a:r>
              <a:rPr lang="en-US" dirty="0"/>
              <a:t>Blue: Pressure Transducers</a:t>
            </a:r>
          </a:p>
          <a:p>
            <a:endParaRPr lang="en-US" dirty="0"/>
          </a:p>
          <a:p>
            <a:r>
              <a:rPr lang="en-US" dirty="0"/>
              <a:t>Board Connector: 2-208224-1 or similar</a:t>
            </a:r>
          </a:p>
          <a:p>
            <a:r>
              <a:rPr lang="en-US" dirty="0"/>
              <a:t>Harness Connector: 206305-1 or similar</a:t>
            </a:r>
          </a:p>
          <a:p>
            <a:endParaRPr lang="en-US" dirty="0"/>
          </a:p>
          <a:p>
            <a:r>
              <a:rPr lang="en-US" dirty="0"/>
              <a:t>Board pinout MATCHES connector pinout</a:t>
            </a:r>
          </a:p>
          <a:p>
            <a:endParaRPr lang="en-US" dirty="0"/>
          </a:p>
          <a:p>
            <a:r>
              <a:rPr lang="en-US" dirty="0"/>
              <a:t>Diagram is for both </a:t>
            </a:r>
          </a:p>
          <a:p>
            <a:r>
              <a:rPr lang="en-US" dirty="0"/>
              <a:t>connector and board pinout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404</Words>
  <Application>Microsoft Macintosh PowerPoint</Application>
  <PresentationFormat>Widescreen</PresentationFormat>
  <Paragraphs>208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Azrin, Joshua</dc:creator>
  <cp:lastModifiedBy>Azrin, Joshua</cp:lastModifiedBy>
  <cp:revision>61</cp:revision>
  <dcterms:created xsi:type="dcterms:W3CDTF">2020-05-02T21:06:46Z</dcterms:created>
  <dcterms:modified xsi:type="dcterms:W3CDTF">2020-09-19T15:31:46Z</dcterms:modified>
</cp:coreProperties>
</file>