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sldIdLst>
    <p:sldId id="256" r:id="rId2"/>
    <p:sldId id="273" r:id="rId3"/>
    <p:sldId id="258" r:id="rId4"/>
    <p:sldId id="259" r:id="rId5"/>
    <p:sldId id="260" r:id="rId6"/>
    <p:sldId id="261" r:id="rId7"/>
    <p:sldId id="262" r:id="rId8"/>
    <p:sldId id="263" r:id="rId9"/>
    <p:sldId id="264" r:id="rId10"/>
    <p:sldId id="270" r:id="rId11"/>
    <p:sldId id="271" r:id="rId12"/>
    <p:sldId id="272"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529249-7031-1DF4-E7FF-F9D67AF41609}" v="218" dt="2020-10-04T08:04:30.823"/>
    <p1510:client id="{39E807FB-9E22-E116-2310-7FAB5FD72504}" v="202" dt="2020-10-04T08:22:00.702"/>
    <p1510:client id="{3B0D3D2A-1917-3772-D75C-0358A906DBCC}" v="244" dt="2020-10-06T12:18:31.328"/>
    <p1510:client id="{462AC01F-AAF3-E948-EA67-94401D516162}" v="1" dt="2020-10-04T08:08:08.386"/>
    <p1510:client id="{5D62722B-1A95-95AD-74DE-030E57826CBD}" v="10" dt="2020-10-04T08:10:44.555"/>
    <p1510:client id="{AFC3A819-2061-487C-A5CC-ABB221EB5A56}" v="744" dt="2020-09-27T07:15:58.0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6" d="100"/>
          <a:sy n="86" d="100"/>
        </p:scale>
        <p:origin x="331"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ussh Gupta-18SCSE1210006" userId="S::ayussh_gupta.scsebca@galgotiasuniversity.edu.in::7dd22eb3-3705-46e1-8df4-b1b453f86ca2" providerId="AD" clId="Web-{3B0D3D2A-1917-3772-D75C-0358A906DBCC}"/>
    <pc:docChg chg="addSld delSld modSld">
      <pc:chgData name="Ayussh Gupta-18SCSE1210006" userId="S::ayussh_gupta.scsebca@galgotiasuniversity.edu.in::7dd22eb3-3705-46e1-8df4-b1b453f86ca2" providerId="AD" clId="Web-{3B0D3D2A-1917-3772-D75C-0358A906DBCC}" dt="2020-10-06T12:18:31.328" v="231" actId="20577"/>
      <pc:docMkLst>
        <pc:docMk/>
      </pc:docMkLst>
      <pc:sldChg chg="new del">
        <pc:chgData name="Ayussh Gupta-18SCSE1210006" userId="S::ayussh_gupta.scsebca@galgotiasuniversity.edu.in::7dd22eb3-3705-46e1-8df4-b1b453f86ca2" providerId="AD" clId="Web-{3B0D3D2A-1917-3772-D75C-0358A906DBCC}" dt="2020-10-06T12:09:39.036" v="3"/>
        <pc:sldMkLst>
          <pc:docMk/>
          <pc:sldMk cId="773362256" sldId="269"/>
        </pc:sldMkLst>
      </pc:sldChg>
      <pc:sldChg chg="addSp delSp modSp new">
        <pc:chgData name="Ayussh Gupta-18SCSE1210006" userId="S::ayussh_gupta.scsebca@galgotiasuniversity.edu.in::7dd22eb3-3705-46e1-8df4-b1b453f86ca2" providerId="AD" clId="Web-{3B0D3D2A-1917-3772-D75C-0358A906DBCC}" dt="2020-10-06T12:11:39.210" v="52" actId="20577"/>
        <pc:sldMkLst>
          <pc:docMk/>
          <pc:sldMk cId="2878694178" sldId="270"/>
        </pc:sldMkLst>
        <pc:spChg chg="mod">
          <ac:chgData name="Ayussh Gupta-18SCSE1210006" userId="S::ayussh_gupta.scsebca@galgotiasuniversity.edu.in::7dd22eb3-3705-46e1-8df4-b1b453f86ca2" providerId="AD" clId="Web-{3B0D3D2A-1917-3772-D75C-0358A906DBCC}" dt="2020-10-06T12:11:39.210" v="52" actId="20577"/>
          <ac:spMkLst>
            <pc:docMk/>
            <pc:sldMk cId="2878694178" sldId="270"/>
            <ac:spMk id="2" creationId="{6EECB483-E3B6-42B7-B30A-DF7FADA6E4EF}"/>
          </ac:spMkLst>
        </pc:spChg>
        <pc:spChg chg="del">
          <ac:chgData name="Ayussh Gupta-18SCSE1210006" userId="S::ayussh_gupta.scsebca@galgotiasuniversity.edu.in::7dd22eb3-3705-46e1-8df4-b1b453f86ca2" providerId="AD" clId="Web-{3B0D3D2A-1917-3772-D75C-0358A906DBCC}" dt="2020-10-06T12:09:20.785" v="2"/>
          <ac:spMkLst>
            <pc:docMk/>
            <pc:sldMk cId="2878694178" sldId="270"/>
            <ac:spMk id="3" creationId="{3466E899-DF87-44B3-944E-A79D106B9F97}"/>
          </ac:spMkLst>
        </pc:spChg>
        <pc:picChg chg="add mod ord">
          <ac:chgData name="Ayussh Gupta-18SCSE1210006" userId="S::ayussh_gupta.scsebca@galgotiasuniversity.edu.in::7dd22eb3-3705-46e1-8df4-b1b453f86ca2" providerId="AD" clId="Web-{3B0D3D2A-1917-3772-D75C-0358A906DBCC}" dt="2020-10-06T12:09:20.785" v="2"/>
          <ac:picMkLst>
            <pc:docMk/>
            <pc:sldMk cId="2878694178" sldId="270"/>
            <ac:picMk id="4" creationId="{2B1BCDA2-1D07-450D-867B-DB9EEBBD7C91}"/>
          </ac:picMkLst>
        </pc:picChg>
      </pc:sldChg>
      <pc:sldChg chg="addSp delSp modSp new">
        <pc:chgData name="Ayussh Gupta-18SCSE1210006" userId="S::ayussh_gupta.scsebca@galgotiasuniversity.edu.in::7dd22eb3-3705-46e1-8df4-b1b453f86ca2" providerId="AD" clId="Web-{3B0D3D2A-1917-3772-D75C-0358A906DBCC}" dt="2020-10-06T12:12:35.446" v="74" actId="20577"/>
        <pc:sldMkLst>
          <pc:docMk/>
          <pc:sldMk cId="2847121424" sldId="271"/>
        </pc:sldMkLst>
        <pc:spChg chg="mod">
          <ac:chgData name="Ayussh Gupta-18SCSE1210006" userId="S::ayussh_gupta.scsebca@galgotiasuniversity.edu.in::7dd22eb3-3705-46e1-8df4-b1b453f86ca2" providerId="AD" clId="Web-{3B0D3D2A-1917-3772-D75C-0358A906DBCC}" dt="2020-10-06T12:12:35.446" v="74" actId="20577"/>
          <ac:spMkLst>
            <pc:docMk/>
            <pc:sldMk cId="2847121424" sldId="271"/>
            <ac:spMk id="2" creationId="{DE79086C-CAB5-46B4-B2EB-5B8C7EAA97FC}"/>
          </ac:spMkLst>
        </pc:spChg>
        <pc:spChg chg="del">
          <ac:chgData name="Ayussh Gupta-18SCSE1210006" userId="S::ayussh_gupta.scsebca@galgotiasuniversity.edu.in::7dd22eb3-3705-46e1-8df4-b1b453f86ca2" providerId="AD" clId="Web-{3B0D3D2A-1917-3772-D75C-0358A906DBCC}" dt="2020-10-06T12:10:00.271" v="5"/>
          <ac:spMkLst>
            <pc:docMk/>
            <pc:sldMk cId="2847121424" sldId="271"/>
            <ac:spMk id="3" creationId="{C24AB053-F045-4F0D-8FDB-DC920BCF6906}"/>
          </ac:spMkLst>
        </pc:spChg>
        <pc:picChg chg="add mod ord">
          <ac:chgData name="Ayussh Gupta-18SCSE1210006" userId="S::ayussh_gupta.scsebca@galgotiasuniversity.edu.in::7dd22eb3-3705-46e1-8df4-b1b453f86ca2" providerId="AD" clId="Web-{3B0D3D2A-1917-3772-D75C-0358A906DBCC}" dt="2020-10-06T12:10:00.271" v="5"/>
          <ac:picMkLst>
            <pc:docMk/>
            <pc:sldMk cId="2847121424" sldId="271"/>
            <ac:picMk id="4" creationId="{5C9A9BBC-346B-4066-BA34-82E6773B1709}"/>
          </ac:picMkLst>
        </pc:picChg>
      </pc:sldChg>
      <pc:sldChg chg="addSp delSp modSp new">
        <pc:chgData name="Ayussh Gupta-18SCSE1210006" userId="S::ayussh_gupta.scsebca@galgotiasuniversity.edu.in::7dd22eb3-3705-46e1-8df4-b1b453f86ca2" providerId="AD" clId="Web-{3B0D3D2A-1917-3772-D75C-0358A906DBCC}" dt="2020-10-06T12:15:07.058" v="97" actId="20577"/>
        <pc:sldMkLst>
          <pc:docMk/>
          <pc:sldMk cId="29211131" sldId="272"/>
        </pc:sldMkLst>
        <pc:spChg chg="mod">
          <ac:chgData name="Ayussh Gupta-18SCSE1210006" userId="S::ayussh_gupta.scsebca@galgotiasuniversity.edu.in::7dd22eb3-3705-46e1-8df4-b1b453f86ca2" providerId="AD" clId="Web-{3B0D3D2A-1917-3772-D75C-0358A906DBCC}" dt="2020-10-06T12:15:07.058" v="97" actId="20577"/>
          <ac:spMkLst>
            <pc:docMk/>
            <pc:sldMk cId="29211131" sldId="272"/>
            <ac:spMk id="2" creationId="{7DB4727C-C2BD-41FC-B2FF-FEEEC8E80758}"/>
          </ac:spMkLst>
        </pc:spChg>
        <pc:spChg chg="del">
          <ac:chgData name="Ayussh Gupta-18SCSE1210006" userId="S::ayussh_gupta.scsebca@galgotiasuniversity.edu.in::7dd22eb3-3705-46e1-8df4-b1b453f86ca2" providerId="AD" clId="Web-{3B0D3D2A-1917-3772-D75C-0358A906DBCC}" dt="2020-10-06T12:10:20.099" v="7"/>
          <ac:spMkLst>
            <pc:docMk/>
            <pc:sldMk cId="29211131" sldId="272"/>
            <ac:spMk id="3" creationId="{3D1FDCAA-F85D-4003-89D6-5EC54C97EE5C}"/>
          </ac:spMkLst>
        </pc:spChg>
        <pc:picChg chg="add mod ord">
          <ac:chgData name="Ayussh Gupta-18SCSE1210006" userId="S::ayussh_gupta.scsebca@galgotiasuniversity.edu.in::7dd22eb3-3705-46e1-8df4-b1b453f86ca2" providerId="AD" clId="Web-{3B0D3D2A-1917-3772-D75C-0358A906DBCC}" dt="2020-10-06T12:10:20.099" v="7"/>
          <ac:picMkLst>
            <pc:docMk/>
            <pc:sldMk cId="29211131" sldId="272"/>
            <ac:picMk id="4" creationId="{F4EA4942-36F7-4CE8-8BA0-A78CA192511E}"/>
          </ac:picMkLst>
        </pc:picChg>
      </pc:sldChg>
      <pc:sldChg chg="modSp new">
        <pc:chgData name="Ayussh Gupta-18SCSE1210006" userId="S::ayussh_gupta.scsebca@galgotiasuniversity.edu.in::7dd22eb3-3705-46e1-8df4-b1b453f86ca2" providerId="AD" clId="Web-{3B0D3D2A-1917-3772-D75C-0358A906DBCC}" dt="2020-10-06T12:18:31.328" v="230" actId="20577"/>
        <pc:sldMkLst>
          <pc:docMk/>
          <pc:sldMk cId="2309807182" sldId="273"/>
        </pc:sldMkLst>
        <pc:spChg chg="mod">
          <ac:chgData name="Ayussh Gupta-18SCSE1210006" userId="S::ayussh_gupta.scsebca@galgotiasuniversity.edu.in::7dd22eb3-3705-46e1-8df4-b1b453f86ca2" providerId="AD" clId="Web-{3B0D3D2A-1917-3772-D75C-0358A906DBCC}" dt="2020-10-06T12:15:50.825" v="130" actId="20577"/>
          <ac:spMkLst>
            <pc:docMk/>
            <pc:sldMk cId="2309807182" sldId="273"/>
            <ac:spMk id="2" creationId="{AD6EEA90-C379-48EB-AC34-FB4A17F1E7F4}"/>
          </ac:spMkLst>
        </pc:spChg>
        <pc:spChg chg="mod">
          <ac:chgData name="Ayussh Gupta-18SCSE1210006" userId="S::ayussh_gupta.scsebca@galgotiasuniversity.edu.in::7dd22eb3-3705-46e1-8df4-b1b453f86ca2" providerId="AD" clId="Web-{3B0D3D2A-1917-3772-D75C-0358A906DBCC}" dt="2020-10-06T12:18:31.328" v="230" actId="20577"/>
          <ac:spMkLst>
            <pc:docMk/>
            <pc:sldMk cId="2309807182" sldId="273"/>
            <ac:spMk id="3" creationId="{20F0C622-2E8E-4FB1-8FEF-FD1FB7ECBF4F}"/>
          </ac:spMkLst>
        </pc:spChg>
      </pc:sldChg>
    </pc:docChg>
  </pc:docChgLst>
  <pc:docChgLst>
    <pc:chgData name="Ayussh Gupta-18SCSE1210006" userId="S::ayussh_gupta.scsebca@galgotiasuniversity.edu.in::7dd22eb3-3705-46e1-8df4-b1b453f86ca2" providerId="AD" clId="Web-{AFC3A819-2061-487C-A5CC-ABB221EB5A56}"/>
    <pc:docChg chg="addSld delSld modSld addMainMaster delMainMaster">
      <pc:chgData name="Ayussh Gupta-18SCSE1210006" userId="S::ayussh_gupta.scsebca@galgotiasuniversity.edu.in::7dd22eb3-3705-46e1-8df4-b1b453f86ca2" providerId="AD" clId="Web-{AFC3A819-2061-487C-A5CC-ABB221EB5A56}" dt="2020-09-27T07:15:58.047" v="752"/>
      <pc:docMkLst>
        <pc:docMk/>
      </pc:docMkLst>
      <pc:sldChg chg="addSp delSp modSp mod modTransition setBg modClrScheme delAnim setClrOvrMap chgLayout">
        <pc:chgData name="Ayussh Gupta-18SCSE1210006" userId="S::ayussh_gupta.scsebca@galgotiasuniversity.edu.in::7dd22eb3-3705-46e1-8df4-b1b453f86ca2" providerId="AD" clId="Web-{AFC3A819-2061-487C-A5CC-ABB221EB5A56}" dt="2020-09-27T07:12:11.777" v="729"/>
        <pc:sldMkLst>
          <pc:docMk/>
          <pc:sldMk cId="109857222" sldId="256"/>
        </pc:sldMkLst>
        <pc:spChg chg="mod">
          <ac:chgData name="Ayussh Gupta-18SCSE1210006" userId="S::ayussh_gupta.scsebca@galgotiasuniversity.edu.in::7dd22eb3-3705-46e1-8df4-b1b453f86ca2" providerId="AD" clId="Web-{AFC3A819-2061-487C-A5CC-ABB221EB5A56}" dt="2020-09-27T06:22:23.105" v="95" actId="1076"/>
          <ac:spMkLst>
            <pc:docMk/>
            <pc:sldMk cId="109857222" sldId="256"/>
            <ac:spMk id="2" creationId="{00000000-0000-0000-0000-000000000000}"/>
          </ac:spMkLst>
        </pc:spChg>
        <pc:spChg chg="mod">
          <ac:chgData name="Ayussh Gupta-18SCSE1210006" userId="S::ayussh_gupta.scsebca@galgotiasuniversity.edu.in::7dd22eb3-3705-46e1-8df4-b1b453f86ca2" providerId="AD" clId="Web-{AFC3A819-2061-487C-A5CC-ABB221EB5A56}" dt="2020-09-27T06:22:53.653" v="103" actId="20577"/>
          <ac:spMkLst>
            <pc:docMk/>
            <pc:sldMk cId="109857222" sldId="256"/>
            <ac:spMk id="3" creationId="{00000000-0000-0000-0000-000000000000}"/>
          </ac:spMkLst>
        </pc:spChg>
        <pc:spChg chg="add del">
          <ac:chgData name="Ayussh Gupta-18SCSE1210006" userId="S::ayussh_gupta.scsebca@galgotiasuniversity.edu.in::7dd22eb3-3705-46e1-8df4-b1b453f86ca2" providerId="AD" clId="Web-{AFC3A819-2061-487C-A5CC-ABB221EB5A56}" dt="2020-09-27T06:19:32.429" v="20"/>
          <ac:spMkLst>
            <pc:docMk/>
            <pc:sldMk cId="109857222" sldId="256"/>
            <ac:spMk id="5" creationId="{26B4480E-B7FF-4481-890E-043A69AE6FE2}"/>
          </ac:spMkLst>
        </pc:spChg>
        <pc:spChg chg="add del">
          <ac:chgData name="Ayussh Gupta-18SCSE1210006" userId="S::ayussh_gupta.scsebca@galgotiasuniversity.edu.in::7dd22eb3-3705-46e1-8df4-b1b453f86ca2" providerId="AD" clId="Web-{AFC3A819-2061-487C-A5CC-ABB221EB5A56}" dt="2020-09-27T06:19:32.429" v="20"/>
          <ac:spMkLst>
            <pc:docMk/>
            <pc:sldMk cId="109857222" sldId="256"/>
            <ac:spMk id="7" creationId="{64C13BAB-7C00-4D21-A857-E3D41C0A2A66}"/>
          </ac:spMkLst>
        </pc:spChg>
        <pc:spChg chg="add del">
          <ac:chgData name="Ayussh Gupta-18SCSE1210006" userId="S::ayussh_gupta.scsebca@galgotiasuniversity.edu.in::7dd22eb3-3705-46e1-8df4-b1b453f86ca2" providerId="AD" clId="Web-{AFC3A819-2061-487C-A5CC-ABB221EB5A56}" dt="2020-09-27T06:19:32.429" v="20"/>
          <ac:spMkLst>
            <pc:docMk/>
            <pc:sldMk cId="109857222" sldId="256"/>
            <ac:spMk id="8" creationId="{1F1FF39A-AC3C-4066-9D4C-519AA22812EA}"/>
          </ac:spMkLst>
        </pc:spChg>
        <pc:spChg chg="add del">
          <ac:chgData name="Ayussh Gupta-18SCSE1210006" userId="S::ayussh_gupta.scsebca@galgotiasuniversity.edu.in::7dd22eb3-3705-46e1-8df4-b1b453f86ca2" providerId="AD" clId="Web-{AFC3A819-2061-487C-A5CC-ABB221EB5A56}" dt="2020-09-27T06:18:46.428" v="1"/>
          <ac:spMkLst>
            <pc:docMk/>
            <pc:sldMk cId="109857222" sldId="256"/>
            <ac:spMk id="9" creationId="{2644B391-9BFE-445C-A9EC-F544BB85FBC7}"/>
          </ac:spMkLst>
        </pc:spChg>
        <pc:spChg chg="add">
          <ac:chgData name="Ayussh Gupta-18SCSE1210006" userId="S::ayussh_gupta.scsebca@galgotiasuniversity.edu.in::7dd22eb3-3705-46e1-8df4-b1b453f86ca2" providerId="AD" clId="Web-{AFC3A819-2061-487C-A5CC-ABB221EB5A56}" dt="2020-09-27T06:19:32.429" v="20"/>
          <ac:spMkLst>
            <pc:docMk/>
            <pc:sldMk cId="109857222" sldId="256"/>
            <ac:spMk id="10" creationId="{158B3569-73B2-4D05-8E95-886A6EE17F1F}"/>
          </ac:spMkLst>
        </pc:spChg>
        <pc:spChg chg="add del">
          <ac:chgData name="Ayussh Gupta-18SCSE1210006" userId="S::ayussh_gupta.scsebca@galgotiasuniversity.edu.in::7dd22eb3-3705-46e1-8df4-b1b453f86ca2" providerId="AD" clId="Web-{AFC3A819-2061-487C-A5CC-ABB221EB5A56}" dt="2020-09-27T06:18:46.428" v="1"/>
          <ac:spMkLst>
            <pc:docMk/>
            <pc:sldMk cId="109857222" sldId="256"/>
            <ac:spMk id="11" creationId="{D58B5B03-F558-411B-B23E-B65754A89089}"/>
          </ac:spMkLst>
        </pc:spChg>
        <pc:spChg chg="add">
          <ac:chgData name="Ayussh Gupta-18SCSE1210006" userId="S::ayussh_gupta.scsebca@galgotiasuniversity.edu.in::7dd22eb3-3705-46e1-8df4-b1b453f86ca2" providerId="AD" clId="Web-{AFC3A819-2061-487C-A5CC-ABB221EB5A56}" dt="2020-09-27T06:19:32.429" v="20"/>
          <ac:spMkLst>
            <pc:docMk/>
            <pc:sldMk cId="109857222" sldId="256"/>
            <ac:spMk id="12" creationId="{B71758F4-3F46-45DA-8AC5-4E508DA080BA}"/>
          </ac:spMkLst>
        </pc:spChg>
        <pc:spChg chg="add del">
          <ac:chgData name="Ayussh Gupta-18SCSE1210006" userId="S::ayussh_gupta.scsebca@galgotiasuniversity.edu.in::7dd22eb3-3705-46e1-8df4-b1b453f86ca2" providerId="AD" clId="Web-{AFC3A819-2061-487C-A5CC-ABB221EB5A56}" dt="2020-09-27T06:18:46.428" v="1"/>
          <ac:spMkLst>
            <pc:docMk/>
            <pc:sldMk cId="109857222" sldId="256"/>
            <ac:spMk id="13" creationId="{80F26E69-87D9-4655-AE7B-280A87AA3CAD}"/>
          </ac:spMkLst>
        </pc:spChg>
        <pc:spChg chg="add del">
          <ac:chgData name="Ayussh Gupta-18SCSE1210006" userId="S::ayussh_gupta.scsebca@galgotiasuniversity.edu.in::7dd22eb3-3705-46e1-8df4-b1b453f86ca2" providerId="AD" clId="Web-{AFC3A819-2061-487C-A5CC-ABB221EB5A56}" dt="2020-09-27T06:18:46.428" v="1"/>
          <ac:spMkLst>
            <pc:docMk/>
            <pc:sldMk cId="109857222" sldId="256"/>
            <ac:spMk id="15" creationId="{E96F2174-E60F-47D9-9BF3-8B9E7EF54BA1}"/>
          </ac:spMkLst>
        </pc:spChg>
        <pc:spChg chg="add">
          <ac:chgData name="Ayussh Gupta-18SCSE1210006" userId="S::ayussh_gupta.scsebca@galgotiasuniversity.edu.in::7dd22eb3-3705-46e1-8df4-b1b453f86ca2" providerId="AD" clId="Web-{AFC3A819-2061-487C-A5CC-ABB221EB5A56}" dt="2020-09-27T06:19:32.429" v="20"/>
          <ac:spMkLst>
            <pc:docMk/>
            <pc:sldMk cId="109857222" sldId="256"/>
            <ac:spMk id="17" creationId="{8550FED7-7C32-42BB-98DB-30272A6331A9}"/>
          </ac:spMkLst>
        </pc:spChg>
        <pc:picChg chg="add del">
          <ac:chgData name="Ayussh Gupta-18SCSE1210006" userId="S::ayussh_gupta.scsebca@galgotiasuniversity.edu.in::7dd22eb3-3705-46e1-8df4-b1b453f86ca2" providerId="AD" clId="Web-{AFC3A819-2061-487C-A5CC-ABB221EB5A56}" dt="2020-09-27T06:18:46.428" v="1"/>
          <ac:picMkLst>
            <pc:docMk/>
            <pc:sldMk cId="109857222" sldId="256"/>
            <ac:picMk id="4" creationId="{C34359FC-DB54-46F7-B68D-40B44E9D7474}"/>
          </ac:picMkLst>
        </pc:picChg>
        <pc:picChg chg="add mod ord">
          <ac:chgData name="Ayussh Gupta-18SCSE1210006" userId="S::ayussh_gupta.scsebca@galgotiasuniversity.edu.in::7dd22eb3-3705-46e1-8df4-b1b453f86ca2" providerId="AD" clId="Web-{AFC3A819-2061-487C-A5CC-ABB221EB5A56}" dt="2020-09-27T06:19:32.429" v="20"/>
          <ac:picMkLst>
            <pc:docMk/>
            <pc:sldMk cId="109857222" sldId="256"/>
            <ac:picMk id="6" creationId="{D30364F3-2036-41CF-BE2D-843F3F2790AD}"/>
          </ac:picMkLst>
        </pc:picChg>
        <pc:cxnChg chg="add">
          <ac:chgData name="Ayussh Gupta-18SCSE1210006" userId="S::ayussh_gupta.scsebca@galgotiasuniversity.edu.in::7dd22eb3-3705-46e1-8df4-b1b453f86ca2" providerId="AD" clId="Web-{AFC3A819-2061-487C-A5CC-ABB221EB5A56}" dt="2020-09-27T06:19:32.429" v="20"/>
          <ac:cxnSpMkLst>
            <pc:docMk/>
            <pc:sldMk cId="109857222" sldId="256"/>
            <ac:cxnSpMk id="19" creationId="{56020367-4FD5-4596-8E10-C5F095CD8DBF}"/>
          </ac:cxnSpMkLst>
        </pc:cxnChg>
      </pc:sldChg>
      <pc:sldChg chg="addSp modSp new del mod setBg">
        <pc:chgData name="Ayussh Gupta-18SCSE1210006" userId="S::ayussh_gupta.scsebca@galgotiasuniversity.edu.in::7dd22eb3-3705-46e1-8df4-b1b453f86ca2" providerId="AD" clId="Web-{AFC3A819-2061-487C-A5CC-ABB221EB5A56}" dt="2020-09-27T06:25:28.001" v="171"/>
        <pc:sldMkLst>
          <pc:docMk/>
          <pc:sldMk cId="1343917643" sldId="257"/>
        </pc:sldMkLst>
        <pc:spChg chg="mod">
          <ac:chgData name="Ayussh Gupta-18SCSE1210006" userId="S::ayussh_gupta.scsebca@galgotiasuniversity.edu.in::7dd22eb3-3705-46e1-8df4-b1b453f86ca2" providerId="AD" clId="Web-{AFC3A819-2061-487C-A5CC-ABB221EB5A56}" dt="2020-09-27T06:25:04.500" v="167" actId="20577"/>
          <ac:spMkLst>
            <pc:docMk/>
            <pc:sldMk cId="1343917643" sldId="257"/>
            <ac:spMk id="2" creationId="{3F6A1E2B-8E33-4A9F-A542-E0416ED65BAA}"/>
          </ac:spMkLst>
        </pc:spChg>
        <pc:spChg chg="mod">
          <ac:chgData name="Ayussh Gupta-18SCSE1210006" userId="S::ayussh_gupta.scsebca@galgotiasuniversity.edu.in::7dd22eb3-3705-46e1-8df4-b1b453f86ca2" providerId="AD" clId="Web-{AFC3A819-2061-487C-A5CC-ABB221EB5A56}" dt="2020-09-27T06:23:34.498" v="107"/>
          <ac:spMkLst>
            <pc:docMk/>
            <pc:sldMk cId="1343917643" sldId="257"/>
            <ac:spMk id="3" creationId="{C22877C5-ABF8-43B6-9F9B-9021ADB585C1}"/>
          </ac:spMkLst>
        </pc:spChg>
        <pc:spChg chg="add">
          <ac:chgData name="Ayussh Gupta-18SCSE1210006" userId="S::ayussh_gupta.scsebca@galgotiasuniversity.edu.in::7dd22eb3-3705-46e1-8df4-b1b453f86ca2" providerId="AD" clId="Web-{AFC3A819-2061-487C-A5CC-ABB221EB5A56}" dt="2020-09-27T06:23:34.498" v="107"/>
          <ac:spMkLst>
            <pc:docMk/>
            <pc:sldMk cId="1343917643" sldId="257"/>
            <ac:spMk id="8" creationId="{A2679492-7988-4050-9056-542444452411}"/>
          </ac:spMkLst>
        </pc:spChg>
        <pc:spChg chg="add">
          <ac:chgData name="Ayussh Gupta-18SCSE1210006" userId="S::ayussh_gupta.scsebca@galgotiasuniversity.edu.in::7dd22eb3-3705-46e1-8df4-b1b453f86ca2" providerId="AD" clId="Web-{AFC3A819-2061-487C-A5CC-ABB221EB5A56}" dt="2020-09-27T06:23:34.498" v="107"/>
          <ac:spMkLst>
            <pc:docMk/>
            <pc:sldMk cId="1343917643" sldId="257"/>
            <ac:spMk id="10" creationId="{B091B163-7D61-4891-ABCF-5C13D9C418D0}"/>
          </ac:spMkLst>
        </pc:spChg>
        <pc:spChg chg="add">
          <ac:chgData name="Ayussh Gupta-18SCSE1210006" userId="S::ayussh_gupta.scsebca@galgotiasuniversity.edu.in::7dd22eb3-3705-46e1-8df4-b1b453f86ca2" providerId="AD" clId="Web-{AFC3A819-2061-487C-A5CC-ABB221EB5A56}" dt="2020-09-27T06:23:34.498" v="107"/>
          <ac:spMkLst>
            <pc:docMk/>
            <pc:sldMk cId="1343917643" sldId="257"/>
            <ac:spMk id="12" creationId="{6CB927A4-E432-4310-9CD5-E89FF5063179}"/>
          </ac:spMkLst>
        </pc:spChg>
        <pc:spChg chg="add">
          <ac:chgData name="Ayussh Gupta-18SCSE1210006" userId="S::ayussh_gupta.scsebca@galgotiasuniversity.edu.in::7dd22eb3-3705-46e1-8df4-b1b453f86ca2" providerId="AD" clId="Web-{AFC3A819-2061-487C-A5CC-ABB221EB5A56}" dt="2020-09-27T06:23:34.498" v="107"/>
          <ac:spMkLst>
            <pc:docMk/>
            <pc:sldMk cId="1343917643" sldId="257"/>
            <ac:spMk id="14" creationId="{E3020543-B24B-4EC4-8FFC-8DD88EEA91A8}"/>
          </ac:spMkLst>
        </pc:spChg>
        <pc:spChg chg="add">
          <ac:chgData name="Ayussh Gupta-18SCSE1210006" userId="S::ayussh_gupta.scsebca@galgotiasuniversity.edu.in::7dd22eb3-3705-46e1-8df4-b1b453f86ca2" providerId="AD" clId="Web-{AFC3A819-2061-487C-A5CC-ABB221EB5A56}" dt="2020-09-27T06:23:34.498" v="107"/>
          <ac:spMkLst>
            <pc:docMk/>
            <pc:sldMk cId="1343917643" sldId="257"/>
            <ac:spMk id="16" creationId="{1453BF6C-B012-48B7-B4E8-6D7AC7C27D02}"/>
          </ac:spMkLst>
        </pc:spChg>
        <pc:cxnChg chg="add">
          <ac:chgData name="Ayussh Gupta-18SCSE1210006" userId="S::ayussh_gupta.scsebca@galgotiasuniversity.edu.in::7dd22eb3-3705-46e1-8df4-b1b453f86ca2" providerId="AD" clId="Web-{AFC3A819-2061-487C-A5CC-ABB221EB5A56}" dt="2020-09-27T06:23:34.498" v="107"/>
          <ac:cxnSpMkLst>
            <pc:docMk/>
            <pc:sldMk cId="1343917643" sldId="257"/>
            <ac:cxnSpMk id="18" creationId="{C49DA8F6-BCC1-4447-B54C-57856834B94B}"/>
          </ac:cxnSpMkLst>
        </pc:cxnChg>
      </pc:sldChg>
      <pc:sldChg chg="modSp new modTransition">
        <pc:chgData name="Ayussh Gupta-18SCSE1210006" userId="S::ayussh_gupta.scsebca@galgotiasuniversity.edu.in::7dd22eb3-3705-46e1-8df4-b1b453f86ca2" providerId="AD" clId="Web-{AFC3A819-2061-487C-A5CC-ABB221EB5A56}" dt="2020-09-27T07:12:19.777" v="730"/>
        <pc:sldMkLst>
          <pc:docMk/>
          <pc:sldMk cId="2445948867" sldId="258"/>
        </pc:sldMkLst>
        <pc:spChg chg="mod">
          <ac:chgData name="Ayussh Gupta-18SCSE1210006" userId="S::ayussh_gupta.scsebca@galgotiasuniversity.edu.in::7dd22eb3-3705-46e1-8df4-b1b453f86ca2" providerId="AD" clId="Web-{AFC3A819-2061-487C-A5CC-ABB221EB5A56}" dt="2020-09-27T06:26:02.220" v="223" actId="20577"/>
          <ac:spMkLst>
            <pc:docMk/>
            <pc:sldMk cId="2445948867" sldId="258"/>
            <ac:spMk id="2" creationId="{AD955889-AE08-4164-A34A-0E5B765D16EF}"/>
          </ac:spMkLst>
        </pc:spChg>
        <pc:spChg chg="mod">
          <ac:chgData name="Ayussh Gupta-18SCSE1210006" userId="S::ayussh_gupta.scsebca@galgotiasuniversity.edu.in::7dd22eb3-3705-46e1-8df4-b1b453f86ca2" providerId="AD" clId="Web-{AFC3A819-2061-487C-A5CC-ABB221EB5A56}" dt="2020-09-27T06:29:36.554" v="234" actId="20577"/>
          <ac:spMkLst>
            <pc:docMk/>
            <pc:sldMk cId="2445948867" sldId="258"/>
            <ac:spMk id="3" creationId="{B116D34B-62F0-4FEF-A562-28821EADB115}"/>
          </ac:spMkLst>
        </pc:spChg>
      </pc:sldChg>
      <pc:sldChg chg="modSp new modTransition">
        <pc:chgData name="Ayussh Gupta-18SCSE1210006" userId="S::ayussh_gupta.scsebca@galgotiasuniversity.edu.in::7dd22eb3-3705-46e1-8df4-b1b453f86ca2" providerId="AD" clId="Web-{AFC3A819-2061-487C-A5CC-ABB221EB5A56}" dt="2020-09-27T07:12:26.480" v="731"/>
        <pc:sldMkLst>
          <pc:docMk/>
          <pc:sldMk cId="1987235089" sldId="259"/>
        </pc:sldMkLst>
        <pc:spChg chg="mod">
          <ac:chgData name="Ayussh Gupta-18SCSE1210006" userId="S::ayussh_gupta.scsebca@galgotiasuniversity.edu.in::7dd22eb3-3705-46e1-8df4-b1b453f86ca2" providerId="AD" clId="Web-{AFC3A819-2061-487C-A5CC-ABB221EB5A56}" dt="2020-09-27T06:52:24.909" v="278" actId="20577"/>
          <ac:spMkLst>
            <pc:docMk/>
            <pc:sldMk cId="1987235089" sldId="259"/>
            <ac:spMk id="2" creationId="{C762C268-975C-4511-8EC5-89562DBC1E0A}"/>
          </ac:spMkLst>
        </pc:spChg>
        <pc:spChg chg="mod">
          <ac:chgData name="Ayussh Gupta-18SCSE1210006" userId="S::ayussh_gupta.scsebca@galgotiasuniversity.edu.in::7dd22eb3-3705-46e1-8df4-b1b453f86ca2" providerId="AD" clId="Web-{AFC3A819-2061-487C-A5CC-ABB221EB5A56}" dt="2020-09-27T06:51:37.283" v="255" actId="20577"/>
          <ac:spMkLst>
            <pc:docMk/>
            <pc:sldMk cId="1987235089" sldId="259"/>
            <ac:spMk id="3" creationId="{32640993-2ABA-409C-9423-0FF2B3821A34}"/>
          </ac:spMkLst>
        </pc:spChg>
      </pc:sldChg>
      <pc:sldChg chg="modSp new modTransition">
        <pc:chgData name="Ayussh Gupta-18SCSE1210006" userId="S::ayussh_gupta.scsebca@galgotiasuniversity.edu.in::7dd22eb3-3705-46e1-8df4-b1b453f86ca2" providerId="AD" clId="Web-{AFC3A819-2061-487C-A5CC-ABB221EB5A56}" dt="2020-09-27T07:12:33.168" v="732"/>
        <pc:sldMkLst>
          <pc:docMk/>
          <pc:sldMk cId="3625058566" sldId="260"/>
        </pc:sldMkLst>
        <pc:spChg chg="mod">
          <ac:chgData name="Ayussh Gupta-18SCSE1210006" userId="S::ayussh_gupta.scsebca@galgotiasuniversity.edu.in::7dd22eb3-3705-46e1-8df4-b1b453f86ca2" providerId="AD" clId="Web-{AFC3A819-2061-487C-A5CC-ABB221EB5A56}" dt="2020-09-27T06:53:42.957" v="295" actId="20577"/>
          <ac:spMkLst>
            <pc:docMk/>
            <pc:sldMk cId="3625058566" sldId="260"/>
            <ac:spMk id="2" creationId="{9C4584BE-49E8-4BED-B5B9-1D2C29C9DA3D}"/>
          </ac:spMkLst>
        </pc:spChg>
        <pc:spChg chg="mod">
          <ac:chgData name="Ayussh Gupta-18SCSE1210006" userId="S::ayussh_gupta.scsebca@galgotiasuniversity.edu.in::7dd22eb3-3705-46e1-8df4-b1b453f86ca2" providerId="AD" clId="Web-{AFC3A819-2061-487C-A5CC-ABB221EB5A56}" dt="2020-09-27T06:54:30.614" v="317" actId="20577"/>
          <ac:spMkLst>
            <pc:docMk/>
            <pc:sldMk cId="3625058566" sldId="260"/>
            <ac:spMk id="3" creationId="{431A07E2-DBF5-4ED8-9CBD-625BFF49DD7D}"/>
          </ac:spMkLst>
        </pc:spChg>
      </pc:sldChg>
      <pc:sldChg chg="modSp new modTransition">
        <pc:chgData name="Ayussh Gupta-18SCSE1210006" userId="S::ayussh_gupta.scsebca@galgotiasuniversity.edu.in::7dd22eb3-3705-46e1-8df4-b1b453f86ca2" providerId="AD" clId="Web-{AFC3A819-2061-487C-A5CC-ABB221EB5A56}" dt="2020-09-27T07:12:39.840" v="733"/>
        <pc:sldMkLst>
          <pc:docMk/>
          <pc:sldMk cId="847630313" sldId="261"/>
        </pc:sldMkLst>
        <pc:spChg chg="mod">
          <ac:chgData name="Ayussh Gupta-18SCSE1210006" userId="S::ayussh_gupta.scsebca@galgotiasuniversity.edu.in::7dd22eb3-3705-46e1-8df4-b1b453f86ca2" providerId="AD" clId="Web-{AFC3A819-2061-487C-A5CC-ABB221EB5A56}" dt="2020-09-27T06:55:15.928" v="351" actId="20577"/>
          <ac:spMkLst>
            <pc:docMk/>
            <pc:sldMk cId="847630313" sldId="261"/>
            <ac:spMk id="2" creationId="{2FC8353F-1E56-4209-B2C2-29F41A5FE22F}"/>
          </ac:spMkLst>
        </pc:spChg>
        <pc:spChg chg="mod">
          <ac:chgData name="Ayussh Gupta-18SCSE1210006" userId="S::ayussh_gupta.scsebca@galgotiasuniversity.edu.in::7dd22eb3-3705-46e1-8df4-b1b453f86ca2" providerId="AD" clId="Web-{AFC3A819-2061-487C-A5CC-ABB221EB5A56}" dt="2020-09-27T06:56:43.164" v="379" actId="20577"/>
          <ac:spMkLst>
            <pc:docMk/>
            <pc:sldMk cId="847630313" sldId="261"/>
            <ac:spMk id="3" creationId="{80EFD67B-4417-4E3F-82C7-3DA179B06C17}"/>
          </ac:spMkLst>
        </pc:spChg>
      </pc:sldChg>
      <pc:sldChg chg="modSp new modTransition">
        <pc:chgData name="Ayussh Gupta-18SCSE1210006" userId="S::ayussh_gupta.scsebca@galgotiasuniversity.edu.in::7dd22eb3-3705-46e1-8df4-b1b453f86ca2" providerId="AD" clId="Web-{AFC3A819-2061-487C-A5CC-ABB221EB5A56}" dt="2020-09-27T07:12:44.996" v="734"/>
        <pc:sldMkLst>
          <pc:docMk/>
          <pc:sldMk cId="2625506764" sldId="262"/>
        </pc:sldMkLst>
        <pc:spChg chg="mod">
          <ac:chgData name="Ayussh Gupta-18SCSE1210006" userId="S::ayussh_gupta.scsebca@galgotiasuniversity.edu.in::7dd22eb3-3705-46e1-8df4-b1b453f86ca2" providerId="AD" clId="Web-{AFC3A819-2061-487C-A5CC-ABB221EB5A56}" dt="2020-09-27T06:58:31.385" v="444" actId="20577"/>
          <ac:spMkLst>
            <pc:docMk/>
            <pc:sldMk cId="2625506764" sldId="262"/>
            <ac:spMk id="2" creationId="{3065CBF9-308D-4B90-8E4C-43EDBB96FBD4}"/>
          </ac:spMkLst>
        </pc:spChg>
        <pc:spChg chg="mod">
          <ac:chgData name="Ayussh Gupta-18SCSE1210006" userId="S::ayussh_gupta.scsebca@galgotiasuniversity.edu.in::7dd22eb3-3705-46e1-8df4-b1b453f86ca2" providerId="AD" clId="Web-{AFC3A819-2061-487C-A5CC-ABB221EB5A56}" dt="2020-09-27T06:58:41.104" v="448" actId="20577"/>
          <ac:spMkLst>
            <pc:docMk/>
            <pc:sldMk cId="2625506764" sldId="262"/>
            <ac:spMk id="3" creationId="{870669E0-1ECB-445F-B0E4-C2BAFD82CC66}"/>
          </ac:spMkLst>
        </pc:spChg>
      </pc:sldChg>
      <pc:sldChg chg="modSp new modTransition">
        <pc:chgData name="Ayussh Gupta-18SCSE1210006" userId="S::ayussh_gupta.scsebca@galgotiasuniversity.edu.in::7dd22eb3-3705-46e1-8df4-b1b453f86ca2" providerId="AD" clId="Web-{AFC3A819-2061-487C-A5CC-ABB221EB5A56}" dt="2020-09-27T07:12:51.215" v="735"/>
        <pc:sldMkLst>
          <pc:docMk/>
          <pc:sldMk cId="177556634" sldId="263"/>
        </pc:sldMkLst>
        <pc:spChg chg="mod">
          <ac:chgData name="Ayussh Gupta-18SCSE1210006" userId="S::ayussh_gupta.scsebca@galgotiasuniversity.edu.in::7dd22eb3-3705-46e1-8df4-b1b453f86ca2" providerId="AD" clId="Web-{AFC3A819-2061-487C-A5CC-ABB221EB5A56}" dt="2020-09-27T07:12:03.464" v="727" actId="20577"/>
          <ac:spMkLst>
            <pc:docMk/>
            <pc:sldMk cId="177556634" sldId="263"/>
            <ac:spMk id="2" creationId="{4CD11FFB-8057-4260-AB46-813A10D74097}"/>
          </ac:spMkLst>
        </pc:spChg>
        <pc:spChg chg="mod">
          <ac:chgData name="Ayussh Gupta-18SCSE1210006" userId="S::ayussh_gupta.scsebca@galgotiasuniversity.edu.in::7dd22eb3-3705-46e1-8df4-b1b453f86ca2" providerId="AD" clId="Web-{AFC3A819-2061-487C-A5CC-ABB221EB5A56}" dt="2020-09-27T06:59:44.965" v="459" actId="20577"/>
          <ac:spMkLst>
            <pc:docMk/>
            <pc:sldMk cId="177556634" sldId="263"/>
            <ac:spMk id="3" creationId="{F9095D39-917A-4B95-B9DD-F4D93B277CC0}"/>
          </ac:spMkLst>
        </pc:spChg>
      </pc:sldChg>
      <pc:sldChg chg="addSp delSp modSp new modTransition">
        <pc:chgData name="Ayussh Gupta-18SCSE1210006" userId="S::ayussh_gupta.scsebca@galgotiasuniversity.edu.in::7dd22eb3-3705-46e1-8df4-b1b453f86ca2" providerId="AD" clId="Web-{AFC3A819-2061-487C-A5CC-ABB221EB5A56}" dt="2020-09-27T07:13:10.997" v="737"/>
        <pc:sldMkLst>
          <pc:docMk/>
          <pc:sldMk cId="1086253955" sldId="264"/>
        </pc:sldMkLst>
        <pc:spChg chg="mod">
          <ac:chgData name="Ayussh Gupta-18SCSE1210006" userId="S::ayussh_gupta.scsebca@galgotiasuniversity.edu.in::7dd22eb3-3705-46e1-8df4-b1b453f86ca2" providerId="AD" clId="Web-{AFC3A819-2061-487C-A5CC-ABB221EB5A56}" dt="2020-09-27T07:02:55.687" v="582" actId="20577"/>
          <ac:spMkLst>
            <pc:docMk/>
            <pc:sldMk cId="1086253955" sldId="264"/>
            <ac:spMk id="2" creationId="{22BBBFE4-DA82-4B4D-9D2F-7641063219C7}"/>
          </ac:spMkLst>
        </pc:spChg>
        <pc:spChg chg="mod">
          <ac:chgData name="Ayussh Gupta-18SCSE1210006" userId="S::ayussh_gupta.scsebca@galgotiasuniversity.edu.in::7dd22eb3-3705-46e1-8df4-b1b453f86ca2" providerId="AD" clId="Web-{AFC3A819-2061-487C-A5CC-ABB221EB5A56}" dt="2020-09-27T07:01:56.905" v="522" actId="20577"/>
          <ac:spMkLst>
            <pc:docMk/>
            <pc:sldMk cId="1086253955" sldId="264"/>
            <ac:spMk id="3" creationId="{1DA94EC6-E6C9-4662-A635-57E934F5A0BF}"/>
          </ac:spMkLst>
        </pc:spChg>
        <pc:spChg chg="add mod">
          <ac:chgData name="Ayussh Gupta-18SCSE1210006" userId="S::ayussh_gupta.scsebca@galgotiasuniversity.edu.in::7dd22eb3-3705-46e1-8df4-b1b453f86ca2" providerId="AD" clId="Web-{AFC3A819-2061-487C-A5CC-ABB221EB5A56}" dt="2020-09-27T07:04:27.283" v="599" actId="1076"/>
          <ac:spMkLst>
            <pc:docMk/>
            <pc:sldMk cId="1086253955" sldId="264"/>
            <ac:spMk id="4" creationId="{40FB2957-3282-4202-B796-C8EBFF3EEC97}"/>
          </ac:spMkLst>
        </pc:spChg>
        <pc:spChg chg="add del">
          <ac:chgData name="Ayussh Gupta-18SCSE1210006" userId="S::ayussh_gupta.scsebca@galgotiasuniversity.edu.in::7dd22eb3-3705-46e1-8df4-b1b453f86ca2" providerId="AD" clId="Web-{AFC3A819-2061-487C-A5CC-ABB221EB5A56}" dt="2020-09-27T07:04:43.893" v="601"/>
          <ac:spMkLst>
            <pc:docMk/>
            <pc:sldMk cId="1086253955" sldId="264"/>
            <ac:spMk id="5" creationId="{8AA642DC-5E3C-4CCB-ADF9-E492E4AFA5A6}"/>
          </ac:spMkLst>
        </pc:spChg>
        <pc:spChg chg="add mod">
          <ac:chgData name="Ayussh Gupta-18SCSE1210006" userId="S::ayussh_gupta.scsebca@galgotiasuniversity.edu.in::7dd22eb3-3705-46e1-8df4-b1b453f86ca2" providerId="AD" clId="Web-{AFC3A819-2061-487C-A5CC-ABB221EB5A56}" dt="2020-09-27T07:05:54.597" v="611" actId="20577"/>
          <ac:spMkLst>
            <pc:docMk/>
            <pc:sldMk cId="1086253955" sldId="264"/>
            <ac:spMk id="6" creationId="{6A49114A-CACD-4377-BE67-1925F680FF31}"/>
          </ac:spMkLst>
        </pc:spChg>
        <pc:spChg chg="add mod">
          <ac:chgData name="Ayussh Gupta-18SCSE1210006" userId="S::ayussh_gupta.scsebca@galgotiasuniversity.edu.in::7dd22eb3-3705-46e1-8df4-b1b453f86ca2" providerId="AD" clId="Web-{AFC3A819-2061-487C-A5CC-ABB221EB5A56}" dt="2020-09-27T07:06:06.863" v="612" actId="20577"/>
          <ac:spMkLst>
            <pc:docMk/>
            <pc:sldMk cId="1086253955" sldId="264"/>
            <ac:spMk id="7" creationId="{E14B7414-5493-470B-8F8B-1A0F0D2425F1}"/>
          </ac:spMkLst>
        </pc:spChg>
        <pc:spChg chg="add mod">
          <ac:chgData name="Ayussh Gupta-18SCSE1210006" userId="S::ayussh_gupta.scsebca@galgotiasuniversity.edu.in::7dd22eb3-3705-46e1-8df4-b1b453f86ca2" providerId="AD" clId="Web-{AFC3A819-2061-487C-A5CC-ABB221EB5A56}" dt="2020-09-27T07:06:17.410" v="613" actId="20577"/>
          <ac:spMkLst>
            <pc:docMk/>
            <pc:sldMk cId="1086253955" sldId="264"/>
            <ac:spMk id="8" creationId="{8FDFD93A-24A0-4E34-A568-12F953AB4A29}"/>
          </ac:spMkLst>
        </pc:spChg>
        <pc:cxnChg chg="add mod">
          <ac:chgData name="Ayussh Gupta-18SCSE1210006" userId="S::ayussh_gupta.scsebca@galgotiasuniversity.edu.in::7dd22eb3-3705-46e1-8df4-b1b453f86ca2" providerId="AD" clId="Web-{AFC3A819-2061-487C-A5CC-ABB221EB5A56}" dt="2020-09-27T07:07:05.083" v="621" actId="14100"/>
          <ac:cxnSpMkLst>
            <pc:docMk/>
            <pc:sldMk cId="1086253955" sldId="264"/>
            <ac:cxnSpMk id="9" creationId="{BEBBAF04-1381-4762-A25D-5C5D81B5CF10}"/>
          </ac:cxnSpMkLst>
        </pc:cxnChg>
        <pc:cxnChg chg="add mod">
          <ac:chgData name="Ayussh Gupta-18SCSE1210006" userId="S::ayussh_gupta.scsebca@galgotiasuniversity.edu.in::7dd22eb3-3705-46e1-8df4-b1b453f86ca2" providerId="AD" clId="Web-{AFC3A819-2061-487C-A5CC-ABB221EB5A56}" dt="2020-09-27T07:06:57.567" v="620" actId="14100"/>
          <ac:cxnSpMkLst>
            <pc:docMk/>
            <pc:sldMk cId="1086253955" sldId="264"/>
            <ac:cxnSpMk id="10" creationId="{449979BB-DE4B-46AD-9329-590B99F066B6}"/>
          </ac:cxnSpMkLst>
        </pc:cxnChg>
        <pc:cxnChg chg="add mod">
          <ac:chgData name="Ayussh Gupta-18SCSE1210006" userId="S::ayussh_gupta.scsebca@galgotiasuniversity.edu.in::7dd22eb3-3705-46e1-8df4-b1b453f86ca2" providerId="AD" clId="Web-{AFC3A819-2061-487C-A5CC-ABB221EB5A56}" dt="2020-09-27T07:07:24.724" v="625" actId="14100"/>
          <ac:cxnSpMkLst>
            <pc:docMk/>
            <pc:sldMk cId="1086253955" sldId="264"/>
            <ac:cxnSpMk id="11" creationId="{043D0FF4-F208-4237-88E1-E17119AE887E}"/>
          </ac:cxnSpMkLst>
        </pc:cxnChg>
      </pc:sldChg>
      <pc:sldChg chg="modSp new modTransition">
        <pc:chgData name="Ayussh Gupta-18SCSE1210006" userId="S::ayussh_gupta.scsebca@galgotiasuniversity.edu.in::7dd22eb3-3705-46e1-8df4-b1b453f86ca2" providerId="AD" clId="Web-{AFC3A819-2061-487C-A5CC-ABB221EB5A56}" dt="2020-09-27T07:15:58.047" v="752"/>
        <pc:sldMkLst>
          <pc:docMk/>
          <pc:sldMk cId="3768361424" sldId="265"/>
        </pc:sldMkLst>
        <pc:spChg chg="mod">
          <ac:chgData name="Ayussh Gupta-18SCSE1210006" userId="S::ayussh_gupta.scsebca@galgotiasuniversity.edu.in::7dd22eb3-3705-46e1-8df4-b1b453f86ca2" providerId="AD" clId="Web-{AFC3A819-2061-487C-A5CC-ABB221EB5A56}" dt="2020-09-27T07:15:39.516" v="750" actId="20577"/>
          <ac:spMkLst>
            <pc:docMk/>
            <pc:sldMk cId="3768361424" sldId="265"/>
            <ac:spMk id="2" creationId="{965EB697-E74A-455A-920E-9679C5C91AE0}"/>
          </ac:spMkLst>
        </pc:spChg>
      </pc:sldChg>
      <pc:sldChg chg="modSp new del modTransition">
        <pc:chgData name="Ayussh Gupta-18SCSE1210006" userId="S::ayussh_gupta.scsebca@galgotiasuniversity.edu.in::7dd22eb3-3705-46e1-8df4-b1b453f86ca2" providerId="AD" clId="Web-{AFC3A819-2061-487C-A5CC-ABB221EB5A56}" dt="2020-09-27T07:15:01.562" v="739"/>
        <pc:sldMkLst>
          <pc:docMk/>
          <pc:sldMk cId="4015137272" sldId="265"/>
        </pc:sldMkLst>
        <pc:spChg chg="mod">
          <ac:chgData name="Ayussh Gupta-18SCSE1210006" userId="S::ayussh_gupta.scsebca@galgotiasuniversity.edu.in::7dd22eb3-3705-46e1-8df4-b1b453f86ca2" providerId="AD" clId="Web-{AFC3A819-2061-487C-A5CC-ABB221EB5A56}" dt="2020-09-27T07:10:31.728" v="660" actId="1076"/>
          <ac:spMkLst>
            <pc:docMk/>
            <pc:sldMk cId="4015137272" sldId="265"/>
            <ac:spMk id="2" creationId="{D88C55A5-CC21-4EF6-970E-477CDE5DA592}"/>
          </ac:spMkLst>
        </pc:spChg>
      </pc:sldChg>
      <pc:sldMasterChg chg="add del addSldLayout delSldLayout">
        <pc:chgData name="Ayussh Gupta-18SCSE1210006" userId="S::ayussh_gupta.scsebca@galgotiasuniversity.edu.in::7dd22eb3-3705-46e1-8df4-b1b453f86ca2" providerId="AD" clId="Web-{AFC3A819-2061-487C-A5CC-ABB221EB5A56}" dt="2020-09-27T06:18:46.474" v="2"/>
        <pc:sldMasterMkLst>
          <pc:docMk/>
          <pc:sldMasterMk cId="2460954070" sldId="2147483660"/>
        </pc:sldMasterMkLst>
        <pc:sldLayoutChg chg="add del">
          <pc:chgData name="Ayussh Gupta-18SCSE1210006" userId="S::ayussh_gupta.scsebca@galgotiasuniversity.edu.in::7dd22eb3-3705-46e1-8df4-b1b453f86ca2" providerId="AD" clId="Web-{AFC3A819-2061-487C-A5CC-ABB221EB5A56}" dt="2020-09-27T06:18:46.474" v="2"/>
          <pc:sldLayoutMkLst>
            <pc:docMk/>
            <pc:sldMasterMk cId="2460954070" sldId="2147483660"/>
            <pc:sldLayoutMk cId="2385387890" sldId="2147483661"/>
          </pc:sldLayoutMkLst>
        </pc:sldLayoutChg>
        <pc:sldLayoutChg chg="add del">
          <pc:chgData name="Ayussh Gupta-18SCSE1210006" userId="S::ayussh_gupta.scsebca@galgotiasuniversity.edu.in::7dd22eb3-3705-46e1-8df4-b1b453f86ca2" providerId="AD" clId="Web-{AFC3A819-2061-487C-A5CC-ABB221EB5A56}" dt="2020-09-27T06:18:46.474" v="2"/>
          <pc:sldLayoutMkLst>
            <pc:docMk/>
            <pc:sldMasterMk cId="2460954070" sldId="2147483660"/>
            <pc:sldLayoutMk cId="949138452" sldId="2147483662"/>
          </pc:sldLayoutMkLst>
        </pc:sldLayoutChg>
        <pc:sldLayoutChg chg="add del">
          <pc:chgData name="Ayussh Gupta-18SCSE1210006" userId="S::ayussh_gupta.scsebca@galgotiasuniversity.edu.in::7dd22eb3-3705-46e1-8df4-b1b453f86ca2" providerId="AD" clId="Web-{AFC3A819-2061-487C-A5CC-ABB221EB5A56}" dt="2020-09-27T06:18:46.474" v="2"/>
          <pc:sldLayoutMkLst>
            <pc:docMk/>
            <pc:sldMasterMk cId="2460954070" sldId="2147483660"/>
            <pc:sldLayoutMk cId="2591524520" sldId="2147483663"/>
          </pc:sldLayoutMkLst>
        </pc:sldLayoutChg>
        <pc:sldLayoutChg chg="add del">
          <pc:chgData name="Ayussh Gupta-18SCSE1210006" userId="S::ayussh_gupta.scsebca@galgotiasuniversity.edu.in::7dd22eb3-3705-46e1-8df4-b1b453f86ca2" providerId="AD" clId="Web-{AFC3A819-2061-487C-A5CC-ABB221EB5A56}" dt="2020-09-27T06:18:46.474" v="2"/>
          <pc:sldLayoutMkLst>
            <pc:docMk/>
            <pc:sldMasterMk cId="2460954070" sldId="2147483660"/>
            <pc:sldLayoutMk cId="1203092039" sldId="2147483664"/>
          </pc:sldLayoutMkLst>
        </pc:sldLayoutChg>
        <pc:sldLayoutChg chg="add del">
          <pc:chgData name="Ayussh Gupta-18SCSE1210006" userId="S::ayussh_gupta.scsebca@galgotiasuniversity.edu.in::7dd22eb3-3705-46e1-8df4-b1b453f86ca2" providerId="AD" clId="Web-{AFC3A819-2061-487C-A5CC-ABB221EB5A56}" dt="2020-09-27T06:18:46.474" v="2"/>
          <pc:sldLayoutMkLst>
            <pc:docMk/>
            <pc:sldMasterMk cId="2460954070" sldId="2147483660"/>
            <pc:sldLayoutMk cId="3733172339" sldId="2147483665"/>
          </pc:sldLayoutMkLst>
        </pc:sldLayoutChg>
        <pc:sldLayoutChg chg="add del">
          <pc:chgData name="Ayussh Gupta-18SCSE1210006" userId="S::ayussh_gupta.scsebca@galgotiasuniversity.edu.in::7dd22eb3-3705-46e1-8df4-b1b453f86ca2" providerId="AD" clId="Web-{AFC3A819-2061-487C-A5CC-ABB221EB5A56}" dt="2020-09-27T06:18:46.474" v="2"/>
          <pc:sldLayoutMkLst>
            <pc:docMk/>
            <pc:sldMasterMk cId="2460954070" sldId="2147483660"/>
            <pc:sldLayoutMk cId="3210312558" sldId="2147483666"/>
          </pc:sldLayoutMkLst>
        </pc:sldLayoutChg>
        <pc:sldLayoutChg chg="add del">
          <pc:chgData name="Ayussh Gupta-18SCSE1210006" userId="S::ayussh_gupta.scsebca@galgotiasuniversity.edu.in::7dd22eb3-3705-46e1-8df4-b1b453f86ca2" providerId="AD" clId="Web-{AFC3A819-2061-487C-A5CC-ABB221EB5A56}" dt="2020-09-27T06:18:46.474" v="2"/>
          <pc:sldLayoutMkLst>
            <pc:docMk/>
            <pc:sldMasterMk cId="2460954070" sldId="2147483660"/>
            <pc:sldLayoutMk cId="3146388984" sldId="2147483667"/>
          </pc:sldLayoutMkLst>
        </pc:sldLayoutChg>
        <pc:sldLayoutChg chg="add del">
          <pc:chgData name="Ayussh Gupta-18SCSE1210006" userId="S::ayussh_gupta.scsebca@galgotiasuniversity.edu.in::7dd22eb3-3705-46e1-8df4-b1b453f86ca2" providerId="AD" clId="Web-{AFC3A819-2061-487C-A5CC-ABB221EB5A56}" dt="2020-09-27T06:18:46.474" v="2"/>
          <pc:sldLayoutMkLst>
            <pc:docMk/>
            <pc:sldMasterMk cId="2460954070" sldId="2147483660"/>
            <pc:sldLayoutMk cId="3171841454" sldId="2147483668"/>
          </pc:sldLayoutMkLst>
        </pc:sldLayoutChg>
        <pc:sldLayoutChg chg="add del">
          <pc:chgData name="Ayussh Gupta-18SCSE1210006" userId="S::ayussh_gupta.scsebca@galgotiasuniversity.edu.in::7dd22eb3-3705-46e1-8df4-b1b453f86ca2" providerId="AD" clId="Web-{AFC3A819-2061-487C-A5CC-ABB221EB5A56}" dt="2020-09-27T06:18:46.474" v="2"/>
          <pc:sldLayoutMkLst>
            <pc:docMk/>
            <pc:sldMasterMk cId="2460954070" sldId="2147483660"/>
            <pc:sldLayoutMk cId="1718958274" sldId="2147483669"/>
          </pc:sldLayoutMkLst>
        </pc:sldLayoutChg>
        <pc:sldLayoutChg chg="add del">
          <pc:chgData name="Ayussh Gupta-18SCSE1210006" userId="S::ayussh_gupta.scsebca@galgotiasuniversity.edu.in::7dd22eb3-3705-46e1-8df4-b1b453f86ca2" providerId="AD" clId="Web-{AFC3A819-2061-487C-A5CC-ABB221EB5A56}" dt="2020-09-27T06:18:46.474" v="2"/>
          <pc:sldLayoutMkLst>
            <pc:docMk/>
            <pc:sldMasterMk cId="2460954070" sldId="2147483660"/>
            <pc:sldLayoutMk cId="2202905451" sldId="2147483670"/>
          </pc:sldLayoutMkLst>
        </pc:sldLayoutChg>
        <pc:sldLayoutChg chg="add del">
          <pc:chgData name="Ayussh Gupta-18SCSE1210006" userId="S::ayussh_gupta.scsebca@galgotiasuniversity.edu.in::7dd22eb3-3705-46e1-8df4-b1b453f86ca2" providerId="AD" clId="Web-{AFC3A819-2061-487C-A5CC-ABB221EB5A56}" dt="2020-09-27T06:18:46.474" v="2"/>
          <pc:sldLayoutMkLst>
            <pc:docMk/>
            <pc:sldMasterMk cId="2460954070" sldId="2147483660"/>
            <pc:sldLayoutMk cId="3479445657" sldId="2147483671"/>
          </pc:sldLayoutMkLst>
        </pc:sldLayoutChg>
      </pc:sldMasterChg>
      <pc:sldMasterChg chg="add del replId addSldLayout delSldLayout">
        <pc:chgData name="Ayussh Gupta-18SCSE1210006" userId="S::ayussh_gupta.scsebca@galgotiasuniversity.edu.in::7dd22eb3-3705-46e1-8df4-b1b453f86ca2" providerId="AD" clId="Web-{AFC3A819-2061-487C-A5CC-ABB221EB5A56}" dt="2020-09-27T06:18:46.428" v="1"/>
        <pc:sldMasterMkLst>
          <pc:docMk/>
          <pc:sldMasterMk cId="3519743212" sldId="2147483672"/>
        </pc:sldMasterMkLst>
        <pc:sldLayoutChg chg="add del">
          <pc:chgData name="Ayussh Gupta-18SCSE1210006" userId="S::ayussh_gupta.scsebca@galgotiasuniversity.edu.in::7dd22eb3-3705-46e1-8df4-b1b453f86ca2" providerId="AD" clId="Web-{AFC3A819-2061-487C-A5CC-ABB221EB5A56}" dt="2020-09-27T06:18:46.428" v="1"/>
          <pc:sldLayoutMkLst>
            <pc:docMk/>
            <pc:sldMasterMk cId="3519743212" sldId="2147483672"/>
            <pc:sldLayoutMk cId="978942402" sldId="2147483673"/>
          </pc:sldLayoutMkLst>
        </pc:sldLayoutChg>
        <pc:sldLayoutChg chg="add del replId">
          <pc:chgData name="Ayussh Gupta-18SCSE1210006" userId="S::ayussh_gupta.scsebca@galgotiasuniversity.edu.in::7dd22eb3-3705-46e1-8df4-b1b453f86ca2" providerId="AD" clId="Web-{AFC3A819-2061-487C-A5CC-ABB221EB5A56}" dt="2020-09-27T06:18:46.428" v="1"/>
          <pc:sldLayoutMkLst>
            <pc:docMk/>
            <pc:sldMasterMk cId="3519743212" sldId="2147483672"/>
            <pc:sldLayoutMk cId="3714146593" sldId="2147483674"/>
          </pc:sldLayoutMkLst>
        </pc:sldLayoutChg>
        <pc:sldLayoutChg chg="add del replId">
          <pc:chgData name="Ayussh Gupta-18SCSE1210006" userId="S::ayussh_gupta.scsebca@galgotiasuniversity.edu.in::7dd22eb3-3705-46e1-8df4-b1b453f86ca2" providerId="AD" clId="Web-{AFC3A819-2061-487C-A5CC-ABB221EB5A56}" dt="2020-09-27T06:18:46.428" v="1"/>
          <pc:sldLayoutMkLst>
            <pc:docMk/>
            <pc:sldMasterMk cId="3519743212" sldId="2147483672"/>
            <pc:sldLayoutMk cId="2684106978" sldId="2147483675"/>
          </pc:sldLayoutMkLst>
        </pc:sldLayoutChg>
        <pc:sldLayoutChg chg="add del replId">
          <pc:chgData name="Ayussh Gupta-18SCSE1210006" userId="S::ayussh_gupta.scsebca@galgotiasuniversity.edu.in::7dd22eb3-3705-46e1-8df4-b1b453f86ca2" providerId="AD" clId="Web-{AFC3A819-2061-487C-A5CC-ABB221EB5A56}" dt="2020-09-27T06:18:46.428" v="1"/>
          <pc:sldLayoutMkLst>
            <pc:docMk/>
            <pc:sldMasterMk cId="3519743212" sldId="2147483672"/>
            <pc:sldLayoutMk cId="173472665" sldId="2147483676"/>
          </pc:sldLayoutMkLst>
        </pc:sldLayoutChg>
        <pc:sldLayoutChg chg="add del replId">
          <pc:chgData name="Ayussh Gupta-18SCSE1210006" userId="S::ayussh_gupta.scsebca@galgotiasuniversity.edu.in::7dd22eb3-3705-46e1-8df4-b1b453f86ca2" providerId="AD" clId="Web-{AFC3A819-2061-487C-A5CC-ABB221EB5A56}" dt="2020-09-27T06:18:46.428" v="1"/>
          <pc:sldLayoutMkLst>
            <pc:docMk/>
            <pc:sldMasterMk cId="3519743212" sldId="2147483672"/>
            <pc:sldLayoutMk cId="2758891437" sldId="2147483677"/>
          </pc:sldLayoutMkLst>
        </pc:sldLayoutChg>
        <pc:sldLayoutChg chg="add del replId">
          <pc:chgData name="Ayussh Gupta-18SCSE1210006" userId="S::ayussh_gupta.scsebca@galgotiasuniversity.edu.in::7dd22eb3-3705-46e1-8df4-b1b453f86ca2" providerId="AD" clId="Web-{AFC3A819-2061-487C-A5CC-ABB221EB5A56}" dt="2020-09-27T06:18:46.428" v="1"/>
          <pc:sldLayoutMkLst>
            <pc:docMk/>
            <pc:sldMasterMk cId="3519743212" sldId="2147483672"/>
            <pc:sldLayoutMk cId="4172817294" sldId="2147483678"/>
          </pc:sldLayoutMkLst>
        </pc:sldLayoutChg>
        <pc:sldLayoutChg chg="add del replId">
          <pc:chgData name="Ayussh Gupta-18SCSE1210006" userId="S::ayussh_gupta.scsebca@galgotiasuniversity.edu.in::7dd22eb3-3705-46e1-8df4-b1b453f86ca2" providerId="AD" clId="Web-{AFC3A819-2061-487C-A5CC-ABB221EB5A56}" dt="2020-09-27T06:18:46.428" v="1"/>
          <pc:sldLayoutMkLst>
            <pc:docMk/>
            <pc:sldMasterMk cId="3519743212" sldId="2147483672"/>
            <pc:sldLayoutMk cId="701289319" sldId="2147483679"/>
          </pc:sldLayoutMkLst>
        </pc:sldLayoutChg>
        <pc:sldLayoutChg chg="add del replId">
          <pc:chgData name="Ayussh Gupta-18SCSE1210006" userId="S::ayussh_gupta.scsebca@galgotiasuniversity.edu.in::7dd22eb3-3705-46e1-8df4-b1b453f86ca2" providerId="AD" clId="Web-{AFC3A819-2061-487C-A5CC-ABB221EB5A56}" dt="2020-09-27T06:18:46.428" v="1"/>
          <pc:sldLayoutMkLst>
            <pc:docMk/>
            <pc:sldMasterMk cId="3519743212" sldId="2147483672"/>
            <pc:sldLayoutMk cId="99824071" sldId="2147483680"/>
          </pc:sldLayoutMkLst>
        </pc:sldLayoutChg>
        <pc:sldLayoutChg chg="add del replId">
          <pc:chgData name="Ayussh Gupta-18SCSE1210006" userId="S::ayussh_gupta.scsebca@galgotiasuniversity.edu.in::7dd22eb3-3705-46e1-8df4-b1b453f86ca2" providerId="AD" clId="Web-{AFC3A819-2061-487C-A5CC-ABB221EB5A56}" dt="2020-09-27T06:18:46.428" v="1"/>
          <pc:sldLayoutMkLst>
            <pc:docMk/>
            <pc:sldMasterMk cId="3519743212" sldId="2147483672"/>
            <pc:sldLayoutMk cId="764047843" sldId="2147483681"/>
          </pc:sldLayoutMkLst>
        </pc:sldLayoutChg>
        <pc:sldLayoutChg chg="add del replId">
          <pc:chgData name="Ayussh Gupta-18SCSE1210006" userId="S::ayussh_gupta.scsebca@galgotiasuniversity.edu.in::7dd22eb3-3705-46e1-8df4-b1b453f86ca2" providerId="AD" clId="Web-{AFC3A819-2061-487C-A5CC-ABB221EB5A56}" dt="2020-09-27T06:18:46.428" v="1"/>
          <pc:sldLayoutMkLst>
            <pc:docMk/>
            <pc:sldMasterMk cId="3519743212" sldId="2147483672"/>
            <pc:sldLayoutMk cId="4017134568" sldId="2147483682"/>
          </pc:sldLayoutMkLst>
        </pc:sldLayoutChg>
        <pc:sldLayoutChg chg="add del replId">
          <pc:chgData name="Ayussh Gupta-18SCSE1210006" userId="S::ayussh_gupta.scsebca@galgotiasuniversity.edu.in::7dd22eb3-3705-46e1-8df4-b1b453f86ca2" providerId="AD" clId="Web-{AFC3A819-2061-487C-A5CC-ABB221EB5A56}" dt="2020-09-27T06:18:46.428" v="1"/>
          <pc:sldLayoutMkLst>
            <pc:docMk/>
            <pc:sldMasterMk cId="3519743212" sldId="2147483672"/>
            <pc:sldLayoutMk cId="3809065636" sldId="2147483683"/>
          </pc:sldLayoutMkLst>
        </pc:sldLayoutChg>
      </pc:sldMasterChg>
      <pc:sldMasterChg chg="add del addSldLayout delSldLayout">
        <pc:chgData name="Ayussh Gupta-18SCSE1210006" userId="S::ayussh_gupta.scsebca@galgotiasuniversity.edu.in::7dd22eb3-3705-46e1-8df4-b1b453f86ca2" providerId="AD" clId="Web-{AFC3A819-2061-487C-A5CC-ABB221EB5A56}" dt="2020-09-27T06:19:32.429" v="20"/>
        <pc:sldMasterMkLst>
          <pc:docMk/>
          <pc:sldMasterMk cId="2308146721" sldId="2147483757"/>
        </pc:sldMasterMkLst>
        <pc:sldLayoutChg chg="add del">
          <pc:chgData name="Ayussh Gupta-18SCSE1210006" userId="S::ayussh_gupta.scsebca@galgotiasuniversity.edu.in::7dd22eb3-3705-46e1-8df4-b1b453f86ca2" providerId="AD" clId="Web-{AFC3A819-2061-487C-A5CC-ABB221EB5A56}" dt="2020-09-27T06:19:32.429" v="20"/>
          <pc:sldLayoutMkLst>
            <pc:docMk/>
            <pc:sldMasterMk cId="2308146721" sldId="2147483757"/>
            <pc:sldLayoutMk cId="3305639330" sldId="2147483746"/>
          </pc:sldLayoutMkLst>
        </pc:sldLayoutChg>
        <pc:sldLayoutChg chg="add del">
          <pc:chgData name="Ayussh Gupta-18SCSE1210006" userId="S::ayussh_gupta.scsebca@galgotiasuniversity.edu.in::7dd22eb3-3705-46e1-8df4-b1b453f86ca2" providerId="AD" clId="Web-{AFC3A819-2061-487C-A5CC-ABB221EB5A56}" dt="2020-09-27T06:19:32.429" v="20"/>
          <pc:sldLayoutMkLst>
            <pc:docMk/>
            <pc:sldMasterMk cId="2308146721" sldId="2147483757"/>
            <pc:sldLayoutMk cId="1740429614" sldId="2147483747"/>
          </pc:sldLayoutMkLst>
        </pc:sldLayoutChg>
        <pc:sldLayoutChg chg="add del">
          <pc:chgData name="Ayussh Gupta-18SCSE1210006" userId="S::ayussh_gupta.scsebca@galgotiasuniversity.edu.in::7dd22eb3-3705-46e1-8df4-b1b453f86ca2" providerId="AD" clId="Web-{AFC3A819-2061-487C-A5CC-ABB221EB5A56}" dt="2020-09-27T06:19:32.429" v="20"/>
          <pc:sldLayoutMkLst>
            <pc:docMk/>
            <pc:sldMasterMk cId="2308146721" sldId="2147483757"/>
            <pc:sldLayoutMk cId="1159055207" sldId="2147483748"/>
          </pc:sldLayoutMkLst>
        </pc:sldLayoutChg>
        <pc:sldLayoutChg chg="add del">
          <pc:chgData name="Ayussh Gupta-18SCSE1210006" userId="S::ayussh_gupta.scsebca@galgotiasuniversity.edu.in::7dd22eb3-3705-46e1-8df4-b1b453f86ca2" providerId="AD" clId="Web-{AFC3A819-2061-487C-A5CC-ABB221EB5A56}" dt="2020-09-27T06:19:32.429" v="20"/>
          <pc:sldLayoutMkLst>
            <pc:docMk/>
            <pc:sldMasterMk cId="2308146721" sldId="2147483757"/>
            <pc:sldLayoutMk cId="1434575225" sldId="2147483749"/>
          </pc:sldLayoutMkLst>
        </pc:sldLayoutChg>
        <pc:sldLayoutChg chg="add del">
          <pc:chgData name="Ayussh Gupta-18SCSE1210006" userId="S::ayussh_gupta.scsebca@galgotiasuniversity.edu.in::7dd22eb3-3705-46e1-8df4-b1b453f86ca2" providerId="AD" clId="Web-{AFC3A819-2061-487C-A5CC-ABB221EB5A56}" dt="2020-09-27T06:19:32.429" v="20"/>
          <pc:sldLayoutMkLst>
            <pc:docMk/>
            <pc:sldMasterMk cId="2308146721" sldId="2147483757"/>
            <pc:sldLayoutMk cId="449930808" sldId="2147483750"/>
          </pc:sldLayoutMkLst>
        </pc:sldLayoutChg>
        <pc:sldLayoutChg chg="add del">
          <pc:chgData name="Ayussh Gupta-18SCSE1210006" userId="S::ayussh_gupta.scsebca@galgotiasuniversity.edu.in::7dd22eb3-3705-46e1-8df4-b1b453f86ca2" providerId="AD" clId="Web-{AFC3A819-2061-487C-A5CC-ABB221EB5A56}" dt="2020-09-27T06:19:32.429" v="20"/>
          <pc:sldLayoutMkLst>
            <pc:docMk/>
            <pc:sldMasterMk cId="2308146721" sldId="2147483757"/>
            <pc:sldLayoutMk cId="3492705794" sldId="2147483751"/>
          </pc:sldLayoutMkLst>
        </pc:sldLayoutChg>
        <pc:sldLayoutChg chg="add del">
          <pc:chgData name="Ayussh Gupta-18SCSE1210006" userId="S::ayussh_gupta.scsebca@galgotiasuniversity.edu.in::7dd22eb3-3705-46e1-8df4-b1b453f86ca2" providerId="AD" clId="Web-{AFC3A819-2061-487C-A5CC-ABB221EB5A56}" dt="2020-09-27T06:19:32.429" v="20"/>
          <pc:sldLayoutMkLst>
            <pc:docMk/>
            <pc:sldMasterMk cId="2308146721" sldId="2147483757"/>
            <pc:sldLayoutMk cId="7239021" sldId="2147483752"/>
          </pc:sldLayoutMkLst>
        </pc:sldLayoutChg>
        <pc:sldLayoutChg chg="add del">
          <pc:chgData name="Ayussh Gupta-18SCSE1210006" userId="S::ayussh_gupta.scsebca@galgotiasuniversity.edu.in::7dd22eb3-3705-46e1-8df4-b1b453f86ca2" providerId="AD" clId="Web-{AFC3A819-2061-487C-A5CC-ABB221EB5A56}" dt="2020-09-27T06:19:32.429" v="20"/>
          <pc:sldLayoutMkLst>
            <pc:docMk/>
            <pc:sldMasterMk cId="2308146721" sldId="2147483757"/>
            <pc:sldLayoutMk cId="1618859801" sldId="2147483753"/>
          </pc:sldLayoutMkLst>
        </pc:sldLayoutChg>
        <pc:sldLayoutChg chg="add del">
          <pc:chgData name="Ayussh Gupta-18SCSE1210006" userId="S::ayussh_gupta.scsebca@galgotiasuniversity.edu.in::7dd22eb3-3705-46e1-8df4-b1b453f86ca2" providerId="AD" clId="Web-{AFC3A819-2061-487C-A5CC-ABB221EB5A56}" dt="2020-09-27T06:19:32.429" v="20"/>
          <pc:sldLayoutMkLst>
            <pc:docMk/>
            <pc:sldMasterMk cId="2308146721" sldId="2147483757"/>
            <pc:sldLayoutMk cId="2451647070" sldId="2147483754"/>
          </pc:sldLayoutMkLst>
        </pc:sldLayoutChg>
        <pc:sldLayoutChg chg="add del">
          <pc:chgData name="Ayussh Gupta-18SCSE1210006" userId="S::ayussh_gupta.scsebca@galgotiasuniversity.edu.in::7dd22eb3-3705-46e1-8df4-b1b453f86ca2" providerId="AD" clId="Web-{AFC3A819-2061-487C-A5CC-ABB221EB5A56}" dt="2020-09-27T06:19:32.429" v="20"/>
          <pc:sldLayoutMkLst>
            <pc:docMk/>
            <pc:sldMasterMk cId="2308146721" sldId="2147483757"/>
            <pc:sldLayoutMk cId="3832472406" sldId="2147483755"/>
          </pc:sldLayoutMkLst>
        </pc:sldLayoutChg>
        <pc:sldLayoutChg chg="add del">
          <pc:chgData name="Ayussh Gupta-18SCSE1210006" userId="S::ayussh_gupta.scsebca@galgotiasuniversity.edu.in::7dd22eb3-3705-46e1-8df4-b1b453f86ca2" providerId="AD" clId="Web-{AFC3A819-2061-487C-A5CC-ABB221EB5A56}" dt="2020-09-27T06:19:32.429" v="20"/>
          <pc:sldLayoutMkLst>
            <pc:docMk/>
            <pc:sldMasterMk cId="2308146721" sldId="2147483757"/>
            <pc:sldLayoutMk cId="442535409" sldId="2147483756"/>
          </pc:sldLayoutMkLst>
        </pc:sldLayoutChg>
      </pc:sldMasterChg>
      <pc:sldMasterChg chg="add addSldLayout">
        <pc:chgData name="Ayussh Gupta-18SCSE1210006" userId="S::ayussh_gupta.scsebca@galgotiasuniversity.edu.in::7dd22eb3-3705-46e1-8df4-b1b453f86ca2" providerId="AD" clId="Web-{AFC3A819-2061-487C-A5CC-ABB221EB5A56}" dt="2020-09-27T06:19:32.429" v="20"/>
        <pc:sldMasterMkLst>
          <pc:docMk/>
          <pc:sldMasterMk cId="3851779815" sldId="2147483758"/>
        </pc:sldMasterMkLst>
        <pc:sldLayoutChg chg="add">
          <pc:chgData name="Ayussh Gupta-18SCSE1210006" userId="S::ayussh_gupta.scsebca@galgotiasuniversity.edu.in::7dd22eb3-3705-46e1-8df4-b1b453f86ca2" providerId="AD" clId="Web-{AFC3A819-2061-487C-A5CC-ABB221EB5A56}" dt="2020-09-27T06:19:32.429" v="20"/>
          <pc:sldLayoutMkLst>
            <pc:docMk/>
            <pc:sldMasterMk cId="3851779815" sldId="2147483758"/>
            <pc:sldLayoutMk cId="2470970075" sldId="2147483759"/>
          </pc:sldLayoutMkLst>
        </pc:sldLayoutChg>
        <pc:sldLayoutChg chg="add">
          <pc:chgData name="Ayussh Gupta-18SCSE1210006" userId="S::ayussh_gupta.scsebca@galgotiasuniversity.edu.in::7dd22eb3-3705-46e1-8df4-b1b453f86ca2" providerId="AD" clId="Web-{AFC3A819-2061-487C-A5CC-ABB221EB5A56}" dt="2020-09-27T06:19:32.429" v="20"/>
          <pc:sldLayoutMkLst>
            <pc:docMk/>
            <pc:sldMasterMk cId="3851779815" sldId="2147483758"/>
            <pc:sldLayoutMk cId="3450732183" sldId="2147483760"/>
          </pc:sldLayoutMkLst>
        </pc:sldLayoutChg>
        <pc:sldLayoutChg chg="add">
          <pc:chgData name="Ayussh Gupta-18SCSE1210006" userId="S::ayussh_gupta.scsebca@galgotiasuniversity.edu.in::7dd22eb3-3705-46e1-8df4-b1b453f86ca2" providerId="AD" clId="Web-{AFC3A819-2061-487C-A5CC-ABB221EB5A56}" dt="2020-09-27T06:19:32.429" v="20"/>
          <pc:sldLayoutMkLst>
            <pc:docMk/>
            <pc:sldMasterMk cId="3851779815" sldId="2147483758"/>
            <pc:sldLayoutMk cId="2531220613" sldId="2147483761"/>
          </pc:sldLayoutMkLst>
        </pc:sldLayoutChg>
        <pc:sldLayoutChg chg="add">
          <pc:chgData name="Ayussh Gupta-18SCSE1210006" userId="S::ayussh_gupta.scsebca@galgotiasuniversity.edu.in::7dd22eb3-3705-46e1-8df4-b1b453f86ca2" providerId="AD" clId="Web-{AFC3A819-2061-487C-A5CC-ABB221EB5A56}" dt="2020-09-27T06:19:32.429" v="20"/>
          <pc:sldLayoutMkLst>
            <pc:docMk/>
            <pc:sldMasterMk cId="3851779815" sldId="2147483758"/>
            <pc:sldLayoutMk cId="2692954541" sldId="2147483762"/>
          </pc:sldLayoutMkLst>
        </pc:sldLayoutChg>
        <pc:sldLayoutChg chg="add">
          <pc:chgData name="Ayussh Gupta-18SCSE1210006" userId="S::ayussh_gupta.scsebca@galgotiasuniversity.edu.in::7dd22eb3-3705-46e1-8df4-b1b453f86ca2" providerId="AD" clId="Web-{AFC3A819-2061-487C-A5CC-ABB221EB5A56}" dt="2020-09-27T06:19:32.429" v="20"/>
          <pc:sldLayoutMkLst>
            <pc:docMk/>
            <pc:sldMasterMk cId="3851779815" sldId="2147483758"/>
            <pc:sldLayoutMk cId="657513822" sldId="2147483763"/>
          </pc:sldLayoutMkLst>
        </pc:sldLayoutChg>
        <pc:sldLayoutChg chg="add">
          <pc:chgData name="Ayussh Gupta-18SCSE1210006" userId="S::ayussh_gupta.scsebca@galgotiasuniversity.edu.in::7dd22eb3-3705-46e1-8df4-b1b453f86ca2" providerId="AD" clId="Web-{AFC3A819-2061-487C-A5CC-ABB221EB5A56}" dt="2020-09-27T06:19:32.429" v="20"/>
          <pc:sldLayoutMkLst>
            <pc:docMk/>
            <pc:sldMasterMk cId="3851779815" sldId="2147483758"/>
            <pc:sldLayoutMk cId="3815847504" sldId="2147483764"/>
          </pc:sldLayoutMkLst>
        </pc:sldLayoutChg>
        <pc:sldLayoutChg chg="add">
          <pc:chgData name="Ayussh Gupta-18SCSE1210006" userId="S::ayussh_gupta.scsebca@galgotiasuniversity.edu.in::7dd22eb3-3705-46e1-8df4-b1b453f86ca2" providerId="AD" clId="Web-{AFC3A819-2061-487C-A5CC-ABB221EB5A56}" dt="2020-09-27T06:19:32.429" v="20"/>
          <pc:sldLayoutMkLst>
            <pc:docMk/>
            <pc:sldMasterMk cId="3851779815" sldId="2147483758"/>
            <pc:sldLayoutMk cId="765764619" sldId="2147483765"/>
          </pc:sldLayoutMkLst>
        </pc:sldLayoutChg>
        <pc:sldLayoutChg chg="add">
          <pc:chgData name="Ayussh Gupta-18SCSE1210006" userId="S::ayussh_gupta.scsebca@galgotiasuniversity.edu.in::7dd22eb3-3705-46e1-8df4-b1b453f86ca2" providerId="AD" clId="Web-{AFC3A819-2061-487C-A5CC-ABB221EB5A56}" dt="2020-09-27T06:19:32.429" v="20"/>
          <pc:sldLayoutMkLst>
            <pc:docMk/>
            <pc:sldMasterMk cId="3851779815" sldId="2147483758"/>
            <pc:sldLayoutMk cId="2195507048" sldId="2147483766"/>
          </pc:sldLayoutMkLst>
        </pc:sldLayoutChg>
        <pc:sldLayoutChg chg="add">
          <pc:chgData name="Ayussh Gupta-18SCSE1210006" userId="S::ayussh_gupta.scsebca@galgotiasuniversity.edu.in::7dd22eb3-3705-46e1-8df4-b1b453f86ca2" providerId="AD" clId="Web-{AFC3A819-2061-487C-A5CC-ABB221EB5A56}" dt="2020-09-27T06:19:32.429" v="20"/>
          <pc:sldLayoutMkLst>
            <pc:docMk/>
            <pc:sldMasterMk cId="3851779815" sldId="2147483758"/>
            <pc:sldLayoutMk cId="3590626887" sldId="2147483767"/>
          </pc:sldLayoutMkLst>
        </pc:sldLayoutChg>
        <pc:sldLayoutChg chg="add">
          <pc:chgData name="Ayussh Gupta-18SCSE1210006" userId="S::ayussh_gupta.scsebca@galgotiasuniversity.edu.in::7dd22eb3-3705-46e1-8df4-b1b453f86ca2" providerId="AD" clId="Web-{AFC3A819-2061-487C-A5CC-ABB221EB5A56}" dt="2020-09-27T06:19:32.429" v="20"/>
          <pc:sldLayoutMkLst>
            <pc:docMk/>
            <pc:sldMasterMk cId="3851779815" sldId="2147483758"/>
            <pc:sldLayoutMk cId="4006180297" sldId="2147483768"/>
          </pc:sldLayoutMkLst>
        </pc:sldLayoutChg>
        <pc:sldLayoutChg chg="add">
          <pc:chgData name="Ayussh Gupta-18SCSE1210006" userId="S::ayussh_gupta.scsebca@galgotiasuniversity.edu.in::7dd22eb3-3705-46e1-8df4-b1b453f86ca2" providerId="AD" clId="Web-{AFC3A819-2061-487C-A5CC-ABB221EB5A56}" dt="2020-09-27T06:19:32.429" v="20"/>
          <pc:sldLayoutMkLst>
            <pc:docMk/>
            <pc:sldMasterMk cId="3851779815" sldId="2147483758"/>
            <pc:sldLayoutMk cId="3400762975" sldId="2147483769"/>
          </pc:sldLayoutMkLst>
        </pc:sldLayoutChg>
      </pc:sldMasterChg>
    </pc:docChg>
  </pc:docChgLst>
  <pc:docChgLst>
    <pc:chgData name="Ayussh Gupta-18SCSE1210006" userId="S::ayussh_gupta.scsebca@galgotiasuniversity.edu.in::7dd22eb3-3705-46e1-8df4-b1b453f86ca2" providerId="AD" clId="Web-{462AC01F-AAF3-E948-EA67-94401D516162}"/>
    <pc:docChg chg="modSld">
      <pc:chgData name="Ayussh Gupta-18SCSE1210006" userId="S::ayussh_gupta.scsebca@galgotiasuniversity.edu.in::7dd22eb3-3705-46e1-8df4-b1b453f86ca2" providerId="AD" clId="Web-{462AC01F-AAF3-E948-EA67-94401D516162}" dt="2020-10-04T08:08:08.370" v="0"/>
      <pc:docMkLst>
        <pc:docMk/>
      </pc:docMkLst>
      <pc:sldChg chg="modTransition">
        <pc:chgData name="Ayussh Gupta-18SCSE1210006" userId="S::ayussh_gupta.scsebca@galgotiasuniversity.edu.in::7dd22eb3-3705-46e1-8df4-b1b453f86ca2" providerId="AD" clId="Web-{462AC01F-AAF3-E948-EA67-94401D516162}" dt="2020-10-04T08:08:08.370" v="0"/>
        <pc:sldMkLst>
          <pc:docMk/>
          <pc:sldMk cId="2776406114" sldId="268"/>
        </pc:sldMkLst>
      </pc:sldChg>
    </pc:docChg>
  </pc:docChgLst>
  <pc:docChgLst>
    <pc:chgData name="Ayussh Gupta-18SCSE1210006" userId="S::ayussh_gupta.scsebca@galgotiasuniversity.edu.in::7dd22eb3-3705-46e1-8df4-b1b453f86ca2" providerId="AD" clId="Web-{5D62722B-1A95-95AD-74DE-030E57826CBD}"/>
    <pc:docChg chg="modSld">
      <pc:chgData name="Ayussh Gupta-18SCSE1210006" userId="S::ayussh_gupta.scsebca@galgotiasuniversity.edu.in::7dd22eb3-3705-46e1-8df4-b1b453f86ca2" providerId="AD" clId="Web-{5D62722B-1A95-95AD-74DE-030E57826CBD}" dt="2020-10-04T08:10:44.555" v="9" actId="20577"/>
      <pc:docMkLst>
        <pc:docMk/>
      </pc:docMkLst>
      <pc:sldChg chg="modSp">
        <pc:chgData name="Ayussh Gupta-18SCSE1210006" userId="S::ayussh_gupta.scsebca@galgotiasuniversity.edu.in::7dd22eb3-3705-46e1-8df4-b1b453f86ca2" providerId="AD" clId="Web-{5D62722B-1A95-95AD-74DE-030E57826CBD}" dt="2020-10-04T08:10:44.555" v="8" actId="20577"/>
        <pc:sldMkLst>
          <pc:docMk/>
          <pc:sldMk cId="2776406114" sldId="268"/>
        </pc:sldMkLst>
        <pc:spChg chg="mod">
          <ac:chgData name="Ayussh Gupta-18SCSE1210006" userId="S::ayussh_gupta.scsebca@galgotiasuniversity.edu.in::7dd22eb3-3705-46e1-8df4-b1b453f86ca2" providerId="AD" clId="Web-{5D62722B-1A95-95AD-74DE-030E57826CBD}" dt="2020-10-04T08:10:44.555" v="8" actId="20577"/>
          <ac:spMkLst>
            <pc:docMk/>
            <pc:sldMk cId="2776406114" sldId="268"/>
            <ac:spMk id="2" creationId="{1127D80B-A270-4124-931A-F74BE5BFC0B9}"/>
          </ac:spMkLst>
        </pc:spChg>
      </pc:sldChg>
    </pc:docChg>
  </pc:docChgLst>
  <pc:docChgLst>
    <pc:chgData name="Ayussh Gupta-18SCSE1210006" userId="S::ayussh_gupta.scsebca@galgotiasuniversity.edu.in::7dd22eb3-3705-46e1-8df4-b1b453f86ca2" providerId="AD" clId="Web-{39E807FB-9E22-E116-2310-7FAB5FD72504}"/>
    <pc:docChg chg="modSld">
      <pc:chgData name="Ayussh Gupta-18SCSE1210006" userId="S::ayussh_gupta.scsebca@galgotiasuniversity.edu.in::7dd22eb3-3705-46e1-8df4-b1b453f86ca2" providerId="AD" clId="Web-{39E807FB-9E22-E116-2310-7FAB5FD72504}" dt="2020-10-04T08:21:59.936" v="200" actId="20577"/>
      <pc:docMkLst>
        <pc:docMk/>
      </pc:docMkLst>
      <pc:sldChg chg="modSp">
        <pc:chgData name="Ayussh Gupta-18SCSE1210006" userId="S::ayussh_gupta.scsebca@galgotiasuniversity.edu.in::7dd22eb3-3705-46e1-8df4-b1b453f86ca2" providerId="AD" clId="Web-{39E807FB-9E22-E116-2310-7FAB5FD72504}" dt="2020-10-04T08:21:59.936" v="199" actId="20577"/>
        <pc:sldMkLst>
          <pc:docMk/>
          <pc:sldMk cId="2776406114" sldId="268"/>
        </pc:sldMkLst>
        <pc:spChg chg="mod">
          <ac:chgData name="Ayussh Gupta-18SCSE1210006" userId="S::ayussh_gupta.scsebca@galgotiasuniversity.edu.in::7dd22eb3-3705-46e1-8df4-b1b453f86ca2" providerId="AD" clId="Web-{39E807FB-9E22-E116-2310-7FAB5FD72504}" dt="2020-10-04T08:21:59.936" v="199" actId="20577"/>
          <ac:spMkLst>
            <pc:docMk/>
            <pc:sldMk cId="2776406114" sldId="268"/>
            <ac:spMk id="2" creationId="{1127D80B-A270-4124-931A-F74BE5BFC0B9}"/>
          </ac:spMkLst>
        </pc:spChg>
      </pc:sldChg>
    </pc:docChg>
  </pc:docChgLst>
  <pc:docChgLst>
    <pc:chgData name="Ayussh Gupta-18SCSE1210006" userId="S::ayussh_gupta.scsebca@galgotiasuniversity.edu.in::7dd22eb3-3705-46e1-8df4-b1b453f86ca2" providerId="AD" clId="Web-{06529249-7031-1DF4-E7FF-F9D67AF41609}"/>
    <pc:docChg chg="addSld delSld modSld sldOrd">
      <pc:chgData name="Ayussh Gupta-18SCSE1210006" userId="S::ayussh_gupta.scsebca@galgotiasuniversity.edu.in::7dd22eb3-3705-46e1-8df4-b1b453f86ca2" providerId="AD" clId="Web-{06529249-7031-1DF4-E7FF-F9D67AF41609}" dt="2020-10-04T08:04:30.823" v="224" actId="20577"/>
      <pc:docMkLst>
        <pc:docMk/>
      </pc:docMkLst>
      <pc:sldChg chg="ord">
        <pc:chgData name="Ayussh Gupta-18SCSE1210006" userId="S::ayussh_gupta.scsebca@galgotiasuniversity.edu.in::7dd22eb3-3705-46e1-8df4-b1b453f86ca2" providerId="AD" clId="Web-{06529249-7031-1DF4-E7FF-F9D67AF41609}" dt="2020-10-04T07:52:34.012" v="1"/>
        <pc:sldMkLst>
          <pc:docMk/>
          <pc:sldMk cId="109857222" sldId="256"/>
        </pc:sldMkLst>
      </pc:sldChg>
      <pc:sldChg chg="addSp delSp modSp new del mod setBg">
        <pc:chgData name="Ayussh Gupta-18SCSE1210006" userId="S::ayussh_gupta.scsebca@galgotiasuniversity.edu.in::7dd22eb3-3705-46e1-8df4-b1b453f86ca2" providerId="AD" clId="Web-{06529249-7031-1DF4-E7FF-F9D67AF41609}" dt="2020-10-04T08:00:40.396" v="137"/>
        <pc:sldMkLst>
          <pc:docMk/>
          <pc:sldMk cId="2718191728" sldId="266"/>
        </pc:sldMkLst>
        <pc:spChg chg="mod">
          <ac:chgData name="Ayussh Gupta-18SCSE1210006" userId="S::ayussh_gupta.scsebca@galgotiasuniversity.edu.in::7dd22eb3-3705-46e1-8df4-b1b453f86ca2" providerId="AD" clId="Web-{06529249-7031-1DF4-E7FF-F9D67AF41609}" dt="2020-10-04T07:53:46.716" v="3"/>
          <ac:spMkLst>
            <pc:docMk/>
            <pc:sldMk cId="2718191728" sldId="266"/>
            <ac:spMk id="2" creationId="{F94F1896-3B4C-41FA-8B37-5CAB6A88BA89}"/>
          </ac:spMkLst>
        </pc:spChg>
        <pc:spChg chg="del">
          <ac:chgData name="Ayussh Gupta-18SCSE1210006" userId="S::ayussh_gupta.scsebca@galgotiasuniversity.edu.in::7dd22eb3-3705-46e1-8df4-b1b453f86ca2" providerId="AD" clId="Web-{06529249-7031-1DF4-E7FF-F9D67AF41609}" dt="2020-10-04T07:53:10.294" v="2"/>
          <ac:spMkLst>
            <pc:docMk/>
            <pc:sldMk cId="2718191728" sldId="266"/>
            <ac:spMk id="3" creationId="{395390AA-849D-4798-9EC6-D1CD4961D9A8}"/>
          </ac:spMkLst>
        </pc:spChg>
        <pc:spChg chg="add">
          <ac:chgData name="Ayussh Gupta-18SCSE1210006" userId="S::ayussh_gupta.scsebca@galgotiasuniversity.edu.in::7dd22eb3-3705-46e1-8df4-b1b453f86ca2" providerId="AD" clId="Web-{06529249-7031-1DF4-E7FF-F9D67AF41609}" dt="2020-10-04T07:53:46.716" v="3"/>
          <ac:spMkLst>
            <pc:docMk/>
            <pc:sldMk cId="2718191728" sldId="266"/>
            <ac:spMk id="8" creationId="{1094C8B5-698D-4BB0-8BA9-4B84666408EA}"/>
          </ac:spMkLst>
        </pc:spChg>
        <pc:spChg chg="add">
          <ac:chgData name="Ayussh Gupta-18SCSE1210006" userId="S::ayussh_gupta.scsebca@galgotiasuniversity.edu.in::7dd22eb3-3705-46e1-8df4-b1b453f86ca2" providerId="AD" clId="Web-{06529249-7031-1DF4-E7FF-F9D67AF41609}" dt="2020-10-04T07:53:46.716" v="3"/>
          <ac:spMkLst>
            <pc:docMk/>
            <pc:sldMk cId="2718191728" sldId="266"/>
            <ac:spMk id="11" creationId="{CDBF2F9D-983F-4E90-827D-5A23216DEA35}"/>
          </ac:spMkLst>
        </pc:spChg>
        <pc:spChg chg="add">
          <ac:chgData name="Ayussh Gupta-18SCSE1210006" userId="S::ayussh_gupta.scsebca@galgotiasuniversity.edu.in::7dd22eb3-3705-46e1-8df4-b1b453f86ca2" providerId="AD" clId="Web-{06529249-7031-1DF4-E7FF-F9D67AF41609}" dt="2020-10-04T07:53:46.716" v="3"/>
          <ac:spMkLst>
            <pc:docMk/>
            <pc:sldMk cId="2718191728" sldId="266"/>
            <ac:spMk id="13" creationId="{6CB927A4-E432-4310-9CD5-E89FF5063179}"/>
          </ac:spMkLst>
        </pc:spChg>
        <pc:spChg chg="add">
          <ac:chgData name="Ayussh Gupta-18SCSE1210006" userId="S::ayussh_gupta.scsebca@galgotiasuniversity.edu.in::7dd22eb3-3705-46e1-8df4-b1b453f86ca2" providerId="AD" clId="Web-{06529249-7031-1DF4-E7FF-F9D67AF41609}" dt="2020-10-04T07:53:46.716" v="3"/>
          <ac:spMkLst>
            <pc:docMk/>
            <pc:sldMk cId="2718191728" sldId="266"/>
            <ac:spMk id="15" creationId="{E3020543-B24B-4EC4-8FFC-8DD88EEA91A8}"/>
          </ac:spMkLst>
        </pc:spChg>
        <pc:spChg chg="add">
          <ac:chgData name="Ayussh Gupta-18SCSE1210006" userId="S::ayussh_gupta.scsebca@galgotiasuniversity.edu.in::7dd22eb3-3705-46e1-8df4-b1b453f86ca2" providerId="AD" clId="Web-{06529249-7031-1DF4-E7FF-F9D67AF41609}" dt="2020-10-04T07:53:46.716" v="3"/>
          <ac:spMkLst>
            <pc:docMk/>
            <pc:sldMk cId="2718191728" sldId="266"/>
            <ac:spMk id="17" creationId="{1453BF6C-B012-48B7-B4E8-6D7AC7C27D02}"/>
          </ac:spMkLst>
        </pc:spChg>
        <pc:picChg chg="add mod ord">
          <ac:chgData name="Ayussh Gupta-18SCSE1210006" userId="S::ayussh_gupta.scsebca@galgotiasuniversity.edu.in::7dd22eb3-3705-46e1-8df4-b1b453f86ca2" providerId="AD" clId="Web-{06529249-7031-1DF4-E7FF-F9D67AF41609}" dt="2020-10-04T07:54:02.092" v="6" actId="14100"/>
          <ac:picMkLst>
            <pc:docMk/>
            <pc:sldMk cId="2718191728" sldId="266"/>
            <ac:picMk id="4" creationId="{639FDE76-58AC-4A66-9ECD-7F7D3DF3B377}"/>
          </ac:picMkLst>
        </pc:picChg>
        <pc:cxnChg chg="add">
          <ac:chgData name="Ayussh Gupta-18SCSE1210006" userId="S::ayussh_gupta.scsebca@galgotiasuniversity.edu.in::7dd22eb3-3705-46e1-8df4-b1b453f86ca2" providerId="AD" clId="Web-{06529249-7031-1DF4-E7FF-F9D67AF41609}" dt="2020-10-04T07:53:46.716" v="3"/>
          <ac:cxnSpMkLst>
            <pc:docMk/>
            <pc:sldMk cId="2718191728" sldId="266"/>
            <ac:cxnSpMk id="19" creationId="{C49DA8F6-BCC1-4447-B54C-57856834B94B}"/>
          </ac:cxnSpMkLst>
        </pc:cxnChg>
      </pc:sldChg>
      <pc:sldChg chg="addSp delSp modSp new del mod setBg">
        <pc:chgData name="Ayussh Gupta-18SCSE1210006" userId="S::ayussh_gupta.scsebca@galgotiasuniversity.edu.in::7dd22eb3-3705-46e1-8df4-b1b453f86ca2" providerId="AD" clId="Web-{06529249-7031-1DF4-E7FF-F9D67AF41609}" dt="2020-10-04T08:00:42.850" v="138"/>
        <pc:sldMkLst>
          <pc:docMk/>
          <pc:sldMk cId="2852014638" sldId="267"/>
        </pc:sldMkLst>
        <pc:spChg chg="mod">
          <ac:chgData name="Ayussh Gupta-18SCSE1210006" userId="S::ayussh_gupta.scsebca@galgotiasuniversity.edu.in::7dd22eb3-3705-46e1-8df4-b1b453f86ca2" providerId="AD" clId="Web-{06529249-7031-1DF4-E7FF-F9D67AF41609}" dt="2020-10-04T07:54:53.358" v="12" actId="14100"/>
          <ac:spMkLst>
            <pc:docMk/>
            <pc:sldMk cId="2852014638" sldId="267"/>
            <ac:spMk id="2" creationId="{3200D7F1-18DF-4338-9EA1-8EADD067E1EA}"/>
          </ac:spMkLst>
        </pc:spChg>
        <pc:spChg chg="del">
          <ac:chgData name="Ayussh Gupta-18SCSE1210006" userId="S::ayussh_gupta.scsebca@galgotiasuniversity.edu.in::7dd22eb3-3705-46e1-8df4-b1b453f86ca2" providerId="AD" clId="Web-{06529249-7031-1DF4-E7FF-F9D67AF41609}" dt="2020-10-04T07:54:21.076" v="8"/>
          <ac:spMkLst>
            <pc:docMk/>
            <pc:sldMk cId="2852014638" sldId="267"/>
            <ac:spMk id="3" creationId="{2274642E-ACA1-4B6C-85CF-A8D2D959413E}"/>
          </ac:spMkLst>
        </pc:spChg>
        <pc:spChg chg="add">
          <ac:chgData name="Ayussh Gupta-18SCSE1210006" userId="S::ayussh_gupta.scsebca@galgotiasuniversity.edu.in::7dd22eb3-3705-46e1-8df4-b1b453f86ca2" providerId="AD" clId="Web-{06529249-7031-1DF4-E7FF-F9D67AF41609}" dt="2020-10-04T07:54:34.358" v="9"/>
          <ac:spMkLst>
            <pc:docMk/>
            <pc:sldMk cId="2852014638" sldId="267"/>
            <ac:spMk id="11" creationId="{158B3569-73B2-4D05-8E95-886A6EE17F1F}"/>
          </ac:spMkLst>
        </pc:spChg>
        <pc:spChg chg="add">
          <ac:chgData name="Ayussh Gupta-18SCSE1210006" userId="S::ayussh_gupta.scsebca@galgotiasuniversity.edu.in::7dd22eb3-3705-46e1-8df4-b1b453f86ca2" providerId="AD" clId="Web-{06529249-7031-1DF4-E7FF-F9D67AF41609}" dt="2020-10-04T07:54:34.358" v="9"/>
          <ac:spMkLst>
            <pc:docMk/>
            <pc:sldMk cId="2852014638" sldId="267"/>
            <ac:spMk id="13" creationId="{B71758F4-3F46-45DA-8AC5-4E508DA080BA}"/>
          </ac:spMkLst>
        </pc:spChg>
        <pc:spChg chg="add">
          <ac:chgData name="Ayussh Gupta-18SCSE1210006" userId="S::ayussh_gupta.scsebca@galgotiasuniversity.edu.in::7dd22eb3-3705-46e1-8df4-b1b453f86ca2" providerId="AD" clId="Web-{06529249-7031-1DF4-E7FF-F9D67AF41609}" dt="2020-10-04T07:54:34.358" v="9"/>
          <ac:spMkLst>
            <pc:docMk/>
            <pc:sldMk cId="2852014638" sldId="267"/>
            <ac:spMk id="17" creationId="{8D61482F-F3C5-4D66-8C5D-C6BBE3E1275C}"/>
          </ac:spMkLst>
        </pc:spChg>
        <pc:picChg chg="add mod ord">
          <ac:chgData name="Ayussh Gupta-18SCSE1210006" userId="S::ayussh_gupta.scsebca@galgotiasuniversity.edu.in::7dd22eb3-3705-46e1-8df4-b1b453f86ca2" providerId="AD" clId="Web-{06529249-7031-1DF4-E7FF-F9D67AF41609}" dt="2020-10-04T07:54:44.749" v="10" actId="14100"/>
          <ac:picMkLst>
            <pc:docMk/>
            <pc:sldMk cId="2852014638" sldId="267"/>
            <ac:picMk id="4" creationId="{B2606363-1A0B-49CB-B16A-E3C2B42129E7}"/>
          </ac:picMkLst>
        </pc:picChg>
        <pc:cxnChg chg="add">
          <ac:chgData name="Ayussh Gupta-18SCSE1210006" userId="S::ayussh_gupta.scsebca@galgotiasuniversity.edu.in::7dd22eb3-3705-46e1-8df4-b1b453f86ca2" providerId="AD" clId="Web-{06529249-7031-1DF4-E7FF-F9D67AF41609}" dt="2020-10-04T07:54:34.358" v="9"/>
          <ac:cxnSpMkLst>
            <pc:docMk/>
            <pc:sldMk cId="2852014638" sldId="267"/>
            <ac:cxnSpMk id="9" creationId="{D1B787A8-0D67-4B7E-9B48-86BD906AB6B5}"/>
          </ac:cxnSpMkLst>
        </pc:cxnChg>
        <pc:cxnChg chg="add">
          <ac:chgData name="Ayussh Gupta-18SCSE1210006" userId="S::ayussh_gupta.scsebca@galgotiasuniversity.edu.in::7dd22eb3-3705-46e1-8df4-b1b453f86ca2" providerId="AD" clId="Web-{06529249-7031-1DF4-E7FF-F9D67AF41609}" dt="2020-10-04T07:54:34.358" v="9"/>
          <ac:cxnSpMkLst>
            <pc:docMk/>
            <pc:sldMk cId="2852014638" sldId="267"/>
            <ac:cxnSpMk id="15" creationId="{56020367-4FD5-4596-8E10-C5F095CD8DBF}"/>
          </ac:cxnSpMkLst>
        </pc:cxnChg>
      </pc:sldChg>
      <pc:sldChg chg="addSp delSp modSp new mod setBg">
        <pc:chgData name="Ayussh Gupta-18SCSE1210006" userId="S::ayussh_gupta.scsebca@galgotiasuniversity.edu.in::7dd22eb3-3705-46e1-8df4-b1b453f86ca2" providerId="AD" clId="Web-{06529249-7031-1DF4-E7FF-F9D67AF41609}" dt="2020-10-04T08:04:30.807" v="223" actId="20577"/>
        <pc:sldMkLst>
          <pc:docMk/>
          <pc:sldMk cId="2776406114" sldId="268"/>
        </pc:sldMkLst>
        <pc:spChg chg="mod">
          <ac:chgData name="Ayussh Gupta-18SCSE1210006" userId="S::ayussh_gupta.scsebca@galgotiasuniversity.edu.in::7dd22eb3-3705-46e1-8df4-b1b453f86ca2" providerId="AD" clId="Web-{06529249-7031-1DF4-E7FF-F9D67AF41609}" dt="2020-10-04T08:04:30.807" v="223" actId="20577"/>
          <ac:spMkLst>
            <pc:docMk/>
            <pc:sldMk cId="2776406114" sldId="268"/>
            <ac:spMk id="2" creationId="{1127D80B-A270-4124-931A-F74BE5BFC0B9}"/>
          </ac:spMkLst>
        </pc:spChg>
        <pc:spChg chg="del">
          <ac:chgData name="Ayussh Gupta-18SCSE1210006" userId="S::ayussh_gupta.scsebca@galgotiasuniversity.edu.in::7dd22eb3-3705-46e1-8df4-b1b453f86ca2" providerId="AD" clId="Web-{06529249-7031-1DF4-E7FF-F9D67AF41609}" dt="2020-10-04T07:55:22.781" v="14"/>
          <ac:spMkLst>
            <pc:docMk/>
            <pc:sldMk cId="2776406114" sldId="268"/>
            <ac:spMk id="3" creationId="{DC063B76-3C05-40F6-8504-E601ED882CC1}"/>
          </ac:spMkLst>
        </pc:spChg>
        <pc:spChg chg="add del">
          <ac:chgData name="Ayussh Gupta-18SCSE1210006" userId="S::ayussh_gupta.scsebca@galgotiasuniversity.edu.in::7dd22eb3-3705-46e1-8df4-b1b453f86ca2" providerId="AD" clId="Web-{06529249-7031-1DF4-E7FF-F9D67AF41609}" dt="2020-10-04T07:56:02.266" v="18"/>
          <ac:spMkLst>
            <pc:docMk/>
            <pc:sldMk cId="2776406114" sldId="268"/>
            <ac:spMk id="6" creationId="{609CB703-C563-4F1F-BF28-83C06E978C4F}"/>
          </ac:spMkLst>
        </pc:spChg>
        <pc:spChg chg="add del">
          <ac:chgData name="Ayussh Gupta-18SCSE1210006" userId="S::ayussh_gupta.scsebca@galgotiasuniversity.edu.in::7dd22eb3-3705-46e1-8df4-b1b453f86ca2" providerId="AD" clId="Web-{06529249-7031-1DF4-E7FF-F9D67AF41609}" dt="2020-10-04T07:56:02.266" v="18"/>
          <ac:spMkLst>
            <pc:docMk/>
            <pc:sldMk cId="2776406114" sldId="268"/>
            <ac:spMk id="7" creationId="{C5CB530E-515E-412C-9DF1-5F8FFBD6F383}"/>
          </ac:spMkLst>
        </pc:spChg>
        <pc:spChg chg="add del">
          <ac:chgData name="Ayussh Gupta-18SCSE1210006" userId="S::ayussh_gupta.scsebca@galgotiasuniversity.edu.in::7dd22eb3-3705-46e1-8df4-b1b453f86ca2" providerId="AD" clId="Web-{06529249-7031-1DF4-E7FF-F9D67AF41609}" dt="2020-10-04T07:55:41.578" v="16"/>
          <ac:spMkLst>
            <pc:docMk/>
            <pc:sldMk cId="2776406114" sldId="268"/>
            <ac:spMk id="8" creationId="{F6601E0E-E452-467B-BC10-45BBB9507DA5}"/>
          </ac:spMkLst>
        </pc:spChg>
        <pc:spChg chg="add del">
          <ac:chgData name="Ayussh Gupta-18SCSE1210006" userId="S::ayussh_gupta.scsebca@galgotiasuniversity.edu.in::7dd22eb3-3705-46e1-8df4-b1b453f86ca2" providerId="AD" clId="Web-{06529249-7031-1DF4-E7FF-F9D67AF41609}" dt="2020-10-04T07:55:41.578" v="16"/>
          <ac:spMkLst>
            <pc:docMk/>
            <pc:sldMk cId="2776406114" sldId="268"/>
            <ac:spMk id="11" creationId="{327D73B4-9F5C-4A64-A179-51B9500CB8B5}"/>
          </ac:spMkLst>
        </pc:spChg>
        <pc:spChg chg="add del">
          <ac:chgData name="Ayussh Gupta-18SCSE1210006" userId="S::ayussh_gupta.scsebca@galgotiasuniversity.edu.in::7dd22eb3-3705-46e1-8df4-b1b453f86ca2" providerId="AD" clId="Web-{06529249-7031-1DF4-E7FF-F9D67AF41609}" dt="2020-10-04T07:56:02.266" v="18"/>
          <ac:spMkLst>
            <pc:docMk/>
            <pc:sldMk cId="2776406114" sldId="268"/>
            <ac:spMk id="12" creationId="{712D4376-A578-4FF1-94FC-245E7A6A489F}"/>
          </ac:spMkLst>
        </pc:spChg>
        <pc:spChg chg="add del">
          <ac:chgData name="Ayussh Gupta-18SCSE1210006" userId="S::ayussh_gupta.scsebca@galgotiasuniversity.edu.in::7dd22eb3-3705-46e1-8df4-b1b453f86ca2" providerId="AD" clId="Web-{06529249-7031-1DF4-E7FF-F9D67AF41609}" dt="2020-10-04T07:55:41.578" v="16"/>
          <ac:spMkLst>
            <pc:docMk/>
            <pc:sldMk cId="2776406114" sldId="268"/>
            <ac:spMk id="13" creationId="{C1F06963-6374-4B48-844F-071A9BAAAE02}"/>
          </ac:spMkLst>
        </pc:spChg>
        <pc:spChg chg="add del">
          <ac:chgData name="Ayussh Gupta-18SCSE1210006" userId="S::ayussh_gupta.scsebca@galgotiasuniversity.edu.in::7dd22eb3-3705-46e1-8df4-b1b453f86ca2" providerId="AD" clId="Web-{06529249-7031-1DF4-E7FF-F9D67AF41609}" dt="2020-10-04T07:56:02.266" v="18"/>
          <ac:spMkLst>
            <pc:docMk/>
            <pc:sldMk cId="2776406114" sldId="268"/>
            <ac:spMk id="14" creationId="{AEA7509D-F04F-40CB-A0B3-EEF16499CC9F}"/>
          </ac:spMkLst>
        </pc:spChg>
        <pc:spChg chg="add del">
          <ac:chgData name="Ayussh Gupta-18SCSE1210006" userId="S::ayussh_gupta.scsebca@galgotiasuniversity.edu.in::7dd22eb3-3705-46e1-8df4-b1b453f86ca2" providerId="AD" clId="Web-{06529249-7031-1DF4-E7FF-F9D67AF41609}" dt="2020-10-04T07:55:41.578" v="16"/>
          <ac:spMkLst>
            <pc:docMk/>
            <pc:sldMk cId="2776406114" sldId="268"/>
            <ac:spMk id="15" creationId="{6CB927A4-E432-4310-9CD5-E89FF5063179}"/>
          </ac:spMkLst>
        </pc:spChg>
        <pc:spChg chg="add del">
          <ac:chgData name="Ayussh Gupta-18SCSE1210006" userId="S::ayussh_gupta.scsebca@galgotiasuniversity.edu.in::7dd22eb3-3705-46e1-8df4-b1b453f86ca2" providerId="AD" clId="Web-{06529249-7031-1DF4-E7FF-F9D67AF41609}" dt="2020-10-04T07:56:06.860" v="20"/>
          <ac:spMkLst>
            <pc:docMk/>
            <pc:sldMk cId="2776406114" sldId="268"/>
            <ac:spMk id="16" creationId="{327D73B4-9F5C-4A64-A179-51B9500CB8B5}"/>
          </ac:spMkLst>
        </pc:spChg>
        <pc:spChg chg="add del">
          <ac:chgData name="Ayussh Gupta-18SCSE1210006" userId="S::ayussh_gupta.scsebca@galgotiasuniversity.edu.in::7dd22eb3-3705-46e1-8df4-b1b453f86ca2" providerId="AD" clId="Web-{06529249-7031-1DF4-E7FF-F9D67AF41609}" dt="2020-10-04T07:55:41.578" v="16"/>
          <ac:spMkLst>
            <pc:docMk/>
            <pc:sldMk cId="2776406114" sldId="268"/>
            <ac:spMk id="17" creationId="{1453BF6C-B012-48B7-B4E8-6D7AC7C27D02}"/>
          </ac:spMkLst>
        </pc:spChg>
        <pc:spChg chg="add del">
          <ac:chgData name="Ayussh Gupta-18SCSE1210006" userId="S::ayussh_gupta.scsebca@galgotiasuniversity.edu.in::7dd22eb3-3705-46e1-8df4-b1b453f86ca2" providerId="AD" clId="Web-{06529249-7031-1DF4-E7FF-F9D67AF41609}" dt="2020-10-04T07:56:06.860" v="20"/>
          <ac:spMkLst>
            <pc:docMk/>
            <pc:sldMk cId="2776406114" sldId="268"/>
            <ac:spMk id="18" creationId="{C1F06963-6374-4B48-844F-071A9BAAAE02}"/>
          </ac:spMkLst>
        </pc:spChg>
        <pc:spChg chg="add del">
          <ac:chgData name="Ayussh Gupta-18SCSE1210006" userId="S::ayussh_gupta.scsebca@galgotiasuniversity.edu.in::7dd22eb3-3705-46e1-8df4-b1b453f86ca2" providerId="AD" clId="Web-{06529249-7031-1DF4-E7FF-F9D67AF41609}" dt="2020-10-04T07:55:41.578" v="16"/>
          <ac:spMkLst>
            <pc:docMk/>
            <pc:sldMk cId="2776406114" sldId="268"/>
            <ac:spMk id="19" creationId="{E3020543-B24B-4EC4-8FFC-8DD88EEA91A8}"/>
          </ac:spMkLst>
        </pc:spChg>
        <pc:spChg chg="add del">
          <ac:chgData name="Ayussh Gupta-18SCSE1210006" userId="S::ayussh_gupta.scsebca@galgotiasuniversity.edu.in::7dd22eb3-3705-46e1-8df4-b1b453f86ca2" providerId="AD" clId="Web-{06529249-7031-1DF4-E7FF-F9D67AF41609}" dt="2020-10-04T07:56:06.860" v="20"/>
          <ac:spMkLst>
            <pc:docMk/>
            <pc:sldMk cId="2776406114" sldId="268"/>
            <ac:spMk id="20" creationId="{6CB927A4-E432-4310-9CD5-E89FF5063179}"/>
          </ac:spMkLst>
        </pc:spChg>
        <pc:spChg chg="add del">
          <ac:chgData name="Ayussh Gupta-18SCSE1210006" userId="S::ayussh_gupta.scsebca@galgotiasuniversity.edu.in::7dd22eb3-3705-46e1-8df4-b1b453f86ca2" providerId="AD" clId="Web-{06529249-7031-1DF4-E7FF-F9D67AF41609}" dt="2020-10-04T07:56:06.860" v="20"/>
          <ac:spMkLst>
            <pc:docMk/>
            <pc:sldMk cId="2776406114" sldId="268"/>
            <ac:spMk id="22" creationId="{1453BF6C-B012-48B7-B4E8-6D7AC7C27D02}"/>
          </ac:spMkLst>
        </pc:spChg>
        <pc:spChg chg="add del">
          <ac:chgData name="Ayussh Gupta-18SCSE1210006" userId="S::ayussh_gupta.scsebca@galgotiasuniversity.edu.in::7dd22eb3-3705-46e1-8df4-b1b453f86ca2" providerId="AD" clId="Web-{06529249-7031-1DF4-E7FF-F9D67AF41609}" dt="2020-10-04T07:56:06.860" v="20"/>
          <ac:spMkLst>
            <pc:docMk/>
            <pc:sldMk cId="2776406114" sldId="268"/>
            <ac:spMk id="23" creationId="{6FE7450A-4274-4C50-8292-F6485BD8568D}"/>
          </ac:spMkLst>
        </pc:spChg>
        <pc:spChg chg="add del">
          <ac:chgData name="Ayussh Gupta-18SCSE1210006" userId="S::ayussh_gupta.scsebca@galgotiasuniversity.edu.in::7dd22eb3-3705-46e1-8df4-b1b453f86ca2" providerId="AD" clId="Web-{06529249-7031-1DF4-E7FF-F9D67AF41609}" dt="2020-10-04T07:56:06.860" v="20"/>
          <ac:spMkLst>
            <pc:docMk/>
            <pc:sldMk cId="2776406114" sldId="268"/>
            <ac:spMk id="24" creationId="{E3020543-B24B-4EC4-8FFC-8DD88EEA91A8}"/>
          </ac:spMkLst>
        </pc:spChg>
        <pc:spChg chg="add del">
          <ac:chgData name="Ayussh Gupta-18SCSE1210006" userId="S::ayussh_gupta.scsebca@galgotiasuniversity.edu.in::7dd22eb3-3705-46e1-8df4-b1b453f86ca2" providerId="AD" clId="Web-{06529249-7031-1DF4-E7FF-F9D67AF41609}" dt="2020-10-04T07:56:11.126" v="22"/>
          <ac:spMkLst>
            <pc:docMk/>
            <pc:sldMk cId="2776406114" sldId="268"/>
            <ac:spMk id="27" creationId="{609CB703-C563-4F1F-BF28-83C06E978C4F}"/>
          </ac:spMkLst>
        </pc:spChg>
        <pc:spChg chg="add del">
          <ac:chgData name="Ayussh Gupta-18SCSE1210006" userId="S::ayussh_gupta.scsebca@galgotiasuniversity.edu.in::7dd22eb3-3705-46e1-8df4-b1b453f86ca2" providerId="AD" clId="Web-{06529249-7031-1DF4-E7FF-F9D67AF41609}" dt="2020-10-04T07:56:11.126" v="22"/>
          <ac:spMkLst>
            <pc:docMk/>
            <pc:sldMk cId="2776406114" sldId="268"/>
            <ac:spMk id="28" creationId="{C5CB530E-515E-412C-9DF1-5F8FFBD6F383}"/>
          </ac:spMkLst>
        </pc:spChg>
        <pc:spChg chg="add del">
          <ac:chgData name="Ayussh Gupta-18SCSE1210006" userId="S::ayussh_gupta.scsebca@galgotiasuniversity.edu.in::7dd22eb3-3705-46e1-8df4-b1b453f86ca2" providerId="AD" clId="Web-{06529249-7031-1DF4-E7FF-F9D67AF41609}" dt="2020-10-04T07:56:11.126" v="22"/>
          <ac:spMkLst>
            <pc:docMk/>
            <pc:sldMk cId="2776406114" sldId="268"/>
            <ac:spMk id="30" creationId="{712D4376-A578-4FF1-94FC-245E7A6A489F}"/>
          </ac:spMkLst>
        </pc:spChg>
        <pc:spChg chg="add del">
          <ac:chgData name="Ayussh Gupta-18SCSE1210006" userId="S::ayussh_gupta.scsebca@galgotiasuniversity.edu.in::7dd22eb3-3705-46e1-8df4-b1b453f86ca2" providerId="AD" clId="Web-{06529249-7031-1DF4-E7FF-F9D67AF41609}" dt="2020-10-04T07:56:11.126" v="22"/>
          <ac:spMkLst>
            <pc:docMk/>
            <pc:sldMk cId="2776406114" sldId="268"/>
            <ac:spMk id="31" creationId="{AEA7509D-F04F-40CB-A0B3-EEF16499CC9F}"/>
          </ac:spMkLst>
        </pc:spChg>
        <pc:spChg chg="add">
          <ac:chgData name="Ayussh Gupta-18SCSE1210006" userId="S::ayussh_gupta.scsebca@galgotiasuniversity.edu.in::7dd22eb3-3705-46e1-8df4-b1b453f86ca2" providerId="AD" clId="Web-{06529249-7031-1DF4-E7FF-F9D67AF41609}" dt="2020-10-04T07:56:11.126" v="23"/>
          <ac:spMkLst>
            <pc:docMk/>
            <pc:sldMk cId="2776406114" sldId="268"/>
            <ac:spMk id="33" creationId="{158B3569-73B2-4D05-8E95-886A6EE17F1F}"/>
          </ac:spMkLst>
        </pc:spChg>
        <pc:spChg chg="add">
          <ac:chgData name="Ayussh Gupta-18SCSE1210006" userId="S::ayussh_gupta.scsebca@galgotiasuniversity.edu.in::7dd22eb3-3705-46e1-8df4-b1b453f86ca2" providerId="AD" clId="Web-{06529249-7031-1DF4-E7FF-F9D67AF41609}" dt="2020-10-04T07:56:11.126" v="23"/>
          <ac:spMkLst>
            <pc:docMk/>
            <pc:sldMk cId="2776406114" sldId="268"/>
            <ac:spMk id="34" creationId="{B71758F4-3F46-45DA-8AC5-4E508DA080BA}"/>
          </ac:spMkLst>
        </pc:spChg>
        <pc:spChg chg="add">
          <ac:chgData name="Ayussh Gupta-18SCSE1210006" userId="S::ayussh_gupta.scsebca@galgotiasuniversity.edu.in::7dd22eb3-3705-46e1-8df4-b1b453f86ca2" providerId="AD" clId="Web-{06529249-7031-1DF4-E7FF-F9D67AF41609}" dt="2020-10-04T07:56:11.126" v="23"/>
          <ac:spMkLst>
            <pc:docMk/>
            <pc:sldMk cId="2776406114" sldId="268"/>
            <ac:spMk id="36" creationId="{8D61482F-F3C5-4D66-8C5D-C6BBE3E1275C}"/>
          </ac:spMkLst>
        </pc:spChg>
        <pc:picChg chg="add mod ord">
          <ac:chgData name="Ayussh Gupta-18SCSE1210006" userId="S::ayussh_gupta.scsebca@galgotiasuniversity.edu.in::7dd22eb3-3705-46e1-8df4-b1b453f86ca2" providerId="AD" clId="Web-{06529249-7031-1DF4-E7FF-F9D67AF41609}" dt="2020-10-04T07:56:11.126" v="23"/>
          <ac:picMkLst>
            <pc:docMk/>
            <pc:sldMk cId="2776406114" sldId="268"/>
            <ac:picMk id="4" creationId="{4DAE77FC-625A-4BAF-8741-0202EC1A8168}"/>
          </ac:picMkLst>
        </pc:picChg>
        <pc:cxnChg chg="add del">
          <ac:chgData name="Ayussh Gupta-18SCSE1210006" userId="S::ayussh_gupta.scsebca@galgotiasuniversity.edu.in::7dd22eb3-3705-46e1-8df4-b1b453f86ca2" providerId="AD" clId="Web-{06529249-7031-1DF4-E7FF-F9D67AF41609}" dt="2020-10-04T07:56:02.266" v="18"/>
          <ac:cxnSpMkLst>
            <pc:docMk/>
            <pc:sldMk cId="2776406114" sldId="268"/>
            <ac:cxnSpMk id="9" creationId="{D1B787A8-0D67-4B7E-9B48-86BD906AB6B5}"/>
          </ac:cxnSpMkLst>
        </pc:cxnChg>
        <pc:cxnChg chg="add del">
          <ac:chgData name="Ayussh Gupta-18SCSE1210006" userId="S::ayussh_gupta.scsebca@galgotiasuniversity.edu.in::7dd22eb3-3705-46e1-8df4-b1b453f86ca2" providerId="AD" clId="Web-{06529249-7031-1DF4-E7FF-F9D67AF41609}" dt="2020-10-04T07:56:02.266" v="18"/>
          <ac:cxnSpMkLst>
            <pc:docMk/>
            <pc:sldMk cId="2776406114" sldId="268"/>
            <ac:cxnSpMk id="10" creationId="{56020367-4FD5-4596-8E10-C5F095CD8DBF}"/>
          </ac:cxnSpMkLst>
        </pc:cxnChg>
        <pc:cxnChg chg="add del">
          <ac:chgData name="Ayussh Gupta-18SCSE1210006" userId="S::ayussh_gupta.scsebca@galgotiasuniversity.edu.in::7dd22eb3-3705-46e1-8df4-b1b453f86ca2" providerId="AD" clId="Web-{06529249-7031-1DF4-E7FF-F9D67AF41609}" dt="2020-10-04T07:55:41.578" v="16"/>
          <ac:cxnSpMkLst>
            <pc:docMk/>
            <pc:sldMk cId="2776406114" sldId="268"/>
            <ac:cxnSpMk id="21" creationId="{C49DA8F6-BCC1-4447-B54C-57856834B94B}"/>
          </ac:cxnSpMkLst>
        </pc:cxnChg>
        <pc:cxnChg chg="add del">
          <ac:chgData name="Ayussh Gupta-18SCSE1210006" userId="S::ayussh_gupta.scsebca@galgotiasuniversity.edu.in::7dd22eb3-3705-46e1-8df4-b1b453f86ca2" providerId="AD" clId="Web-{06529249-7031-1DF4-E7FF-F9D67AF41609}" dt="2020-10-04T07:56:06.860" v="20"/>
          <ac:cxnSpMkLst>
            <pc:docMk/>
            <pc:sldMk cId="2776406114" sldId="268"/>
            <ac:cxnSpMk id="25" creationId="{C49DA8F6-BCC1-4447-B54C-57856834B94B}"/>
          </ac:cxnSpMkLst>
        </pc:cxnChg>
        <pc:cxnChg chg="add del">
          <ac:chgData name="Ayussh Gupta-18SCSE1210006" userId="S::ayussh_gupta.scsebca@galgotiasuniversity.edu.in::7dd22eb3-3705-46e1-8df4-b1b453f86ca2" providerId="AD" clId="Web-{06529249-7031-1DF4-E7FF-F9D67AF41609}" dt="2020-10-04T07:56:11.126" v="22"/>
          <ac:cxnSpMkLst>
            <pc:docMk/>
            <pc:sldMk cId="2776406114" sldId="268"/>
            <ac:cxnSpMk id="26" creationId="{D1B787A8-0D67-4B7E-9B48-86BD906AB6B5}"/>
          </ac:cxnSpMkLst>
        </pc:cxnChg>
        <pc:cxnChg chg="add del">
          <ac:chgData name="Ayussh Gupta-18SCSE1210006" userId="S::ayussh_gupta.scsebca@galgotiasuniversity.edu.in::7dd22eb3-3705-46e1-8df4-b1b453f86ca2" providerId="AD" clId="Web-{06529249-7031-1DF4-E7FF-F9D67AF41609}" dt="2020-10-04T07:56:11.126" v="22"/>
          <ac:cxnSpMkLst>
            <pc:docMk/>
            <pc:sldMk cId="2776406114" sldId="268"/>
            <ac:cxnSpMk id="29" creationId="{56020367-4FD5-4596-8E10-C5F095CD8DBF}"/>
          </ac:cxnSpMkLst>
        </pc:cxnChg>
        <pc:cxnChg chg="add">
          <ac:chgData name="Ayussh Gupta-18SCSE1210006" userId="S::ayussh_gupta.scsebca@galgotiasuniversity.edu.in::7dd22eb3-3705-46e1-8df4-b1b453f86ca2" providerId="AD" clId="Web-{06529249-7031-1DF4-E7FF-F9D67AF41609}" dt="2020-10-04T07:56:11.126" v="23"/>
          <ac:cxnSpMkLst>
            <pc:docMk/>
            <pc:sldMk cId="2776406114" sldId="268"/>
            <ac:cxnSpMk id="32" creationId="{D1B787A8-0D67-4B7E-9B48-86BD906AB6B5}"/>
          </ac:cxnSpMkLst>
        </pc:cxnChg>
        <pc:cxnChg chg="add">
          <ac:chgData name="Ayussh Gupta-18SCSE1210006" userId="S::ayussh_gupta.scsebca@galgotiasuniversity.edu.in::7dd22eb3-3705-46e1-8df4-b1b453f86ca2" providerId="AD" clId="Web-{06529249-7031-1DF4-E7FF-F9D67AF41609}" dt="2020-10-04T07:56:11.126" v="23"/>
          <ac:cxnSpMkLst>
            <pc:docMk/>
            <pc:sldMk cId="2776406114" sldId="268"/>
            <ac:cxnSpMk id="35" creationId="{56020367-4FD5-4596-8E10-C5F095CD8DBF}"/>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12/11/2024</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0970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12/11/2024</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6180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12/11/2024</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762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12/11/2024</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0732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12/11/2024</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1220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12/11/2024</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954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12/11/2024</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513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12/11/2024</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5847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12/11/2024</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764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12/11/2024</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5507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12/11/2024</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626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12/11/2024</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851779815"/>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8775" y="333310"/>
            <a:ext cx="4076460" cy="3626217"/>
          </a:xfrm>
        </p:spPr>
        <p:txBody>
          <a:bodyPr anchor="b">
            <a:normAutofit/>
          </a:bodyPr>
          <a:lstStyle/>
          <a:p>
            <a:pPr algn="r"/>
            <a:r>
              <a:rPr lang="en-US" sz="3700" u="sng" dirty="0">
                <a:latin typeface="Times New Roman"/>
                <a:ea typeface="+mj-lt"/>
                <a:cs typeface="+mj-lt"/>
              </a:rPr>
              <a:t>Bus Ticket Reservation and Ticket Cancellation System</a:t>
            </a:r>
            <a:endParaRPr lang="en-US" sz="3700" dirty="0">
              <a:latin typeface="Times New Roman"/>
            </a:endParaRPr>
          </a:p>
        </p:txBody>
      </p:sp>
      <p:pic>
        <p:nvPicPr>
          <p:cNvPr id="6" name="Picture 3">
            <a:extLst>
              <a:ext uri="{FF2B5EF4-FFF2-40B4-BE49-F238E27FC236}">
                <a16:creationId xmlns:a16="http://schemas.microsoft.com/office/drawing/2014/main" id="{D30364F3-2036-41CF-BE2D-843F3F2790AD}"/>
              </a:ext>
            </a:extLst>
          </p:cNvPr>
          <p:cNvPicPr>
            <a:picLocks noChangeAspect="1"/>
          </p:cNvPicPr>
          <p:nvPr/>
        </p:nvPicPr>
        <p:blipFill rotWithShape="1">
          <a:blip r:embed="rId2">
            <a:duotone>
              <a:schemeClr val="accent2">
                <a:shade val="45000"/>
                <a:satMod val="135000"/>
              </a:schemeClr>
              <a:prstClr val="white"/>
            </a:duotone>
            <a:alphaModFix amt="51000"/>
          </a:blip>
          <a:srcRect l="17224" r="17223" b="-1"/>
          <a:stretch/>
        </p:blipFill>
        <p:spPr>
          <a:xfrm>
            <a:off x="5457027" y="10"/>
            <a:ext cx="6734973" cy="6857990"/>
          </a:xfrm>
          <a:prstGeom prst="rect">
            <a:avLst/>
          </a:prstGeom>
        </p:spPr>
      </p:pic>
      <p:sp>
        <p:nvSpPr>
          <p:cNvPr id="12"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7736" y="815001"/>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16516" y="104429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274341"/>
            <a:ext cx="11353800"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5" name="Subtitle 4">
            <a:extLst>
              <a:ext uri="{FF2B5EF4-FFF2-40B4-BE49-F238E27FC236}">
                <a16:creationId xmlns:a16="http://schemas.microsoft.com/office/drawing/2014/main" id="{D0F1ECE4-D796-41AE-95D8-09B39823C41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CB483-E3B6-42B7-B30A-DF7FADA6E4EF}"/>
              </a:ext>
            </a:extLst>
          </p:cNvPr>
          <p:cNvSpPr>
            <a:spLocks noGrp="1"/>
          </p:cNvSpPr>
          <p:nvPr>
            <p:ph type="title"/>
          </p:nvPr>
        </p:nvSpPr>
        <p:spPr/>
        <p:txBody>
          <a:bodyPr/>
          <a:lstStyle/>
          <a:p>
            <a:r>
              <a:rPr lang="en-US" dirty="0">
                <a:latin typeface="Times New Roman"/>
                <a:cs typeface="Times New Roman"/>
              </a:rPr>
              <a:t>           </a:t>
            </a:r>
            <a:r>
              <a:rPr lang="en-US" b="1" u="sng" dirty="0">
                <a:latin typeface="Times New Roman"/>
                <a:cs typeface="Times New Roman"/>
              </a:rPr>
              <a:t>Checking availability of seats</a:t>
            </a:r>
            <a:endParaRPr lang="en-US" b="1" u="sng" dirty="0"/>
          </a:p>
        </p:txBody>
      </p:sp>
      <p:pic>
        <p:nvPicPr>
          <p:cNvPr id="4" name="Picture 4" descr="Text&#10;&#10;Description automatically generated">
            <a:extLst>
              <a:ext uri="{FF2B5EF4-FFF2-40B4-BE49-F238E27FC236}">
                <a16:creationId xmlns:a16="http://schemas.microsoft.com/office/drawing/2014/main" id="{2B1BCDA2-1D07-450D-867B-DB9EEBBD7C91}"/>
              </a:ext>
            </a:extLst>
          </p:cNvPr>
          <p:cNvPicPr>
            <a:picLocks noGrp="1" noChangeAspect="1"/>
          </p:cNvPicPr>
          <p:nvPr>
            <p:ph idx="1"/>
          </p:nvPr>
        </p:nvPicPr>
        <p:blipFill>
          <a:blip r:embed="rId2"/>
          <a:stretch>
            <a:fillRect/>
          </a:stretch>
        </p:blipFill>
        <p:spPr>
          <a:xfrm>
            <a:off x="3086100" y="1872457"/>
            <a:ext cx="6019800" cy="4257675"/>
          </a:xfrm>
        </p:spPr>
      </p:pic>
    </p:spTree>
    <p:extLst>
      <p:ext uri="{BB962C8B-B14F-4D97-AF65-F5344CB8AC3E}">
        <p14:creationId xmlns:p14="http://schemas.microsoft.com/office/powerpoint/2010/main" val="2878694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9086C-CAB5-46B4-B2EB-5B8C7EAA97FC}"/>
              </a:ext>
            </a:extLst>
          </p:cNvPr>
          <p:cNvSpPr>
            <a:spLocks noGrp="1"/>
          </p:cNvSpPr>
          <p:nvPr>
            <p:ph type="title"/>
          </p:nvPr>
        </p:nvSpPr>
        <p:spPr/>
        <p:txBody>
          <a:bodyPr/>
          <a:lstStyle/>
          <a:p>
            <a:r>
              <a:rPr lang="en-US" b="1" dirty="0">
                <a:latin typeface="Times New Roman"/>
                <a:cs typeface="Times New Roman"/>
              </a:rPr>
              <a:t>                  </a:t>
            </a:r>
            <a:r>
              <a:rPr lang="en-US" b="1" u="sng" dirty="0">
                <a:latin typeface="Times New Roman"/>
                <a:cs typeface="Times New Roman"/>
              </a:rPr>
              <a:t>Reservation of tickets</a:t>
            </a:r>
            <a:endParaRPr lang="en-US" u="sng" dirty="0"/>
          </a:p>
        </p:txBody>
      </p:sp>
      <p:pic>
        <p:nvPicPr>
          <p:cNvPr id="4" name="Picture 4" descr="Text&#10;&#10;Description automatically generated">
            <a:extLst>
              <a:ext uri="{FF2B5EF4-FFF2-40B4-BE49-F238E27FC236}">
                <a16:creationId xmlns:a16="http://schemas.microsoft.com/office/drawing/2014/main" id="{5C9A9BBC-346B-4066-BA34-82E6773B1709}"/>
              </a:ext>
            </a:extLst>
          </p:cNvPr>
          <p:cNvPicPr>
            <a:picLocks noGrp="1" noChangeAspect="1"/>
          </p:cNvPicPr>
          <p:nvPr>
            <p:ph idx="1"/>
          </p:nvPr>
        </p:nvPicPr>
        <p:blipFill>
          <a:blip r:embed="rId2"/>
          <a:stretch>
            <a:fillRect/>
          </a:stretch>
        </p:blipFill>
        <p:spPr>
          <a:xfrm>
            <a:off x="3687543" y="1825625"/>
            <a:ext cx="4816913" cy="4351338"/>
          </a:xfrm>
        </p:spPr>
      </p:pic>
    </p:spTree>
    <p:extLst>
      <p:ext uri="{BB962C8B-B14F-4D97-AF65-F5344CB8AC3E}">
        <p14:creationId xmlns:p14="http://schemas.microsoft.com/office/powerpoint/2010/main" val="2847121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4727C-C2BD-41FC-B2FF-FEEEC8E80758}"/>
              </a:ext>
            </a:extLst>
          </p:cNvPr>
          <p:cNvSpPr>
            <a:spLocks noGrp="1"/>
          </p:cNvSpPr>
          <p:nvPr>
            <p:ph type="title"/>
          </p:nvPr>
        </p:nvSpPr>
        <p:spPr/>
        <p:txBody>
          <a:bodyPr/>
          <a:lstStyle/>
          <a:p>
            <a:r>
              <a:rPr lang="en-US" b="1" dirty="0">
                <a:latin typeface="Times New Roman"/>
                <a:cs typeface="Times New Roman"/>
              </a:rPr>
              <a:t>                  </a:t>
            </a:r>
            <a:r>
              <a:rPr lang="en-US" b="1" u="sng" dirty="0">
                <a:latin typeface="Times New Roman"/>
                <a:cs typeface="Times New Roman"/>
              </a:rPr>
              <a:t>Cancellation of tickets</a:t>
            </a:r>
            <a:endParaRPr lang="en-US" b="1" u="sng" dirty="0"/>
          </a:p>
        </p:txBody>
      </p:sp>
      <p:pic>
        <p:nvPicPr>
          <p:cNvPr id="4" name="Picture 4" descr="Text&#10;&#10;Description automatically generated">
            <a:extLst>
              <a:ext uri="{FF2B5EF4-FFF2-40B4-BE49-F238E27FC236}">
                <a16:creationId xmlns:a16="http://schemas.microsoft.com/office/drawing/2014/main" id="{F4EA4942-36F7-4CE8-8BA0-A78CA192511E}"/>
              </a:ext>
            </a:extLst>
          </p:cNvPr>
          <p:cNvPicPr>
            <a:picLocks noGrp="1" noChangeAspect="1"/>
          </p:cNvPicPr>
          <p:nvPr>
            <p:ph idx="1"/>
          </p:nvPr>
        </p:nvPicPr>
        <p:blipFill>
          <a:blip r:embed="rId2"/>
          <a:stretch>
            <a:fillRect/>
          </a:stretch>
        </p:blipFill>
        <p:spPr>
          <a:xfrm>
            <a:off x="3897994" y="1825625"/>
            <a:ext cx="4396013" cy="4351338"/>
          </a:xfrm>
        </p:spPr>
      </p:pic>
    </p:spTree>
    <p:extLst>
      <p:ext uri="{BB962C8B-B14F-4D97-AF65-F5344CB8AC3E}">
        <p14:creationId xmlns:p14="http://schemas.microsoft.com/office/powerpoint/2010/main" val="29211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EB697-E74A-455A-920E-9679C5C91AE0}"/>
              </a:ext>
            </a:extLst>
          </p:cNvPr>
          <p:cNvSpPr>
            <a:spLocks noGrp="1"/>
          </p:cNvSpPr>
          <p:nvPr>
            <p:ph type="title"/>
          </p:nvPr>
        </p:nvSpPr>
        <p:spPr>
          <a:xfrm>
            <a:off x="754693" y="2358851"/>
            <a:ext cx="10515600" cy="1325563"/>
          </a:xfrm>
        </p:spPr>
        <p:txBody>
          <a:bodyPr/>
          <a:lstStyle/>
          <a:p>
            <a:r>
              <a:rPr lang="en-US" b="1" cap="all" dirty="0">
                <a:latin typeface="Times New Roman"/>
                <a:cs typeface="Times New Roman"/>
              </a:rPr>
              <a:t>                        </a:t>
            </a:r>
            <a:r>
              <a:rPr lang="en-US" b="1" u="sng" cap="all">
                <a:latin typeface="Times New Roman"/>
                <a:cs typeface="Times New Roman"/>
              </a:rPr>
              <a:t>Thank  you</a:t>
            </a:r>
            <a:endParaRPr lang="en-US" b="1"/>
          </a:p>
        </p:txBody>
      </p:sp>
    </p:spTree>
    <p:extLst>
      <p:ext uri="{BB962C8B-B14F-4D97-AF65-F5344CB8AC3E}">
        <p14:creationId xmlns:p14="http://schemas.microsoft.com/office/powerpoint/2010/main" val="3768361424"/>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EEA90-C379-48EB-AC34-FB4A17F1E7F4}"/>
              </a:ext>
            </a:extLst>
          </p:cNvPr>
          <p:cNvSpPr>
            <a:spLocks noGrp="1"/>
          </p:cNvSpPr>
          <p:nvPr>
            <p:ph type="title"/>
          </p:nvPr>
        </p:nvSpPr>
        <p:spPr/>
        <p:txBody>
          <a:bodyPr/>
          <a:lstStyle/>
          <a:p>
            <a:r>
              <a:rPr lang="en-US" b="1" dirty="0">
                <a:latin typeface="Times New Roman"/>
                <a:cs typeface="Times New Roman"/>
              </a:rPr>
              <a:t>                             </a:t>
            </a:r>
            <a:r>
              <a:rPr lang="en-US" b="1" u="sng" dirty="0">
                <a:latin typeface="Times New Roman"/>
                <a:cs typeface="Times New Roman"/>
              </a:rPr>
              <a:t>Contents</a:t>
            </a:r>
          </a:p>
        </p:txBody>
      </p:sp>
      <p:sp>
        <p:nvSpPr>
          <p:cNvPr id="3" name="Content Placeholder 2">
            <a:extLst>
              <a:ext uri="{FF2B5EF4-FFF2-40B4-BE49-F238E27FC236}">
                <a16:creationId xmlns:a16="http://schemas.microsoft.com/office/drawing/2014/main" id="{20F0C622-2E8E-4FB1-8FEF-FD1FB7ECBF4F}"/>
              </a:ext>
            </a:extLst>
          </p:cNvPr>
          <p:cNvSpPr>
            <a:spLocks noGrp="1"/>
          </p:cNvSpPr>
          <p:nvPr>
            <p:ph idx="1"/>
          </p:nvPr>
        </p:nvSpPr>
        <p:spPr/>
        <p:txBody>
          <a:bodyPr vert="horz" lIns="91440" tIns="45720" rIns="91440" bIns="45720" rtlCol="0" anchor="t">
            <a:normAutofit/>
          </a:bodyPr>
          <a:lstStyle/>
          <a:p>
            <a:r>
              <a:rPr lang="en-US" dirty="0">
                <a:latin typeface="Times New Roman"/>
                <a:cs typeface="Times New Roman"/>
              </a:rPr>
              <a:t>Abstract</a:t>
            </a:r>
          </a:p>
          <a:p>
            <a:r>
              <a:rPr lang="en-US" dirty="0">
                <a:latin typeface="Times New Roman"/>
                <a:cs typeface="Times New Roman"/>
              </a:rPr>
              <a:t>Introduction</a:t>
            </a:r>
          </a:p>
          <a:p>
            <a:r>
              <a:rPr lang="en-US" dirty="0">
                <a:latin typeface="Times New Roman"/>
                <a:cs typeface="Times New Roman"/>
              </a:rPr>
              <a:t>Problems of Existing system</a:t>
            </a:r>
          </a:p>
          <a:p>
            <a:r>
              <a:rPr lang="en-US" dirty="0">
                <a:latin typeface="Times New Roman"/>
                <a:cs typeface="Times New Roman"/>
              </a:rPr>
              <a:t>Advantages of Proposed system</a:t>
            </a:r>
          </a:p>
          <a:p>
            <a:r>
              <a:rPr lang="en-US" dirty="0">
                <a:latin typeface="Times New Roman"/>
                <a:cs typeface="Times New Roman"/>
              </a:rPr>
              <a:t>Objective</a:t>
            </a:r>
          </a:p>
          <a:p>
            <a:r>
              <a:rPr lang="en-US" dirty="0">
                <a:latin typeface="Times New Roman"/>
                <a:cs typeface="Times New Roman"/>
              </a:rPr>
              <a:t>Software Requirement Specification</a:t>
            </a:r>
          </a:p>
          <a:p>
            <a:r>
              <a:rPr lang="en-US" dirty="0">
                <a:latin typeface="Times New Roman"/>
                <a:cs typeface="Times New Roman"/>
              </a:rPr>
              <a:t>System architecture</a:t>
            </a:r>
          </a:p>
          <a:p>
            <a:r>
              <a:rPr lang="en-US" dirty="0">
                <a:latin typeface="Times New Roman"/>
                <a:cs typeface="Times New Roman"/>
              </a:rPr>
              <a:t>Outputs</a:t>
            </a:r>
          </a:p>
          <a:p>
            <a:endParaRPr lang="en-US" dirty="0"/>
          </a:p>
        </p:txBody>
      </p:sp>
    </p:spTree>
    <p:extLst>
      <p:ext uri="{BB962C8B-B14F-4D97-AF65-F5344CB8AC3E}">
        <p14:creationId xmlns:p14="http://schemas.microsoft.com/office/powerpoint/2010/main" val="2309807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55889-AE08-4164-A34A-0E5B765D16EF}"/>
              </a:ext>
            </a:extLst>
          </p:cNvPr>
          <p:cNvSpPr>
            <a:spLocks noGrp="1"/>
          </p:cNvSpPr>
          <p:nvPr>
            <p:ph type="title"/>
          </p:nvPr>
        </p:nvSpPr>
        <p:spPr/>
        <p:txBody>
          <a:bodyPr/>
          <a:lstStyle/>
          <a:p>
            <a:r>
              <a:rPr lang="en-US" dirty="0">
                <a:latin typeface="Times New Roman"/>
                <a:cs typeface="Times New Roman"/>
              </a:rPr>
              <a:t>                              </a:t>
            </a:r>
            <a:r>
              <a:rPr lang="en-US" u="sng" dirty="0">
                <a:latin typeface="Times New Roman"/>
                <a:cs typeface="Times New Roman"/>
              </a:rPr>
              <a:t>Abstract</a:t>
            </a:r>
          </a:p>
        </p:txBody>
      </p:sp>
      <p:sp>
        <p:nvSpPr>
          <p:cNvPr id="3" name="Content Placeholder 2">
            <a:extLst>
              <a:ext uri="{FF2B5EF4-FFF2-40B4-BE49-F238E27FC236}">
                <a16:creationId xmlns:a16="http://schemas.microsoft.com/office/drawing/2014/main" id="{B116D34B-62F0-4FEF-A562-28821EADB115}"/>
              </a:ext>
            </a:extLst>
          </p:cNvPr>
          <p:cNvSpPr>
            <a:spLocks noGrp="1"/>
          </p:cNvSpPr>
          <p:nvPr>
            <p:ph idx="1"/>
          </p:nvPr>
        </p:nvSpPr>
        <p:spPr/>
        <p:txBody>
          <a:bodyPr vert="horz" lIns="91440" tIns="45720" rIns="91440" bIns="45720" rtlCol="0" anchor="t">
            <a:normAutofit/>
          </a:bodyPr>
          <a:lstStyle/>
          <a:p>
            <a:r>
              <a:rPr lang="en-US" sz="2400" dirty="0">
                <a:latin typeface="Times New Roman"/>
                <a:ea typeface="+mn-lt"/>
                <a:cs typeface="+mn-lt"/>
              </a:rPr>
              <a:t>The focus of the project is to computerize traveling company to manage data, so that all the transactions become fast and there should not be any error in transaction like calculation mistake, bill generation and other things.</a:t>
            </a:r>
            <a:endParaRPr lang="en-US" sz="2400" dirty="0">
              <a:latin typeface="Times New Roman"/>
              <a:ea typeface="+mn-lt"/>
              <a:cs typeface="Times New Roman"/>
            </a:endParaRPr>
          </a:p>
          <a:p>
            <a:r>
              <a:rPr lang="en-US" sz="2400" dirty="0">
                <a:latin typeface="Times New Roman"/>
                <a:ea typeface="+mn-lt"/>
                <a:cs typeface="+mn-lt"/>
              </a:rPr>
              <a:t>It has basically 3 modules which are to the availability of </a:t>
            </a:r>
            <a:r>
              <a:rPr lang="en-US" sz="2400" dirty="0" err="1">
                <a:latin typeface="Times New Roman"/>
                <a:ea typeface="+mn-lt"/>
                <a:cs typeface="+mn-lt"/>
              </a:rPr>
              <a:t>seats,reservation</a:t>
            </a:r>
            <a:r>
              <a:rPr lang="en-US" sz="2400" dirty="0">
                <a:latin typeface="Times New Roman"/>
                <a:ea typeface="+mn-lt"/>
                <a:cs typeface="+mn-lt"/>
              </a:rPr>
              <a:t> and cancellation of tickets. </a:t>
            </a:r>
            <a:endParaRPr lang="en-US" sz="2400">
              <a:latin typeface="Times New Roman"/>
              <a:cs typeface="Times New Roman"/>
            </a:endParaRPr>
          </a:p>
          <a:p>
            <a:r>
              <a:rPr lang="en-US" sz="2400" dirty="0">
                <a:latin typeface="Times New Roman"/>
                <a:ea typeface="+mn-lt"/>
                <a:cs typeface="+mn-lt"/>
              </a:rPr>
              <a:t>In front end I am using pl/</a:t>
            </a:r>
            <a:r>
              <a:rPr lang="en-US" sz="2400" dirty="0" err="1">
                <a:latin typeface="Times New Roman"/>
                <a:ea typeface="+mn-lt"/>
                <a:cs typeface="+mn-lt"/>
              </a:rPr>
              <a:t>sql</a:t>
            </a:r>
            <a:r>
              <a:rPr lang="en-US" sz="2400" dirty="0">
                <a:latin typeface="Times New Roman"/>
                <a:ea typeface="+mn-lt"/>
                <a:cs typeface="+mn-lt"/>
              </a:rPr>
              <a:t> concepts and in backend I am Oracle Database. </a:t>
            </a:r>
            <a:endParaRPr lang="en-US" sz="2400">
              <a:latin typeface="Times New Roman"/>
              <a:cs typeface="Times New Roman"/>
            </a:endParaRPr>
          </a:p>
          <a:p>
            <a:r>
              <a:rPr lang="en-US" sz="2400" dirty="0">
                <a:latin typeface="Times New Roman"/>
                <a:ea typeface="+mn-lt"/>
                <a:cs typeface="+mn-lt"/>
              </a:rPr>
              <a:t>Goal is to replace the manual paper work and to provide easy interaction with our system.</a:t>
            </a:r>
            <a:r>
              <a:rPr lang="en-US" dirty="0">
                <a:ea typeface="+mn-lt"/>
                <a:cs typeface="+mn-lt"/>
              </a:rPr>
              <a:t> </a:t>
            </a:r>
            <a:endParaRPr lang="en-US"/>
          </a:p>
        </p:txBody>
      </p:sp>
    </p:spTree>
    <p:extLst>
      <p:ext uri="{BB962C8B-B14F-4D97-AF65-F5344CB8AC3E}">
        <p14:creationId xmlns:p14="http://schemas.microsoft.com/office/powerpoint/2010/main" val="2445948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2C268-975C-4511-8EC5-89562DBC1E0A}"/>
              </a:ext>
            </a:extLst>
          </p:cNvPr>
          <p:cNvSpPr>
            <a:spLocks noGrp="1"/>
          </p:cNvSpPr>
          <p:nvPr>
            <p:ph type="title"/>
          </p:nvPr>
        </p:nvSpPr>
        <p:spPr/>
        <p:txBody>
          <a:bodyPr/>
          <a:lstStyle/>
          <a:p>
            <a:r>
              <a:rPr lang="en-US" dirty="0">
                <a:latin typeface="Times New Roman"/>
                <a:cs typeface="Times New Roman"/>
              </a:rPr>
              <a:t>                           </a:t>
            </a:r>
            <a:r>
              <a:rPr lang="en-US" u="sng">
                <a:latin typeface="Times New Roman"/>
                <a:cs typeface="Times New Roman"/>
              </a:rPr>
              <a:t>Introduction</a:t>
            </a:r>
          </a:p>
        </p:txBody>
      </p:sp>
      <p:sp>
        <p:nvSpPr>
          <p:cNvPr id="3" name="Content Placeholder 2">
            <a:extLst>
              <a:ext uri="{FF2B5EF4-FFF2-40B4-BE49-F238E27FC236}">
                <a16:creationId xmlns:a16="http://schemas.microsoft.com/office/drawing/2014/main" id="{32640993-2ABA-409C-9423-0FF2B3821A34}"/>
              </a:ext>
            </a:extLst>
          </p:cNvPr>
          <p:cNvSpPr>
            <a:spLocks noGrp="1"/>
          </p:cNvSpPr>
          <p:nvPr>
            <p:ph idx="1"/>
          </p:nvPr>
        </p:nvSpPr>
        <p:spPr/>
        <p:txBody>
          <a:bodyPr vert="horz" lIns="91440" tIns="45720" rIns="91440" bIns="45720" rtlCol="0" anchor="t">
            <a:normAutofit/>
          </a:bodyPr>
          <a:lstStyle/>
          <a:p>
            <a:r>
              <a:rPr lang="en-US" sz="2400">
                <a:latin typeface="Times New Roman"/>
                <a:ea typeface="+mn-lt"/>
                <a:cs typeface="+mn-lt"/>
              </a:rPr>
              <a:t>The focus of the project is to computerize traveling company to manage data.</a:t>
            </a:r>
          </a:p>
          <a:p>
            <a:r>
              <a:rPr lang="en-US" sz="2400">
                <a:latin typeface="Times New Roman"/>
                <a:ea typeface="+mn-lt"/>
                <a:cs typeface="+mn-lt"/>
              </a:rPr>
              <a:t>It keeps records of all bills also, giving to ensure 100% successful implementation of the computerized Bus reservation system. This system has three modules:- </a:t>
            </a:r>
            <a:endParaRPr lang="en-US" sz="2400">
              <a:latin typeface="Times New Roman"/>
              <a:cs typeface="Times New Roman"/>
            </a:endParaRPr>
          </a:p>
          <a:p>
            <a:r>
              <a:rPr lang="en-US" sz="2400">
                <a:latin typeface="Times New Roman"/>
                <a:ea typeface="+mn-lt"/>
                <a:cs typeface="+mn-lt"/>
              </a:rPr>
              <a:t>First module helps the customer to enquire the availability of seats in a particular bus at particular date. </a:t>
            </a:r>
            <a:endParaRPr lang="en-US" sz="2400">
              <a:latin typeface="Times New Roman"/>
              <a:cs typeface="Times New Roman"/>
            </a:endParaRPr>
          </a:p>
          <a:p>
            <a:r>
              <a:rPr lang="en-US" sz="2400">
                <a:latin typeface="Times New Roman"/>
                <a:ea typeface="+mn-lt"/>
                <a:cs typeface="+mn-lt"/>
              </a:rPr>
              <a:t>Second module helps him to reserve a ticket. </a:t>
            </a:r>
            <a:endParaRPr lang="en-US" sz="2400">
              <a:latin typeface="Times New Roman"/>
              <a:cs typeface="Times New Roman"/>
            </a:endParaRPr>
          </a:p>
          <a:p>
            <a:r>
              <a:rPr lang="en-US" sz="2400">
                <a:latin typeface="Times New Roman"/>
                <a:ea typeface="+mn-lt"/>
                <a:cs typeface="+mn-lt"/>
              </a:rPr>
              <a:t>Using third module he can cancel a reserved ticket.</a:t>
            </a:r>
            <a:r>
              <a:rPr lang="en-US" sz="2400" dirty="0">
                <a:latin typeface="Times New Roman"/>
                <a:ea typeface="+mn-lt"/>
                <a:cs typeface="+mn-lt"/>
              </a:rPr>
              <a:t> </a:t>
            </a:r>
            <a:endParaRPr lang="en-US" sz="2400">
              <a:latin typeface="Times New Roman"/>
              <a:cs typeface="Times New Roman"/>
            </a:endParaRPr>
          </a:p>
          <a:p>
            <a:endParaRPr lang="en-US" dirty="0"/>
          </a:p>
        </p:txBody>
      </p:sp>
    </p:spTree>
    <p:extLst>
      <p:ext uri="{BB962C8B-B14F-4D97-AF65-F5344CB8AC3E}">
        <p14:creationId xmlns:p14="http://schemas.microsoft.com/office/powerpoint/2010/main" val="198723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584BE-49E8-4BED-B5B9-1D2C29C9DA3D}"/>
              </a:ext>
            </a:extLst>
          </p:cNvPr>
          <p:cNvSpPr>
            <a:spLocks noGrp="1"/>
          </p:cNvSpPr>
          <p:nvPr>
            <p:ph type="title"/>
          </p:nvPr>
        </p:nvSpPr>
        <p:spPr/>
        <p:txBody>
          <a:bodyPr/>
          <a:lstStyle/>
          <a:p>
            <a:r>
              <a:rPr lang="en-US" b="1" dirty="0">
                <a:latin typeface="Times New Roman"/>
                <a:ea typeface="+mj-lt"/>
                <a:cs typeface="+mj-lt"/>
              </a:rPr>
              <a:t>              </a:t>
            </a:r>
            <a:r>
              <a:rPr lang="en-US" b="1" u="sng">
                <a:latin typeface="Times New Roman"/>
                <a:ea typeface="+mj-lt"/>
                <a:cs typeface="+mj-lt"/>
              </a:rPr>
              <a:t>Problems of Existing system</a:t>
            </a:r>
            <a:endParaRPr lang="en-US" u="sng">
              <a:latin typeface="Times New Roman"/>
            </a:endParaRPr>
          </a:p>
        </p:txBody>
      </p:sp>
      <p:sp>
        <p:nvSpPr>
          <p:cNvPr id="3" name="Content Placeholder 2">
            <a:extLst>
              <a:ext uri="{FF2B5EF4-FFF2-40B4-BE49-F238E27FC236}">
                <a16:creationId xmlns:a16="http://schemas.microsoft.com/office/drawing/2014/main" id="{431A07E2-DBF5-4ED8-9CBD-625BFF49DD7D}"/>
              </a:ext>
            </a:extLst>
          </p:cNvPr>
          <p:cNvSpPr>
            <a:spLocks noGrp="1"/>
          </p:cNvSpPr>
          <p:nvPr>
            <p:ph idx="1"/>
          </p:nvPr>
        </p:nvSpPr>
        <p:spPr/>
        <p:txBody>
          <a:bodyPr vert="horz" lIns="91440" tIns="45720" rIns="91440" bIns="45720" rtlCol="0" anchor="t">
            <a:normAutofit/>
          </a:bodyPr>
          <a:lstStyle/>
          <a:p>
            <a:r>
              <a:rPr lang="en-US" sz="2400">
                <a:latin typeface="Times New Roman"/>
                <a:ea typeface="+mn-lt"/>
                <a:cs typeface="+mn-lt"/>
              </a:rPr>
              <a:t>Existing system is totally on book and thus a great amount of manual work has to be done. The amount of manual work increases exponentially with increase in services. </a:t>
            </a:r>
            <a:endParaRPr lang="en-US" sz="2400">
              <a:latin typeface="Times New Roman"/>
              <a:cs typeface="Times New Roman"/>
            </a:endParaRPr>
          </a:p>
          <a:p>
            <a:r>
              <a:rPr lang="en-US" sz="2400">
                <a:latin typeface="Times New Roman"/>
                <a:ea typeface="+mn-lt"/>
                <a:cs typeface="+mn-lt"/>
              </a:rPr>
              <a:t>Needs a lot of working staff and extra attention on all the records. </a:t>
            </a:r>
            <a:endParaRPr lang="en-US" sz="2400">
              <a:latin typeface="Times New Roman"/>
              <a:cs typeface="Times New Roman"/>
            </a:endParaRPr>
          </a:p>
          <a:p>
            <a:r>
              <a:rPr lang="en-US" sz="2400">
                <a:latin typeface="Times New Roman"/>
                <a:ea typeface="+mn-lt"/>
                <a:cs typeface="+mn-lt"/>
              </a:rPr>
              <a:t>In existing system, there are various problems like keeping records of items, seats available, prices of per/seat and fixing bill generation on each bill. </a:t>
            </a:r>
            <a:endParaRPr lang="en-US" sz="2400">
              <a:latin typeface="Times New Roman"/>
              <a:cs typeface="Times New Roman"/>
            </a:endParaRPr>
          </a:p>
          <a:p>
            <a:r>
              <a:rPr lang="en-US" sz="2400">
                <a:latin typeface="Times New Roman"/>
                <a:ea typeface="+mn-lt"/>
                <a:cs typeface="+mn-lt"/>
              </a:rPr>
              <a:t>Finding out details regarding any information is very difficult, as the user has to go through all the books manually. </a:t>
            </a:r>
            <a:endParaRPr lang="en-US" sz="2400">
              <a:latin typeface="Times New Roman"/>
              <a:cs typeface="Times New Roman"/>
            </a:endParaRPr>
          </a:p>
          <a:p>
            <a:r>
              <a:rPr lang="en-US" sz="2400">
                <a:latin typeface="Times New Roman"/>
                <a:ea typeface="+mn-lt"/>
                <a:cs typeface="+mn-lt"/>
              </a:rPr>
              <a:t>Major problem was lack of security. </a:t>
            </a:r>
            <a:endParaRPr lang="en-US">
              <a:latin typeface="Times New Roman"/>
            </a:endParaRPr>
          </a:p>
        </p:txBody>
      </p:sp>
    </p:spTree>
    <p:extLst>
      <p:ext uri="{BB962C8B-B14F-4D97-AF65-F5344CB8AC3E}">
        <p14:creationId xmlns:p14="http://schemas.microsoft.com/office/powerpoint/2010/main" val="362505856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8353F-1E56-4209-B2C2-29F41A5FE22F}"/>
              </a:ext>
            </a:extLst>
          </p:cNvPr>
          <p:cNvSpPr>
            <a:spLocks noGrp="1"/>
          </p:cNvSpPr>
          <p:nvPr>
            <p:ph type="title"/>
          </p:nvPr>
        </p:nvSpPr>
        <p:spPr/>
        <p:txBody>
          <a:bodyPr/>
          <a:lstStyle/>
          <a:p>
            <a:r>
              <a:rPr lang="en-US" b="1" dirty="0">
                <a:latin typeface="Times New Roman"/>
                <a:ea typeface="+mj-lt"/>
                <a:cs typeface="+mj-lt"/>
              </a:rPr>
              <a:t>           </a:t>
            </a:r>
            <a:r>
              <a:rPr lang="en-US" b="1" u="sng">
                <a:latin typeface="Times New Roman"/>
                <a:ea typeface="+mj-lt"/>
                <a:cs typeface="+mj-lt"/>
              </a:rPr>
              <a:t>Advantages of Proposed system</a:t>
            </a:r>
            <a:endParaRPr lang="en-US" u="sng">
              <a:latin typeface="Times New Roman"/>
            </a:endParaRPr>
          </a:p>
        </p:txBody>
      </p:sp>
      <p:sp>
        <p:nvSpPr>
          <p:cNvPr id="3" name="Content Placeholder 2">
            <a:extLst>
              <a:ext uri="{FF2B5EF4-FFF2-40B4-BE49-F238E27FC236}">
                <a16:creationId xmlns:a16="http://schemas.microsoft.com/office/drawing/2014/main" id="{80EFD67B-4417-4E3F-82C7-3DA179B06C17}"/>
              </a:ext>
            </a:extLst>
          </p:cNvPr>
          <p:cNvSpPr>
            <a:spLocks noGrp="1"/>
          </p:cNvSpPr>
          <p:nvPr>
            <p:ph idx="1"/>
          </p:nvPr>
        </p:nvSpPr>
        <p:spPr/>
        <p:txBody>
          <a:bodyPr vert="horz" lIns="91440" tIns="45720" rIns="91440" bIns="45720" rtlCol="0" anchor="t">
            <a:normAutofit/>
          </a:bodyPr>
          <a:lstStyle/>
          <a:p>
            <a:r>
              <a:rPr lang="en-US" sz="2400">
                <a:latin typeface="Times New Roman"/>
                <a:ea typeface="+mn-lt"/>
                <a:cs typeface="+mn-lt"/>
              </a:rPr>
              <a:t>Ensure data accuracy. </a:t>
            </a:r>
          </a:p>
          <a:p>
            <a:r>
              <a:rPr lang="en-US" sz="2400">
                <a:latin typeface="Times New Roman"/>
                <a:ea typeface="+mn-lt"/>
                <a:cs typeface="+mn-lt"/>
              </a:rPr>
              <a:t>Provides security for the information.</a:t>
            </a:r>
          </a:p>
          <a:p>
            <a:r>
              <a:rPr lang="en-US" sz="2400">
                <a:latin typeface="Times New Roman"/>
                <a:ea typeface="+mn-lt"/>
                <a:cs typeface="+mn-lt"/>
              </a:rPr>
              <a:t>Availability of seats can be enquired very easily. </a:t>
            </a:r>
            <a:endParaRPr lang="en-US" sz="2400">
              <a:latin typeface="Times New Roman"/>
              <a:cs typeface="Times New Roman"/>
            </a:endParaRPr>
          </a:p>
          <a:p>
            <a:r>
              <a:rPr lang="en-US" sz="2400">
                <a:latin typeface="Times New Roman"/>
                <a:ea typeface="+mn-lt"/>
                <a:cs typeface="+mn-lt"/>
              </a:rPr>
              <a:t>Passengers can also cancel their tickets easily. </a:t>
            </a:r>
            <a:endParaRPr lang="en-US" sz="2400">
              <a:latin typeface="Times New Roman"/>
              <a:cs typeface="Times New Roman"/>
            </a:endParaRPr>
          </a:p>
          <a:p>
            <a:r>
              <a:rPr lang="en-US" sz="2400">
                <a:latin typeface="Times New Roman"/>
                <a:ea typeface="+mn-lt"/>
                <a:cs typeface="+mn-lt"/>
              </a:rPr>
              <a:t>Better Service and minimum time needed for the various processing </a:t>
            </a:r>
            <a:endParaRPr lang="en-US">
              <a:latin typeface="Times New Roman"/>
            </a:endParaRPr>
          </a:p>
        </p:txBody>
      </p:sp>
    </p:spTree>
    <p:extLst>
      <p:ext uri="{BB962C8B-B14F-4D97-AF65-F5344CB8AC3E}">
        <p14:creationId xmlns:p14="http://schemas.microsoft.com/office/powerpoint/2010/main" val="84763031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CBF9-308D-4B90-8E4C-43EDBB96FBD4}"/>
              </a:ext>
            </a:extLst>
          </p:cNvPr>
          <p:cNvSpPr>
            <a:spLocks noGrp="1"/>
          </p:cNvSpPr>
          <p:nvPr>
            <p:ph type="title"/>
          </p:nvPr>
        </p:nvSpPr>
        <p:spPr/>
        <p:txBody>
          <a:bodyPr/>
          <a:lstStyle/>
          <a:p>
            <a:r>
              <a:rPr lang="en-US" b="1">
                <a:latin typeface="Times New Roman"/>
                <a:ea typeface="+mj-lt"/>
                <a:cs typeface="+mj-lt"/>
              </a:rPr>
              <a:t>                         </a:t>
            </a:r>
            <a:r>
              <a:rPr lang="en-US" b="1" u="sng">
                <a:latin typeface="Times New Roman"/>
                <a:ea typeface="+mj-lt"/>
                <a:cs typeface="+mj-lt"/>
              </a:rPr>
              <a:t>OBJECTIVE</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870669E0-1ECB-445F-B0E4-C2BAFD82CC66}"/>
              </a:ext>
            </a:extLst>
          </p:cNvPr>
          <p:cNvSpPr>
            <a:spLocks noGrp="1"/>
          </p:cNvSpPr>
          <p:nvPr>
            <p:ph idx="1"/>
          </p:nvPr>
        </p:nvSpPr>
        <p:spPr/>
        <p:txBody>
          <a:bodyPr vert="horz" lIns="91440" tIns="45720" rIns="91440" bIns="45720" rtlCol="0" anchor="t">
            <a:normAutofit/>
          </a:bodyPr>
          <a:lstStyle/>
          <a:p>
            <a:r>
              <a:rPr lang="en-US" sz="2400" dirty="0">
                <a:latin typeface="Times New Roman"/>
                <a:ea typeface="+mn-lt"/>
                <a:cs typeface="+mn-lt"/>
              </a:rPr>
              <a:t> </a:t>
            </a:r>
            <a:r>
              <a:rPr lang="en-US" sz="2400">
                <a:latin typeface="Times New Roman"/>
                <a:ea typeface="+mn-lt"/>
                <a:cs typeface="+mn-lt"/>
              </a:rPr>
              <a:t>· To change the manual transaction and provide an electronic system that will help both the management and passenger to process the Reservation effectively and efficiently. </a:t>
            </a:r>
            <a:endParaRPr lang="en-US" sz="2400">
              <a:latin typeface="Times New Roman"/>
              <a:cs typeface="Times New Roman"/>
            </a:endParaRPr>
          </a:p>
          <a:p>
            <a:r>
              <a:rPr lang="en-US" sz="2400">
                <a:latin typeface="Times New Roman"/>
                <a:ea typeface="+mn-lt"/>
                <a:cs typeface="+mn-lt"/>
              </a:rPr>
              <a:t>· To record the passengers information that will serves as bases to avoid overcrowding of files. </a:t>
            </a:r>
            <a:endParaRPr lang="en-US" sz="2400">
              <a:latin typeface="Times New Roman"/>
              <a:cs typeface="Times New Roman"/>
            </a:endParaRPr>
          </a:p>
          <a:p>
            <a:r>
              <a:rPr lang="en-US" sz="2400">
                <a:latin typeface="Times New Roman"/>
                <a:ea typeface="+mn-lt"/>
                <a:cs typeface="+mn-lt"/>
              </a:rPr>
              <a:t>· To find and get the information needed easily in case of confirmation and for records. </a:t>
            </a:r>
            <a:endParaRPr lang="en-US">
              <a:latin typeface="Times New Roman"/>
            </a:endParaRPr>
          </a:p>
        </p:txBody>
      </p:sp>
    </p:spTree>
    <p:extLst>
      <p:ext uri="{BB962C8B-B14F-4D97-AF65-F5344CB8AC3E}">
        <p14:creationId xmlns:p14="http://schemas.microsoft.com/office/powerpoint/2010/main" val="26255067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11FFB-8057-4260-AB46-813A10D74097}"/>
              </a:ext>
            </a:extLst>
          </p:cNvPr>
          <p:cNvSpPr>
            <a:spLocks noGrp="1"/>
          </p:cNvSpPr>
          <p:nvPr>
            <p:ph type="title"/>
          </p:nvPr>
        </p:nvSpPr>
        <p:spPr/>
        <p:txBody>
          <a:bodyPr>
            <a:normAutofit/>
          </a:bodyPr>
          <a:lstStyle/>
          <a:p>
            <a:r>
              <a:rPr lang="en-US" b="1" dirty="0">
                <a:latin typeface="Times New Roman"/>
                <a:ea typeface="+mj-lt"/>
                <a:cs typeface="+mj-lt"/>
              </a:rPr>
              <a:t>         </a:t>
            </a:r>
            <a:r>
              <a:rPr lang="en-US" sz="4000" b="1" u="sng">
                <a:latin typeface="Times New Roman"/>
                <a:ea typeface="+mj-lt"/>
                <a:cs typeface="+mj-lt"/>
              </a:rPr>
              <a:t>Software Requirement Specification</a:t>
            </a:r>
            <a:endParaRPr lang="en-US" sz="4000" b="1" u="sng">
              <a:latin typeface="Times New Roman"/>
            </a:endParaRPr>
          </a:p>
        </p:txBody>
      </p:sp>
      <p:sp>
        <p:nvSpPr>
          <p:cNvPr id="3" name="Content Placeholder 2">
            <a:extLst>
              <a:ext uri="{FF2B5EF4-FFF2-40B4-BE49-F238E27FC236}">
                <a16:creationId xmlns:a16="http://schemas.microsoft.com/office/drawing/2014/main" id="{F9095D39-917A-4B95-B9DD-F4D93B277CC0}"/>
              </a:ext>
            </a:extLst>
          </p:cNvPr>
          <p:cNvSpPr>
            <a:spLocks noGrp="1"/>
          </p:cNvSpPr>
          <p:nvPr>
            <p:ph idx="1"/>
          </p:nvPr>
        </p:nvSpPr>
        <p:spPr/>
        <p:txBody>
          <a:bodyPr vert="horz" lIns="91440" tIns="45720" rIns="91440" bIns="45720" rtlCol="0" anchor="t">
            <a:normAutofit/>
          </a:bodyPr>
          <a:lstStyle/>
          <a:p>
            <a:r>
              <a:rPr lang="en-US" sz="2400" b="1">
                <a:latin typeface="Times New Roman"/>
                <a:ea typeface="+mn-lt"/>
                <a:cs typeface="+mn-lt"/>
              </a:rPr>
              <a:t>Hardware Requirements: </a:t>
            </a:r>
            <a:endParaRPr lang="en-US" sz="2400">
              <a:latin typeface="Times New Roman"/>
              <a:cs typeface="Times New Roman"/>
            </a:endParaRPr>
          </a:p>
          <a:p>
            <a:r>
              <a:rPr lang="en-US" sz="2400">
                <a:latin typeface="Times New Roman"/>
                <a:ea typeface="+mn-lt"/>
                <a:cs typeface="+mn-lt"/>
              </a:rPr>
              <a:t>PC with i3 to latest processor. </a:t>
            </a:r>
            <a:endParaRPr lang="en-US" sz="2400">
              <a:latin typeface="Times New Roman"/>
              <a:cs typeface="Times New Roman"/>
            </a:endParaRPr>
          </a:p>
          <a:p>
            <a:r>
              <a:rPr lang="en-US" sz="2400">
                <a:latin typeface="Times New Roman"/>
                <a:ea typeface="+mn-lt"/>
                <a:cs typeface="+mn-lt"/>
              </a:rPr>
              <a:t>512 MB RAM or above. </a:t>
            </a:r>
            <a:endParaRPr lang="en-US" sz="2400">
              <a:latin typeface="Times New Roman"/>
              <a:cs typeface="Times New Roman"/>
            </a:endParaRPr>
          </a:p>
          <a:p>
            <a:r>
              <a:rPr lang="en-US" sz="2400">
                <a:latin typeface="Times New Roman"/>
                <a:ea typeface="+mn-lt"/>
                <a:cs typeface="+mn-lt"/>
              </a:rPr>
              <a:t>40 GB Hard Disk or above. </a:t>
            </a:r>
            <a:endParaRPr lang="en-US" sz="2400">
              <a:latin typeface="Times New Roman"/>
              <a:cs typeface="Times New Roman"/>
            </a:endParaRPr>
          </a:p>
          <a:p>
            <a:r>
              <a:rPr lang="en-US" sz="2400" b="1">
                <a:latin typeface="Times New Roman"/>
                <a:ea typeface="+mn-lt"/>
                <a:cs typeface="+mn-lt"/>
              </a:rPr>
              <a:t>Software Requirements: </a:t>
            </a:r>
            <a:endParaRPr lang="en-US" sz="2400">
              <a:latin typeface="Times New Roman"/>
              <a:cs typeface="Times New Roman"/>
            </a:endParaRPr>
          </a:p>
          <a:p>
            <a:r>
              <a:rPr lang="en-US" sz="2400">
                <a:latin typeface="Times New Roman"/>
                <a:ea typeface="+mn-lt"/>
                <a:cs typeface="+mn-lt"/>
              </a:rPr>
              <a:t>Operating system : Windows XP (or latest). </a:t>
            </a:r>
            <a:endParaRPr lang="en-US" sz="2400">
              <a:latin typeface="Times New Roman"/>
              <a:cs typeface="Times New Roman"/>
            </a:endParaRPr>
          </a:p>
          <a:p>
            <a:r>
              <a:rPr lang="en-US" sz="2400">
                <a:latin typeface="Times New Roman"/>
                <a:ea typeface="+mn-lt"/>
                <a:cs typeface="+mn-lt"/>
              </a:rPr>
              <a:t>Front end : Java Runtime and PL/SQL</a:t>
            </a:r>
            <a:endParaRPr lang="en-US" sz="2400">
              <a:latin typeface="Times New Roman"/>
              <a:cs typeface="Times New Roman"/>
            </a:endParaRPr>
          </a:p>
          <a:p>
            <a:r>
              <a:rPr lang="en-US" sz="2400">
                <a:latin typeface="Times New Roman"/>
                <a:ea typeface="+mn-lt"/>
                <a:cs typeface="+mn-lt"/>
              </a:rPr>
              <a:t>Platform : SQL Plus(Oracle 11g Edition)</a:t>
            </a:r>
            <a:endParaRPr lang="en-US" sz="2400">
              <a:latin typeface="Times New Roman"/>
              <a:cs typeface="Times New Roman"/>
            </a:endParaRPr>
          </a:p>
          <a:p>
            <a:r>
              <a:rPr lang="en-US" sz="2400">
                <a:latin typeface="Times New Roman"/>
                <a:ea typeface="+mn-lt"/>
                <a:cs typeface="+mn-lt"/>
              </a:rPr>
              <a:t>Back end : Oracle 11g </a:t>
            </a:r>
            <a:endParaRPr lang="en-US">
              <a:latin typeface="Times New Roman"/>
            </a:endParaRPr>
          </a:p>
          <a:p>
            <a:endParaRPr lang="en-US" dirty="0"/>
          </a:p>
        </p:txBody>
      </p:sp>
    </p:spTree>
    <p:extLst>
      <p:ext uri="{BB962C8B-B14F-4D97-AF65-F5344CB8AC3E}">
        <p14:creationId xmlns:p14="http://schemas.microsoft.com/office/powerpoint/2010/main" val="17755663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BBFE4-DA82-4B4D-9D2F-7641063219C7}"/>
              </a:ext>
            </a:extLst>
          </p:cNvPr>
          <p:cNvSpPr>
            <a:spLocks noGrp="1"/>
          </p:cNvSpPr>
          <p:nvPr>
            <p:ph type="title"/>
          </p:nvPr>
        </p:nvSpPr>
        <p:spPr/>
        <p:txBody>
          <a:bodyPr>
            <a:normAutofit/>
          </a:bodyPr>
          <a:lstStyle/>
          <a:p>
            <a:endParaRPr lang="en-US" dirty="0"/>
          </a:p>
          <a:p>
            <a:r>
              <a:rPr lang="en-US" dirty="0">
                <a:latin typeface="Times New Roman"/>
                <a:cs typeface="Times New Roman"/>
              </a:rPr>
              <a:t>   </a:t>
            </a:r>
            <a:r>
              <a:rPr lang="en-US" dirty="0">
                <a:latin typeface="Times New Roman"/>
                <a:ea typeface="+mj-lt"/>
                <a:cs typeface="Times New Roman"/>
              </a:rPr>
              <a:t>                 </a:t>
            </a:r>
            <a:r>
              <a:rPr lang="en-US" b="1" u="sng">
                <a:latin typeface="Times New Roman"/>
                <a:ea typeface="+mj-lt"/>
                <a:cs typeface="+mj-lt"/>
              </a:rPr>
              <a:t>System architecture</a:t>
            </a:r>
            <a:endParaRPr lang="en-US" u="sng">
              <a:latin typeface="Times New Roman"/>
            </a:endParaRPr>
          </a:p>
        </p:txBody>
      </p:sp>
      <p:sp>
        <p:nvSpPr>
          <p:cNvPr id="3" name="Content Placeholder 2">
            <a:extLst>
              <a:ext uri="{FF2B5EF4-FFF2-40B4-BE49-F238E27FC236}">
                <a16:creationId xmlns:a16="http://schemas.microsoft.com/office/drawing/2014/main" id="{1DA94EC6-E6C9-4662-A635-57E934F5A0BF}"/>
              </a:ext>
            </a:extLst>
          </p:cNvPr>
          <p:cNvSpPr>
            <a:spLocks noGrp="1"/>
          </p:cNvSpPr>
          <p:nvPr>
            <p:ph idx="1"/>
          </p:nvPr>
        </p:nvSpPr>
        <p:spPr/>
        <p:txBody>
          <a:bodyPr vert="horz" lIns="91440" tIns="45720" rIns="91440" bIns="45720" rtlCol="0" anchor="t">
            <a:normAutofit/>
          </a:bodyPr>
          <a:lstStyle/>
          <a:p>
            <a:endParaRPr lang="en-US" dirty="0"/>
          </a:p>
        </p:txBody>
      </p:sp>
      <p:sp>
        <p:nvSpPr>
          <p:cNvPr id="4" name="Oval 3">
            <a:extLst>
              <a:ext uri="{FF2B5EF4-FFF2-40B4-BE49-F238E27FC236}">
                <a16:creationId xmlns:a16="http://schemas.microsoft.com/office/drawing/2014/main" id="{40FB2957-3282-4202-B796-C8EBFF3EEC97}"/>
              </a:ext>
            </a:extLst>
          </p:cNvPr>
          <p:cNvSpPr/>
          <p:nvPr/>
        </p:nvSpPr>
        <p:spPr>
          <a:xfrm>
            <a:off x="5238750" y="2200275"/>
            <a:ext cx="1714500" cy="1343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Database System</a:t>
            </a:r>
          </a:p>
        </p:txBody>
      </p:sp>
      <p:sp>
        <p:nvSpPr>
          <p:cNvPr id="6" name="Rectangle 5">
            <a:extLst>
              <a:ext uri="{FF2B5EF4-FFF2-40B4-BE49-F238E27FC236}">
                <a16:creationId xmlns:a16="http://schemas.microsoft.com/office/drawing/2014/main" id="{6A49114A-CACD-4377-BE67-1925F680FF31}"/>
              </a:ext>
            </a:extLst>
          </p:cNvPr>
          <p:cNvSpPr/>
          <p:nvPr/>
        </p:nvSpPr>
        <p:spPr>
          <a:xfrm>
            <a:off x="1562100" y="4352925"/>
            <a:ext cx="2428875" cy="1181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a:ea typeface="+mn-lt"/>
                <a:cs typeface="+mn-lt"/>
              </a:rPr>
              <a:t>To check availability of seats in a particular bus at particular date.</a:t>
            </a:r>
            <a:endParaRPr lang="en-US">
              <a:latin typeface="Times New Roman"/>
            </a:endParaRPr>
          </a:p>
          <a:p>
            <a:pPr algn="ctr"/>
            <a:endParaRPr lang="en-US" dirty="0"/>
          </a:p>
        </p:txBody>
      </p:sp>
      <p:sp>
        <p:nvSpPr>
          <p:cNvPr id="7" name="Rectangle 6">
            <a:extLst>
              <a:ext uri="{FF2B5EF4-FFF2-40B4-BE49-F238E27FC236}">
                <a16:creationId xmlns:a16="http://schemas.microsoft.com/office/drawing/2014/main" id="{E14B7414-5493-470B-8F8B-1A0F0D2425F1}"/>
              </a:ext>
            </a:extLst>
          </p:cNvPr>
          <p:cNvSpPr/>
          <p:nvPr/>
        </p:nvSpPr>
        <p:spPr>
          <a:xfrm>
            <a:off x="4876800" y="4352924"/>
            <a:ext cx="2428875" cy="1181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mn-lt"/>
                <a:cs typeface="+mn-lt"/>
              </a:rPr>
              <a:t>Reservation of ticket.</a:t>
            </a:r>
            <a:endParaRPr lang="en-US"/>
          </a:p>
          <a:p>
            <a:pPr algn="ctr"/>
            <a:endParaRPr lang="en-US" dirty="0"/>
          </a:p>
        </p:txBody>
      </p:sp>
      <p:sp>
        <p:nvSpPr>
          <p:cNvPr id="8" name="Rectangle 7">
            <a:extLst>
              <a:ext uri="{FF2B5EF4-FFF2-40B4-BE49-F238E27FC236}">
                <a16:creationId xmlns:a16="http://schemas.microsoft.com/office/drawing/2014/main" id="{8FDFD93A-24A0-4E34-A568-12F953AB4A29}"/>
              </a:ext>
            </a:extLst>
          </p:cNvPr>
          <p:cNvSpPr/>
          <p:nvPr/>
        </p:nvSpPr>
        <p:spPr>
          <a:xfrm>
            <a:off x="8086725" y="4352924"/>
            <a:ext cx="2428875" cy="1181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mn-lt"/>
                <a:cs typeface="+mn-lt"/>
              </a:rPr>
              <a:t>Cancelation of ticket.</a:t>
            </a:r>
            <a:endParaRPr lang="en-US"/>
          </a:p>
          <a:p>
            <a:pPr algn="ctr"/>
            <a:endParaRPr lang="en-US" dirty="0"/>
          </a:p>
        </p:txBody>
      </p:sp>
      <p:cxnSp>
        <p:nvCxnSpPr>
          <p:cNvPr id="9" name="Straight Arrow Connector 8">
            <a:extLst>
              <a:ext uri="{FF2B5EF4-FFF2-40B4-BE49-F238E27FC236}">
                <a16:creationId xmlns:a16="http://schemas.microsoft.com/office/drawing/2014/main" id="{BEBBAF04-1381-4762-A25D-5C5D81B5CF10}"/>
              </a:ext>
            </a:extLst>
          </p:cNvPr>
          <p:cNvCxnSpPr/>
          <p:nvPr/>
        </p:nvCxnSpPr>
        <p:spPr>
          <a:xfrm flipH="1">
            <a:off x="3009900" y="3105150"/>
            <a:ext cx="2257425" cy="120967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49979BB-DE4B-46AD-9329-590B99F066B6}"/>
              </a:ext>
            </a:extLst>
          </p:cNvPr>
          <p:cNvCxnSpPr>
            <a:cxnSpLocks/>
          </p:cNvCxnSpPr>
          <p:nvPr/>
        </p:nvCxnSpPr>
        <p:spPr>
          <a:xfrm flipH="1">
            <a:off x="6038849" y="3590924"/>
            <a:ext cx="0" cy="75247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43D0FF4-F208-4237-88E1-E17119AE887E}"/>
              </a:ext>
            </a:extLst>
          </p:cNvPr>
          <p:cNvCxnSpPr>
            <a:cxnSpLocks/>
          </p:cNvCxnSpPr>
          <p:nvPr/>
        </p:nvCxnSpPr>
        <p:spPr>
          <a:xfrm flipH="1" flipV="1">
            <a:off x="6991349" y="2905125"/>
            <a:ext cx="2390775" cy="14192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62539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emplate>office theme</Template>
  <TotalTime>3</TotalTime>
  <Words>747</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Times New Roman</vt:lpstr>
      <vt:lpstr>Univers</vt:lpstr>
      <vt:lpstr>GradientVTI</vt:lpstr>
      <vt:lpstr>Bus Ticket Reservation and Ticket Cancellation System</vt:lpstr>
      <vt:lpstr>                             Contents</vt:lpstr>
      <vt:lpstr>                              Abstract</vt:lpstr>
      <vt:lpstr>                           Introduction</vt:lpstr>
      <vt:lpstr>              Problems of Existing system</vt:lpstr>
      <vt:lpstr>           Advantages of Proposed system</vt:lpstr>
      <vt:lpstr>                         OBJECTIVE</vt:lpstr>
      <vt:lpstr>         Software Requirement Specification</vt:lpstr>
      <vt:lpstr>                     System architecture</vt:lpstr>
      <vt:lpstr>           Checking availability of seats</vt:lpstr>
      <vt:lpstr>                  Reservation of tickets</vt:lpstr>
      <vt:lpstr>                  Cancellation of tickets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KING</dc:creator>
  <cp:lastModifiedBy>AYUSSH GUPTA</cp:lastModifiedBy>
  <cp:revision>458</cp:revision>
  <dcterms:created xsi:type="dcterms:W3CDTF">2020-09-27T06:18:14Z</dcterms:created>
  <dcterms:modified xsi:type="dcterms:W3CDTF">2024-12-11T06:43:21Z</dcterms:modified>
</cp:coreProperties>
</file>