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2" r:id="rId5"/>
    <p:sldId id="289" r:id="rId6"/>
    <p:sldId id="297" r:id="rId7"/>
    <p:sldId id="298" r:id="rId8"/>
    <p:sldId id="299" r:id="rId9"/>
    <p:sldId id="284" r:id="rId10"/>
    <p:sldId id="301" r:id="rId11"/>
    <p:sldId id="302" r:id="rId12"/>
    <p:sldId id="303" r:id="rId13"/>
    <p:sldId id="306" r:id="rId14"/>
    <p:sldId id="305" r:id="rId15"/>
    <p:sldId id="307" r:id="rId16"/>
    <p:sldId id="308" r:id="rId17"/>
    <p:sldId id="309" r:id="rId18"/>
    <p:sldId id="310" r:id="rId19"/>
    <p:sldId id="29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EB"/>
    <a:srgbClr val="AEC2D8"/>
    <a:srgbClr val="D84400"/>
    <a:srgbClr val="98432A"/>
    <a:srgbClr val="446992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80F7E-42EF-4D0B-9FFC-0C32E1FB4665}" v="99" dt="2023-01-23T12:22:09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159" d="100"/>
          <a:sy n="159" d="100"/>
        </p:scale>
        <p:origin x="384" y="13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lde Chierici" userId="98dd06da-3f0b-451a-9338-e3214f9450ab" providerId="ADAL" clId="{12380F7E-42EF-4D0B-9FFC-0C32E1FB4665}"/>
    <pc:docChg chg="undo custSel addSld delSld modSld sldOrd">
      <pc:chgData name="Matilde Chierici" userId="98dd06da-3f0b-451a-9338-e3214f9450ab" providerId="ADAL" clId="{12380F7E-42EF-4D0B-9FFC-0C32E1FB4665}" dt="2023-01-23T12:40:20.806" v="5101" actId="478"/>
      <pc:docMkLst>
        <pc:docMk/>
      </pc:docMkLst>
      <pc:sldChg chg="del">
        <pc:chgData name="Matilde Chierici" userId="98dd06da-3f0b-451a-9338-e3214f9450ab" providerId="ADAL" clId="{12380F7E-42EF-4D0B-9FFC-0C32E1FB4665}" dt="2023-01-23T12:26:24.618" v="4914" actId="47"/>
        <pc:sldMkLst>
          <pc:docMk/>
          <pc:sldMk cId="2775535166" sldId="275"/>
        </pc:sldMkLst>
      </pc:sldChg>
      <pc:sldChg chg="del">
        <pc:chgData name="Matilde Chierici" userId="98dd06da-3f0b-451a-9338-e3214f9450ab" providerId="ADAL" clId="{12380F7E-42EF-4D0B-9FFC-0C32E1FB4665}" dt="2023-01-23T12:26:07.727" v="4912" actId="47"/>
        <pc:sldMkLst>
          <pc:docMk/>
          <pc:sldMk cId="77554804" sldId="276"/>
        </pc:sldMkLst>
      </pc:sldChg>
      <pc:sldChg chg="del">
        <pc:chgData name="Matilde Chierici" userId="98dd06da-3f0b-451a-9338-e3214f9450ab" providerId="ADAL" clId="{12380F7E-42EF-4D0B-9FFC-0C32E1FB4665}" dt="2023-01-23T10:29:11.902" v="1133" actId="47"/>
        <pc:sldMkLst>
          <pc:docMk/>
          <pc:sldMk cId="2478079616" sldId="277"/>
        </pc:sldMkLst>
      </pc:sldChg>
      <pc:sldChg chg="del">
        <pc:chgData name="Matilde Chierici" userId="98dd06da-3f0b-451a-9338-e3214f9450ab" providerId="ADAL" clId="{12380F7E-42EF-4D0B-9FFC-0C32E1FB4665}" dt="2023-01-23T12:26:07.727" v="4912" actId="47"/>
        <pc:sldMkLst>
          <pc:docMk/>
          <pc:sldMk cId="1640288181" sldId="278"/>
        </pc:sldMkLst>
      </pc:sldChg>
      <pc:sldChg chg="del">
        <pc:chgData name="Matilde Chierici" userId="98dd06da-3f0b-451a-9338-e3214f9450ab" providerId="ADAL" clId="{12380F7E-42EF-4D0B-9FFC-0C32E1FB4665}" dt="2023-01-23T12:26:07.727" v="4912" actId="47"/>
        <pc:sldMkLst>
          <pc:docMk/>
          <pc:sldMk cId="1246021298" sldId="279"/>
        </pc:sldMkLst>
      </pc:sldChg>
      <pc:sldChg chg="del">
        <pc:chgData name="Matilde Chierici" userId="98dd06da-3f0b-451a-9338-e3214f9450ab" providerId="ADAL" clId="{12380F7E-42EF-4D0B-9FFC-0C32E1FB4665}" dt="2023-01-23T12:26:24.618" v="4914" actId="47"/>
        <pc:sldMkLst>
          <pc:docMk/>
          <pc:sldMk cId="2107888131" sldId="281"/>
        </pc:sldMkLst>
      </pc:sldChg>
      <pc:sldChg chg="del">
        <pc:chgData name="Matilde Chierici" userId="98dd06da-3f0b-451a-9338-e3214f9450ab" providerId="ADAL" clId="{12380F7E-42EF-4D0B-9FFC-0C32E1FB4665}" dt="2023-01-23T12:26:17.092" v="4913" actId="47"/>
        <pc:sldMkLst>
          <pc:docMk/>
          <pc:sldMk cId="3157109385" sldId="282"/>
        </pc:sldMkLst>
      </pc:sldChg>
      <pc:sldChg chg="del">
        <pc:chgData name="Matilde Chierici" userId="98dd06da-3f0b-451a-9338-e3214f9450ab" providerId="ADAL" clId="{12380F7E-42EF-4D0B-9FFC-0C32E1FB4665}" dt="2023-01-23T12:26:17.092" v="4913" actId="47"/>
        <pc:sldMkLst>
          <pc:docMk/>
          <pc:sldMk cId="2517140333" sldId="283"/>
        </pc:sldMkLst>
      </pc:sldChg>
      <pc:sldChg chg="addSp delSp modSp mod ord">
        <pc:chgData name="Matilde Chierici" userId="98dd06da-3f0b-451a-9338-e3214f9450ab" providerId="ADAL" clId="{12380F7E-42EF-4D0B-9FFC-0C32E1FB4665}" dt="2023-01-23T12:39:45.298" v="5100" actId="2085"/>
        <pc:sldMkLst>
          <pc:docMk/>
          <pc:sldMk cId="2624021206" sldId="284"/>
        </pc:sldMkLst>
        <pc:spChg chg="add del mod">
          <ac:chgData name="Matilde Chierici" userId="98dd06da-3f0b-451a-9338-e3214f9450ab" providerId="ADAL" clId="{12380F7E-42EF-4D0B-9FFC-0C32E1FB4665}" dt="2023-01-23T10:30:40.094" v="1173" actId="478"/>
          <ac:spMkLst>
            <pc:docMk/>
            <pc:sldMk cId="2624021206" sldId="284"/>
            <ac:spMk id="3" creationId="{EE3DF07B-11AB-D83D-6C2D-780EE94D8313}"/>
          </ac:spMkLst>
        </pc:spChg>
        <pc:spChg chg="del">
          <ac:chgData name="Matilde Chierici" userId="98dd06da-3f0b-451a-9338-e3214f9450ab" providerId="ADAL" clId="{12380F7E-42EF-4D0B-9FFC-0C32E1FB4665}" dt="2023-01-23T10:36:28.536" v="1617" actId="478"/>
          <ac:spMkLst>
            <pc:docMk/>
            <pc:sldMk cId="2624021206" sldId="284"/>
            <ac:spMk id="4" creationId="{CE70155C-EA7D-1AC6-6F40-25FF295F9BD4}"/>
          </ac:spMkLst>
        </pc:spChg>
        <pc:spChg chg="add del mod">
          <ac:chgData name="Matilde Chierici" userId="98dd06da-3f0b-451a-9338-e3214f9450ab" providerId="ADAL" clId="{12380F7E-42EF-4D0B-9FFC-0C32E1FB4665}" dt="2023-01-23T10:30:44.823" v="1175" actId="478"/>
          <ac:spMkLst>
            <pc:docMk/>
            <pc:sldMk cId="2624021206" sldId="284"/>
            <ac:spMk id="6" creationId="{6E34240B-60A7-BB85-B662-A50B7AFB5294}"/>
          </ac:spMkLst>
        </pc:spChg>
        <pc:spChg chg="add del mod">
          <ac:chgData name="Matilde Chierici" userId="98dd06da-3f0b-451a-9338-e3214f9450ab" providerId="ADAL" clId="{12380F7E-42EF-4D0B-9FFC-0C32E1FB4665}" dt="2023-01-23T10:30:47.891" v="1177" actId="478"/>
          <ac:spMkLst>
            <pc:docMk/>
            <pc:sldMk cId="2624021206" sldId="284"/>
            <ac:spMk id="8" creationId="{F345D435-7B93-07A3-B80D-C279EDFFAF4C}"/>
          </ac:spMkLst>
        </pc:spChg>
        <pc:spChg chg="add del mod">
          <ac:chgData name="Matilde Chierici" userId="98dd06da-3f0b-451a-9338-e3214f9450ab" providerId="ADAL" clId="{12380F7E-42EF-4D0B-9FFC-0C32E1FB4665}" dt="2023-01-23T12:28:57.292" v="5044" actId="2711"/>
          <ac:spMkLst>
            <pc:docMk/>
            <pc:sldMk cId="2624021206" sldId="284"/>
            <ac:spMk id="9" creationId="{99ACFC93-467D-DB08-C69D-74D5F1329F4C}"/>
          </ac:spMkLst>
        </pc:spChg>
        <pc:spChg chg="add del mod">
          <ac:chgData name="Matilde Chierici" userId="98dd06da-3f0b-451a-9338-e3214f9450ab" providerId="ADAL" clId="{12380F7E-42EF-4D0B-9FFC-0C32E1FB4665}" dt="2023-01-23T12:31:26.533" v="5062" actId="2085"/>
          <ac:spMkLst>
            <pc:docMk/>
            <pc:sldMk cId="2624021206" sldId="284"/>
            <ac:spMk id="10" creationId="{FA084405-F054-B7FF-DABC-E3511CE2E1D5}"/>
          </ac:spMkLst>
        </pc:spChg>
        <pc:spChg chg="add del mod">
          <ac:chgData name="Matilde Chierici" userId="98dd06da-3f0b-451a-9338-e3214f9450ab" providerId="ADAL" clId="{12380F7E-42EF-4D0B-9FFC-0C32E1FB4665}" dt="2023-01-23T10:37:53.527" v="1667" actId="478"/>
          <ac:spMkLst>
            <pc:docMk/>
            <pc:sldMk cId="2624021206" sldId="284"/>
            <ac:spMk id="12" creationId="{51BD9AB9-1D6D-6050-D836-C9F5B4F40EFB}"/>
          </ac:spMkLst>
        </pc:spChg>
        <pc:spChg chg="add mod ord">
          <ac:chgData name="Matilde Chierici" userId="98dd06da-3f0b-451a-9338-e3214f9450ab" providerId="ADAL" clId="{12380F7E-42EF-4D0B-9FFC-0C32E1FB4665}" dt="2023-01-23T12:39:45.298" v="5100" actId="2085"/>
          <ac:spMkLst>
            <pc:docMk/>
            <pc:sldMk cId="2624021206" sldId="284"/>
            <ac:spMk id="13" creationId="{09AB2715-94EE-A796-0A91-2B1ECE64E208}"/>
          </ac:spMkLst>
        </pc:spChg>
        <pc:spChg chg="add mod ord">
          <ac:chgData name="Matilde Chierici" userId="98dd06da-3f0b-451a-9338-e3214f9450ab" providerId="ADAL" clId="{12380F7E-42EF-4D0B-9FFC-0C32E1FB4665}" dt="2023-01-23T12:39:45.298" v="5100" actId="2085"/>
          <ac:spMkLst>
            <pc:docMk/>
            <pc:sldMk cId="2624021206" sldId="284"/>
            <ac:spMk id="14" creationId="{52121654-5C58-E0B2-2021-4EB56075BFCA}"/>
          </ac:spMkLst>
        </pc:spChg>
        <pc:spChg chg="del">
          <ac:chgData name="Matilde Chierici" userId="98dd06da-3f0b-451a-9338-e3214f9450ab" providerId="ADAL" clId="{12380F7E-42EF-4D0B-9FFC-0C32E1FB4665}" dt="2023-01-23T10:36:36.686" v="1618" actId="478"/>
          <ac:spMkLst>
            <pc:docMk/>
            <pc:sldMk cId="2624021206" sldId="284"/>
            <ac:spMk id="15" creationId="{679DA676-802B-4F1C-F2D7-8AB7BA23BD93}"/>
          </ac:spMkLst>
        </pc:spChg>
        <pc:spChg chg="add mod ord">
          <ac:chgData name="Matilde Chierici" userId="98dd06da-3f0b-451a-9338-e3214f9450ab" providerId="ADAL" clId="{12380F7E-42EF-4D0B-9FFC-0C32E1FB4665}" dt="2023-01-23T12:39:45.298" v="5100" actId="2085"/>
          <ac:spMkLst>
            <pc:docMk/>
            <pc:sldMk cId="2624021206" sldId="284"/>
            <ac:spMk id="16" creationId="{0D5337B2-7E95-D444-BBE1-700F270EFFB9}"/>
          </ac:spMkLst>
        </pc:spChg>
        <pc:spChg chg="mod ord">
          <ac:chgData name="Matilde Chierici" userId="98dd06da-3f0b-451a-9338-e3214f9450ab" providerId="ADAL" clId="{12380F7E-42EF-4D0B-9FFC-0C32E1FB4665}" dt="2023-01-23T12:39:45.298" v="5100" actId="2085"/>
          <ac:spMkLst>
            <pc:docMk/>
            <pc:sldMk cId="2624021206" sldId="284"/>
            <ac:spMk id="26" creationId="{285177ED-2E57-8FF5-AFD8-AA79A7B24B3D}"/>
          </ac:spMkLst>
        </pc:spChg>
        <pc:spChg chg="del mod">
          <ac:chgData name="Matilde Chierici" userId="98dd06da-3f0b-451a-9338-e3214f9450ab" providerId="ADAL" clId="{12380F7E-42EF-4D0B-9FFC-0C32E1FB4665}" dt="2023-01-23T10:37:46.330" v="1666" actId="478"/>
          <ac:spMkLst>
            <pc:docMk/>
            <pc:sldMk cId="2624021206" sldId="284"/>
            <ac:spMk id="38" creationId="{478CB64C-71AF-6B72-8069-000DD250502E}"/>
          </ac:spMkLst>
        </pc:spChg>
        <pc:spChg chg="mod">
          <ac:chgData name="Matilde Chierici" userId="98dd06da-3f0b-451a-9338-e3214f9450ab" providerId="ADAL" clId="{12380F7E-42EF-4D0B-9FFC-0C32E1FB4665}" dt="2023-01-23T10:39:28.186" v="1686" actId="1076"/>
          <ac:spMkLst>
            <pc:docMk/>
            <pc:sldMk cId="2624021206" sldId="284"/>
            <ac:spMk id="40" creationId="{FA2F9A05-8E79-46FF-1ABA-927EF2D69BC5}"/>
          </ac:spMkLst>
        </pc:spChg>
        <pc:spChg chg="mod">
          <ac:chgData name="Matilde Chierici" userId="98dd06da-3f0b-451a-9338-e3214f9450ab" providerId="ADAL" clId="{12380F7E-42EF-4D0B-9FFC-0C32E1FB4665}" dt="2023-01-23T10:39:28.186" v="1686" actId="1076"/>
          <ac:spMkLst>
            <pc:docMk/>
            <pc:sldMk cId="2624021206" sldId="284"/>
            <ac:spMk id="42" creationId="{48BF8F22-E288-84B0-03E9-82D678051D45}"/>
          </ac:spMkLst>
        </pc:spChg>
        <pc:spChg chg="mod">
          <ac:chgData name="Matilde Chierici" userId="98dd06da-3f0b-451a-9338-e3214f9450ab" providerId="ADAL" clId="{12380F7E-42EF-4D0B-9FFC-0C32E1FB4665}" dt="2023-01-23T12:33:50.735" v="5082" actId="14100"/>
          <ac:spMkLst>
            <pc:docMk/>
            <pc:sldMk cId="2624021206" sldId="284"/>
            <ac:spMk id="44" creationId="{D0C47E92-8875-E555-5480-8A9BAEE853A7}"/>
          </ac:spMkLst>
        </pc:spChg>
        <pc:spChg chg="mod">
          <ac:chgData name="Matilde Chierici" userId="98dd06da-3f0b-451a-9338-e3214f9450ab" providerId="ADAL" clId="{12380F7E-42EF-4D0B-9FFC-0C32E1FB4665}" dt="2023-01-23T10:39:28.186" v="1686" actId="1076"/>
          <ac:spMkLst>
            <pc:docMk/>
            <pc:sldMk cId="2624021206" sldId="284"/>
            <ac:spMk id="46" creationId="{B87AFF1A-EF07-5FBF-C582-29AE302A47D5}"/>
          </ac:spMkLst>
        </pc:spChg>
        <pc:spChg chg="del">
          <ac:chgData name="Matilde Chierici" userId="98dd06da-3f0b-451a-9338-e3214f9450ab" providerId="ADAL" clId="{12380F7E-42EF-4D0B-9FFC-0C32E1FB4665}" dt="2023-01-23T10:30:46.610" v="1176" actId="478"/>
          <ac:spMkLst>
            <pc:docMk/>
            <pc:sldMk cId="2624021206" sldId="284"/>
            <ac:spMk id="48" creationId="{9303DF4A-6DF5-9082-4ABE-2B0D5433359A}"/>
          </ac:spMkLst>
        </pc:spChg>
        <pc:spChg chg="mod">
          <ac:chgData name="Matilde Chierici" userId="98dd06da-3f0b-451a-9338-e3214f9450ab" providerId="ADAL" clId="{12380F7E-42EF-4D0B-9FFC-0C32E1FB4665}" dt="2023-01-23T10:41:21.484" v="1735" actId="242"/>
          <ac:spMkLst>
            <pc:docMk/>
            <pc:sldMk cId="2624021206" sldId="284"/>
            <ac:spMk id="50" creationId="{0532F467-8DBE-D445-0CF7-D5D242DAD663}"/>
          </ac:spMkLst>
        </pc:spChg>
        <pc:spChg chg="mod">
          <ac:chgData name="Matilde Chierici" userId="98dd06da-3f0b-451a-9338-e3214f9450ab" providerId="ADAL" clId="{12380F7E-42EF-4D0B-9FFC-0C32E1FB4665}" dt="2023-01-23T10:41:12.488" v="1733" actId="242"/>
          <ac:spMkLst>
            <pc:docMk/>
            <pc:sldMk cId="2624021206" sldId="284"/>
            <ac:spMk id="52" creationId="{BACB9342-C47E-6729-46BE-F10DBB78182A}"/>
          </ac:spMkLst>
        </pc:spChg>
        <pc:spChg chg="mod">
          <ac:chgData name="Matilde Chierici" userId="98dd06da-3f0b-451a-9338-e3214f9450ab" providerId="ADAL" clId="{12380F7E-42EF-4D0B-9FFC-0C32E1FB4665}" dt="2023-01-23T10:41:29.153" v="1736" actId="242"/>
          <ac:spMkLst>
            <pc:docMk/>
            <pc:sldMk cId="2624021206" sldId="284"/>
            <ac:spMk id="54" creationId="{DDCD388C-8374-D810-DCE5-554B7E05F55A}"/>
          </ac:spMkLst>
        </pc:spChg>
        <pc:spChg chg="add del mod">
          <ac:chgData name="Matilde Chierici" userId="98dd06da-3f0b-451a-9338-e3214f9450ab" providerId="ADAL" clId="{12380F7E-42EF-4D0B-9FFC-0C32E1FB4665}" dt="2023-01-23T10:41:33.375" v="1737" actId="242"/>
          <ac:spMkLst>
            <pc:docMk/>
            <pc:sldMk cId="2624021206" sldId="284"/>
            <ac:spMk id="56" creationId="{E62055F1-67DB-9D6D-ABE2-20C3B2514A43}"/>
          </ac:spMkLst>
        </pc:spChg>
        <pc:spChg chg="del">
          <ac:chgData name="Matilde Chierici" userId="98dd06da-3f0b-451a-9338-e3214f9450ab" providerId="ADAL" clId="{12380F7E-42EF-4D0B-9FFC-0C32E1FB4665}" dt="2023-01-23T10:30:43.244" v="1174" actId="478"/>
          <ac:spMkLst>
            <pc:docMk/>
            <pc:sldMk cId="2624021206" sldId="284"/>
            <ac:spMk id="58" creationId="{0930742F-3693-100E-944F-A04AB5320145}"/>
          </ac:spMkLst>
        </pc:spChg>
      </pc:sldChg>
      <pc:sldChg chg="del">
        <pc:chgData name="Matilde Chierici" userId="98dd06da-3f0b-451a-9338-e3214f9450ab" providerId="ADAL" clId="{12380F7E-42EF-4D0B-9FFC-0C32E1FB4665}" dt="2023-01-23T12:26:17.092" v="4913" actId="47"/>
        <pc:sldMkLst>
          <pc:docMk/>
          <pc:sldMk cId="3760906987" sldId="285"/>
        </pc:sldMkLst>
      </pc:sldChg>
      <pc:sldChg chg="del">
        <pc:chgData name="Matilde Chierici" userId="98dd06da-3f0b-451a-9338-e3214f9450ab" providerId="ADAL" clId="{12380F7E-42EF-4D0B-9FFC-0C32E1FB4665}" dt="2023-01-23T12:26:17.092" v="4913" actId="47"/>
        <pc:sldMkLst>
          <pc:docMk/>
          <pc:sldMk cId="4157533387" sldId="288"/>
        </pc:sldMkLst>
      </pc:sldChg>
      <pc:sldChg chg="addSp delSp modSp mod ord">
        <pc:chgData name="Matilde Chierici" userId="98dd06da-3f0b-451a-9338-e3214f9450ab" providerId="ADAL" clId="{12380F7E-42EF-4D0B-9FFC-0C32E1FB4665}" dt="2023-01-23T12:28:09.810" v="5037" actId="2711"/>
        <pc:sldMkLst>
          <pc:docMk/>
          <pc:sldMk cId="529279411" sldId="289"/>
        </pc:sldMkLst>
        <pc:spChg chg="add mod">
          <ac:chgData name="Matilde Chierici" userId="98dd06da-3f0b-451a-9338-e3214f9450ab" providerId="ADAL" clId="{12380F7E-42EF-4D0B-9FFC-0C32E1FB4665}" dt="2023-01-23T09:42:08.016" v="0" actId="478"/>
          <ac:spMkLst>
            <pc:docMk/>
            <pc:sldMk cId="529279411" sldId="289"/>
            <ac:spMk id="3" creationId="{CF6EAEBB-4063-9471-8028-B870485B7174}"/>
          </ac:spMkLst>
        </pc:spChg>
        <pc:spChg chg="add mod">
          <ac:chgData name="Matilde Chierici" userId="98dd06da-3f0b-451a-9338-e3214f9450ab" providerId="ADAL" clId="{12380F7E-42EF-4D0B-9FFC-0C32E1FB4665}" dt="2023-01-23T09:42:09.906" v="1" actId="478"/>
          <ac:spMkLst>
            <pc:docMk/>
            <pc:sldMk cId="529279411" sldId="289"/>
            <ac:spMk id="5" creationId="{FBC79B97-C934-9C71-AB8B-02A24D5B2E4F}"/>
          </ac:spMkLst>
        </pc:spChg>
        <pc:spChg chg="add mod">
          <ac:chgData name="Matilde Chierici" userId="98dd06da-3f0b-451a-9338-e3214f9450ab" providerId="ADAL" clId="{12380F7E-42EF-4D0B-9FFC-0C32E1FB4665}" dt="2023-01-23T09:42:10.488" v="2" actId="478"/>
          <ac:spMkLst>
            <pc:docMk/>
            <pc:sldMk cId="529279411" sldId="289"/>
            <ac:spMk id="7" creationId="{050AF981-C73A-8B6D-7145-E8B1E02D5846}"/>
          </ac:spMkLst>
        </pc:spChg>
        <pc:spChg chg="add del mod">
          <ac:chgData name="Matilde Chierici" userId="98dd06da-3f0b-451a-9338-e3214f9450ab" providerId="ADAL" clId="{12380F7E-42EF-4D0B-9FFC-0C32E1FB4665}" dt="2023-01-23T09:42:21.023" v="5" actId="478"/>
          <ac:spMkLst>
            <pc:docMk/>
            <pc:sldMk cId="529279411" sldId="289"/>
            <ac:spMk id="9" creationId="{B61C6C26-F21E-3A66-CC74-5ECF30B0606C}"/>
          </ac:spMkLst>
        </pc:spChg>
        <pc:spChg chg="add del mod">
          <ac:chgData name="Matilde Chierici" userId="98dd06da-3f0b-451a-9338-e3214f9450ab" providerId="ADAL" clId="{12380F7E-42EF-4D0B-9FFC-0C32E1FB4665}" dt="2023-01-23T09:46:03.048" v="42" actId="478"/>
          <ac:spMkLst>
            <pc:docMk/>
            <pc:sldMk cId="529279411" sldId="289"/>
            <ac:spMk id="10" creationId="{3E283D44-52D4-05CD-3309-F6C1DE95110C}"/>
          </ac:spMkLst>
        </pc:spChg>
        <pc:spChg chg="add del mod">
          <ac:chgData name="Matilde Chierici" userId="98dd06da-3f0b-451a-9338-e3214f9450ab" providerId="ADAL" clId="{12380F7E-42EF-4D0B-9FFC-0C32E1FB4665}" dt="2023-01-23T09:44:02.345" v="26" actId="478"/>
          <ac:spMkLst>
            <pc:docMk/>
            <pc:sldMk cId="529279411" sldId="289"/>
            <ac:spMk id="11" creationId="{7DF68F6F-4560-B422-E291-2C91D675D6FA}"/>
          </ac:spMkLst>
        </pc:spChg>
        <pc:spChg chg="add del mod">
          <ac:chgData name="Matilde Chierici" userId="98dd06da-3f0b-451a-9338-e3214f9450ab" providerId="ADAL" clId="{12380F7E-42EF-4D0B-9FFC-0C32E1FB4665}" dt="2023-01-23T09:46:03.910" v="43" actId="478"/>
          <ac:spMkLst>
            <pc:docMk/>
            <pc:sldMk cId="529279411" sldId="289"/>
            <ac:spMk id="12" creationId="{301C928B-F5ED-CAC1-F138-E4A5D1158092}"/>
          </ac:spMkLst>
        </pc:spChg>
        <pc:spChg chg="mod">
          <ac:chgData name="Matilde Chierici" userId="98dd06da-3f0b-451a-9338-e3214f9450ab" providerId="ADAL" clId="{12380F7E-42EF-4D0B-9FFC-0C32E1FB4665}" dt="2023-01-23T12:28:09.810" v="5037" actId="2711"/>
          <ac:spMkLst>
            <pc:docMk/>
            <pc:sldMk cId="529279411" sldId="289"/>
            <ac:spMk id="24" creationId="{AD2C8D04-263D-9589-1CFF-A5968D7C33D7}"/>
          </ac:spMkLst>
        </pc:spChg>
        <pc:spChg chg="mod">
          <ac:chgData name="Matilde Chierici" userId="98dd06da-3f0b-451a-9338-e3214f9450ab" providerId="ADAL" clId="{12380F7E-42EF-4D0B-9FFC-0C32E1FB4665}" dt="2023-01-23T12:27:53.366" v="5035" actId="403"/>
          <ac:spMkLst>
            <pc:docMk/>
            <pc:sldMk cId="529279411" sldId="289"/>
            <ac:spMk id="25" creationId="{B993E4D5-4AD0-4740-096D-6822944C8FF6}"/>
          </ac:spMkLst>
        </pc:spChg>
        <pc:picChg chg="add mod">
          <ac:chgData name="Matilde Chierici" userId="98dd06da-3f0b-451a-9338-e3214f9450ab" providerId="ADAL" clId="{12380F7E-42EF-4D0B-9FFC-0C32E1FB4665}" dt="2023-01-23T09:47:19.574" v="51" actId="1076"/>
          <ac:picMkLst>
            <pc:docMk/>
            <pc:sldMk cId="529279411" sldId="289"/>
            <ac:picMk id="13" creationId="{8455EDEA-1C04-7999-29E3-22284559578C}"/>
          </ac:picMkLst>
        </pc:picChg>
        <pc:picChg chg="del">
          <ac:chgData name="Matilde Chierici" userId="98dd06da-3f0b-451a-9338-e3214f9450ab" providerId="ADAL" clId="{12380F7E-42EF-4D0B-9FFC-0C32E1FB4665}" dt="2023-01-23T09:42:08.016" v="0" actId="478"/>
          <ac:picMkLst>
            <pc:docMk/>
            <pc:sldMk cId="529279411" sldId="289"/>
            <ac:picMk id="14" creationId="{496155F4-61B2-441D-9F16-788866450DA2}"/>
          </ac:picMkLst>
        </pc:picChg>
        <pc:picChg chg="add mod">
          <ac:chgData name="Matilde Chierici" userId="98dd06da-3f0b-451a-9338-e3214f9450ab" providerId="ADAL" clId="{12380F7E-42EF-4D0B-9FFC-0C32E1FB4665}" dt="2023-01-23T09:48:00.604" v="60" actId="207"/>
          <ac:picMkLst>
            <pc:docMk/>
            <pc:sldMk cId="529279411" sldId="289"/>
            <ac:picMk id="15" creationId="{BE0FF586-3C5B-1ED0-4BF3-B079EED6551C}"/>
          </ac:picMkLst>
        </pc:picChg>
        <pc:picChg chg="del">
          <ac:chgData name="Matilde Chierici" userId="98dd06da-3f0b-451a-9338-e3214f9450ab" providerId="ADAL" clId="{12380F7E-42EF-4D0B-9FFC-0C32E1FB4665}" dt="2023-01-23T09:42:09.906" v="1" actId="478"/>
          <ac:picMkLst>
            <pc:docMk/>
            <pc:sldMk cId="529279411" sldId="289"/>
            <ac:picMk id="16" creationId="{BCD5762E-DD49-42B3-9CA8-46A4AD7193E2}"/>
          </ac:picMkLst>
        </pc:picChg>
        <pc:picChg chg="add mod">
          <ac:chgData name="Matilde Chierici" userId="98dd06da-3f0b-451a-9338-e3214f9450ab" providerId="ADAL" clId="{12380F7E-42EF-4D0B-9FFC-0C32E1FB4665}" dt="2023-01-23T09:49:16.585" v="68"/>
          <ac:picMkLst>
            <pc:docMk/>
            <pc:sldMk cId="529279411" sldId="289"/>
            <ac:picMk id="17" creationId="{863AAE3B-6024-BAC1-5C76-0BB1FC17ED0D}"/>
          </ac:picMkLst>
        </pc:picChg>
        <pc:picChg chg="del">
          <ac:chgData name="Matilde Chierici" userId="98dd06da-3f0b-451a-9338-e3214f9450ab" providerId="ADAL" clId="{12380F7E-42EF-4D0B-9FFC-0C32E1FB4665}" dt="2023-01-23T09:42:10.488" v="2" actId="478"/>
          <ac:picMkLst>
            <pc:docMk/>
            <pc:sldMk cId="529279411" sldId="289"/>
            <ac:picMk id="18" creationId="{1051CD21-1408-4D13-BF0B-0D7013AD2D0C}"/>
          </ac:picMkLst>
        </pc:picChg>
        <pc:picChg chg="add mod">
          <ac:chgData name="Matilde Chierici" userId="98dd06da-3f0b-451a-9338-e3214f9450ab" providerId="ADAL" clId="{12380F7E-42EF-4D0B-9FFC-0C32E1FB4665}" dt="2023-01-23T09:47:43.821" v="58" actId="1076"/>
          <ac:picMkLst>
            <pc:docMk/>
            <pc:sldMk cId="529279411" sldId="289"/>
            <ac:picMk id="19" creationId="{8D9B31CB-C004-340A-32A7-EBE8D2E336D5}"/>
          </ac:picMkLst>
        </pc:picChg>
        <pc:picChg chg="del">
          <ac:chgData name="Matilde Chierici" userId="98dd06da-3f0b-451a-9338-e3214f9450ab" providerId="ADAL" clId="{12380F7E-42EF-4D0B-9FFC-0C32E1FB4665}" dt="2023-01-23T09:42:11.177" v="3" actId="478"/>
          <ac:picMkLst>
            <pc:docMk/>
            <pc:sldMk cId="529279411" sldId="289"/>
            <ac:picMk id="28" creationId="{B746A775-E65C-70F6-9DB4-E51F7F2DAECE}"/>
          </ac:picMkLst>
        </pc:picChg>
      </pc:sldChg>
      <pc:sldChg chg="modSp mod">
        <pc:chgData name="Matilde Chierici" userId="98dd06da-3f0b-451a-9338-e3214f9450ab" providerId="ADAL" clId="{12380F7E-42EF-4D0B-9FFC-0C32E1FB4665}" dt="2023-01-23T12:28:01.028" v="5036" actId="2711"/>
        <pc:sldMkLst>
          <pc:docMk/>
          <pc:sldMk cId="3898447929" sldId="292"/>
        </pc:sldMkLst>
        <pc:spChg chg="mod">
          <ac:chgData name="Matilde Chierici" userId="98dd06da-3f0b-451a-9338-e3214f9450ab" providerId="ADAL" clId="{12380F7E-42EF-4D0B-9FFC-0C32E1FB4665}" dt="2023-01-23T10:51:13.539" v="2220" actId="20577"/>
          <ac:spMkLst>
            <pc:docMk/>
            <pc:sldMk cId="3898447929" sldId="292"/>
            <ac:spMk id="2" creationId="{83E4E66C-FE73-B89E-5168-6D93935AB1E1}"/>
          </ac:spMkLst>
        </pc:spChg>
        <pc:spChg chg="mod">
          <ac:chgData name="Matilde Chierici" userId="98dd06da-3f0b-451a-9338-e3214f9450ab" providerId="ADAL" clId="{12380F7E-42EF-4D0B-9FFC-0C32E1FB4665}" dt="2023-01-23T12:28:01.028" v="5036" actId="2711"/>
          <ac:spMkLst>
            <pc:docMk/>
            <pc:sldMk cId="3898447929" sldId="292"/>
            <ac:spMk id="7" creationId="{93A3B864-5E85-99D2-93E5-5CA1F4F35DC7}"/>
          </ac:spMkLst>
        </pc:spChg>
      </pc:sldChg>
      <pc:sldChg chg="del">
        <pc:chgData name="Matilde Chierici" userId="98dd06da-3f0b-451a-9338-e3214f9450ab" providerId="ADAL" clId="{12380F7E-42EF-4D0B-9FFC-0C32E1FB4665}" dt="2023-01-23T12:26:17.092" v="4913" actId="47"/>
        <pc:sldMkLst>
          <pc:docMk/>
          <pc:sldMk cId="4182148033" sldId="293"/>
        </pc:sldMkLst>
      </pc:sldChg>
      <pc:sldChg chg="delSp del mod">
        <pc:chgData name="Matilde Chierici" userId="98dd06da-3f0b-451a-9338-e3214f9450ab" providerId="ADAL" clId="{12380F7E-42EF-4D0B-9FFC-0C32E1FB4665}" dt="2023-01-23T12:26:24.618" v="4914" actId="47"/>
        <pc:sldMkLst>
          <pc:docMk/>
          <pc:sldMk cId="32955924" sldId="294"/>
        </pc:sldMkLst>
        <pc:spChg chg="del">
          <ac:chgData name="Matilde Chierici" userId="98dd06da-3f0b-451a-9338-e3214f9450ab" providerId="ADAL" clId="{12380F7E-42EF-4D0B-9FFC-0C32E1FB4665}" dt="2023-01-23T09:51:16.168" v="192" actId="478"/>
          <ac:spMkLst>
            <pc:docMk/>
            <pc:sldMk cId="32955924" sldId="294"/>
            <ac:spMk id="4" creationId="{03A6B6FB-DEBA-00AA-0812-B47A64FF054A}"/>
          </ac:spMkLst>
        </pc:spChg>
      </pc:sldChg>
      <pc:sldChg chg="delSp modSp mod">
        <pc:chgData name="Matilde Chierici" userId="98dd06da-3f0b-451a-9338-e3214f9450ab" providerId="ADAL" clId="{12380F7E-42EF-4D0B-9FFC-0C32E1FB4665}" dt="2023-01-23T12:40:20.806" v="5101" actId="478"/>
        <pc:sldMkLst>
          <pc:docMk/>
          <pc:sldMk cId="2519727083" sldId="295"/>
        </pc:sldMkLst>
        <pc:spChg chg="mod">
          <ac:chgData name="Matilde Chierici" userId="98dd06da-3f0b-451a-9338-e3214f9450ab" providerId="ADAL" clId="{12380F7E-42EF-4D0B-9FFC-0C32E1FB4665}" dt="2023-01-23T12:29:51.827" v="5055" actId="2711"/>
          <ac:spMkLst>
            <pc:docMk/>
            <pc:sldMk cId="2519727083" sldId="295"/>
            <ac:spMk id="8" creationId="{721E73BA-53B9-C0C1-476A-00736A64AB79}"/>
          </ac:spMkLst>
        </pc:spChg>
        <pc:spChg chg="del">
          <ac:chgData name="Matilde Chierici" userId="98dd06da-3f0b-451a-9338-e3214f9450ab" providerId="ADAL" clId="{12380F7E-42EF-4D0B-9FFC-0C32E1FB4665}" dt="2023-01-23T12:40:20.806" v="5101" actId="478"/>
          <ac:spMkLst>
            <pc:docMk/>
            <pc:sldMk cId="2519727083" sldId="295"/>
            <ac:spMk id="15" creationId="{55AB7753-4245-72E4-BEDB-33038672BA35}"/>
          </ac:spMkLst>
        </pc:spChg>
      </pc:sldChg>
      <pc:sldChg chg="modSp add mod ord">
        <pc:chgData name="Matilde Chierici" userId="98dd06da-3f0b-451a-9338-e3214f9450ab" providerId="ADAL" clId="{12380F7E-42EF-4D0B-9FFC-0C32E1FB4665}" dt="2023-01-23T12:29:56.965" v="5056" actId="2711"/>
        <pc:sldMkLst>
          <pc:docMk/>
          <pc:sldMk cId="2224107811" sldId="296"/>
        </pc:sldMkLst>
        <pc:spChg chg="mod">
          <ac:chgData name="Matilde Chierici" userId="98dd06da-3f0b-451a-9338-e3214f9450ab" providerId="ADAL" clId="{12380F7E-42EF-4D0B-9FFC-0C32E1FB4665}" dt="2023-01-23T12:29:56.965" v="5056" actId="2711"/>
          <ac:spMkLst>
            <pc:docMk/>
            <pc:sldMk cId="2224107811" sldId="296"/>
            <ac:spMk id="24" creationId="{AD2C8D04-263D-9589-1CFF-A5968D7C33D7}"/>
          </ac:spMkLst>
        </pc:spChg>
        <pc:spChg chg="mod">
          <ac:chgData name="Matilde Chierici" userId="98dd06da-3f0b-451a-9338-e3214f9450ab" providerId="ADAL" clId="{12380F7E-42EF-4D0B-9FFC-0C32E1FB4665}" dt="2023-01-23T12:26:52.966" v="4985" actId="20577"/>
          <ac:spMkLst>
            <pc:docMk/>
            <pc:sldMk cId="2224107811" sldId="296"/>
            <ac:spMk id="25" creationId="{B993E4D5-4AD0-4740-096D-6822944C8FF6}"/>
          </ac:spMkLst>
        </pc:spChg>
      </pc:sldChg>
      <pc:sldChg chg="addSp delSp modSp add mod ord">
        <pc:chgData name="Matilde Chierici" userId="98dd06da-3f0b-451a-9338-e3214f9450ab" providerId="ADAL" clId="{12380F7E-42EF-4D0B-9FFC-0C32E1FB4665}" dt="2023-01-23T10:36:43.323" v="1619" actId="478"/>
        <pc:sldMkLst>
          <pc:docMk/>
          <pc:sldMk cId="2023306208" sldId="297"/>
        </pc:sldMkLst>
        <pc:spChg chg="add del mod">
          <ac:chgData name="Matilde Chierici" userId="98dd06da-3f0b-451a-9338-e3214f9450ab" providerId="ADAL" clId="{12380F7E-42EF-4D0B-9FFC-0C32E1FB4665}" dt="2023-01-23T09:52:47.032" v="276" actId="478"/>
          <ac:spMkLst>
            <pc:docMk/>
            <pc:sldMk cId="2023306208" sldId="297"/>
            <ac:spMk id="3" creationId="{D667554C-E7BF-8A45-0568-D4CF8D3E7E3C}"/>
          </ac:spMkLst>
        </pc:spChg>
        <pc:spChg chg="add mod">
          <ac:chgData name="Matilde Chierici" userId="98dd06da-3f0b-451a-9338-e3214f9450ab" providerId="ADAL" clId="{12380F7E-42EF-4D0B-9FFC-0C32E1FB4665}" dt="2023-01-23T09:56:23.557" v="410" actId="1076"/>
          <ac:spMkLst>
            <pc:docMk/>
            <pc:sldMk cId="2023306208" sldId="297"/>
            <ac:spMk id="4" creationId="{81AD6111-5E7D-CD7E-44EC-06CE070D956B}"/>
          </ac:spMkLst>
        </pc:spChg>
        <pc:spChg chg="add mod">
          <ac:chgData name="Matilde Chierici" userId="98dd06da-3f0b-451a-9338-e3214f9450ab" providerId="ADAL" clId="{12380F7E-42EF-4D0B-9FFC-0C32E1FB4665}" dt="2023-01-23T09:56:23.557" v="410" actId="1076"/>
          <ac:spMkLst>
            <pc:docMk/>
            <pc:sldMk cId="2023306208" sldId="297"/>
            <ac:spMk id="5" creationId="{B25FD812-3C94-CAE1-0BBC-C29F437D991B}"/>
          </ac:spMkLst>
        </pc:spChg>
        <pc:spChg chg="mod">
          <ac:chgData name="Matilde Chierici" userId="98dd06da-3f0b-451a-9338-e3214f9450ab" providerId="ADAL" clId="{12380F7E-42EF-4D0B-9FFC-0C32E1FB4665}" dt="2023-01-23T09:59:17.981" v="414" actId="1076"/>
          <ac:spMkLst>
            <pc:docMk/>
            <pc:sldMk cId="2023306208" sldId="297"/>
            <ac:spMk id="6" creationId="{613663CA-BA5A-41E7-1FBE-D38846DFEF75}"/>
          </ac:spMkLst>
        </pc:spChg>
        <pc:spChg chg="del">
          <ac:chgData name="Matilde Chierici" userId="98dd06da-3f0b-451a-9338-e3214f9450ab" providerId="ADAL" clId="{12380F7E-42EF-4D0B-9FFC-0C32E1FB4665}" dt="2023-01-23T10:36:43.323" v="1619" actId="478"/>
          <ac:spMkLst>
            <pc:docMk/>
            <pc:sldMk cId="2023306208" sldId="297"/>
            <ac:spMk id="8" creationId="{7B1FF929-CED0-79CA-154D-98463CC4A608}"/>
          </ac:spMkLst>
        </pc:spChg>
        <pc:spChg chg="del">
          <ac:chgData name="Matilde Chierici" userId="98dd06da-3f0b-451a-9338-e3214f9450ab" providerId="ADAL" clId="{12380F7E-42EF-4D0B-9FFC-0C32E1FB4665}" dt="2023-01-23T09:52:44.778" v="275" actId="478"/>
          <ac:spMkLst>
            <pc:docMk/>
            <pc:sldMk cId="2023306208" sldId="297"/>
            <ac:spMk id="11" creationId="{02CEC6EF-006F-693B-5D79-47FD797CB22B}"/>
          </ac:spMkLst>
        </pc:spChg>
        <pc:cxnChg chg="add mod">
          <ac:chgData name="Matilde Chierici" userId="98dd06da-3f0b-451a-9338-e3214f9450ab" providerId="ADAL" clId="{12380F7E-42EF-4D0B-9FFC-0C32E1FB4665}" dt="2023-01-23T09:56:23.557" v="410" actId="1076"/>
          <ac:cxnSpMkLst>
            <pc:docMk/>
            <pc:sldMk cId="2023306208" sldId="297"/>
            <ac:cxnSpMk id="9" creationId="{FDE8EDA3-5727-324F-F0E9-9B5F21C844AF}"/>
          </ac:cxnSpMkLst>
        </pc:cxnChg>
      </pc:sldChg>
      <pc:sldChg chg="addSp delSp modSp new mod">
        <pc:chgData name="Matilde Chierici" userId="98dd06da-3f0b-451a-9338-e3214f9450ab" providerId="ADAL" clId="{12380F7E-42EF-4D0B-9FFC-0C32E1FB4665}" dt="2023-01-23T12:30:56.447" v="5057" actId="2085"/>
        <pc:sldMkLst>
          <pc:docMk/>
          <pc:sldMk cId="3549230188" sldId="298"/>
        </pc:sldMkLst>
        <pc:spChg chg="mod">
          <ac:chgData name="Matilde Chierici" userId="98dd06da-3f0b-451a-9338-e3214f9450ab" providerId="ADAL" clId="{12380F7E-42EF-4D0B-9FFC-0C32E1FB4665}" dt="2023-01-23T12:28:15.590" v="5038" actId="2711"/>
          <ac:spMkLst>
            <pc:docMk/>
            <pc:sldMk cId="3549230188" sldId="298"/>
            <ac:spMk id="2" creationId="{3050A7D0-27DB-5F90-57E8-E337931CF60F}"/>
          </ac:spMkLst>
        </pc:spChg>
        <pc:spChg chg="del">
          <ac:chgData name="Matilde Chierici" userId="98dd06da-3f0b-451a-9338-e3214f9450ab" providerId="ADAL" clId="{12380F7E-42EF-4D0B-9FFC-0C32E1FB4665}" dt="2023-01-23T10:07:09.504" v="446" actId="478"/>
          <ac:spMkLst>
            <pc:docMk/>
            <pc:sldMk cId="3549230188" sldId="298"/>
            <ac:spMk id="3" creationId="{BC57AEA1-F242-4E7B-008A-1F805B44119F}"/>
          </ac:spMkLst>
        </pc:spChg>
        <pc:spChg chg="del">
          <ac:chgData name="Matilde Chierici" userId="98dd06da-3f0b-451a-9338-e3214f9450ab" providerId="ADAL" clId="{12380F7E-42EF-4D0B-9FFC-0C32E1FB4665}" dt="2023-01-23T09:52:08.506" v="197" actId="478"/>
          <ac:spMkLst>
            <pc:docMk/>
            <pc:sldMk cId="3549230188" sldId="298"/>
            <ac:spMk id="4" creationId="{58C17866-E77D-6F85-A558-75406BAD8FE4}"/>
          </ac:spMkLst>
        </pc:spChg>
        <pc:spChg chg="add del mod">
          <ac:chgData name="Matilde Chierici" userId="98dd06da-3f0b-451a-9338-e3214f9450ab" providerId="ADAL" clId="{12380F7E-42EF-4D0B-9FFC-0C32E1FB4665}" dt="2023-01-23T10:07:28.105" v="453" actId="478"/>
          <ac:spMkLst>
            <pc:docMk/>
            <pc:sldMk cId="3549230188" sldId="298"/>
            <ac:spMk id="5" creationId="{16D490FB-2499-93E2-5BA3-D618AF930A2B}"/>
          </ac:spMkLst>
        </pc:spChg>
        <pc:spChg chg="add mod">
          <ac:chgData name="Matilde Chierici" userId="98dd06da-3f0b-451a-9338-e3214f9450ab" providerId="ADAL" clId="{12380F7E-42EF-4D0B-9FFC-0C32E1FB4665}" dt="2023-01-23T10:19:38.578" v="781" actId="1076"/>
          <ac:spMkLst>
            <pc:docMk/>
            <pc:sldMk cId="3549230188" sldId="298"/>
            <ac:spMk id="6" creationId="{2ECE70B0-DF19-EC14-C1A1-D0AF14E714D8}"/>
          </ac:spMkLst>
        </pc:spChg>
        <pc:spChg chg="add mod">
          <ac:chgData name="Matilde Chierici" userId="98dd06da-3f0b-451a-9338-e3214f9450ab" providerId="ADAL" clId="{12380F7E-42EF-4D0B-9FFC-0C32E1FB4665}" dt="2023-01-23T10:19:38.578" v="781" actId="1076"/>
          <ac:spMkLst>
            <pc:docMk/>
            <pc:sldMk cId="3549230188" sldId="298"/>
            <ac:spMk id="7" creationId="{C3014E88-1F74-3F16-CE35-64BF52F1FAC4}"/>
          </ac:spMkLst>
        </pc:spChg>
        <pc:spChg chg="add mod">
          <ac:chgData name="Matilde Chierici" userId="98dd06da-3f0b-451a-9338-e3214f9450ab" providerId="ADAL" clId="{12380F7E-42EF-4D0B-9FFC-0C32E1FB4665}" dt="2023-01-23T10:19:38.578" v="781" actId="1076"/>
          <ac:spMkLst>
            <pc:docMk/>
            <pc:sldMk cId="3549230188" sldId="298"/>
            <ac:spMk id="10" creationId="{BD55762A-A0A9-F744-BF4D-D903B5CD0138}"/>
          </ac:spMkLst>
        </pc:spChg>
        <pc:spChg chg="add mod">
          <ac:chgData name="Matilde Chierici" userId="98dd06da-3f0b-451a-9338-e3214f9450ab" providerId="ADAL" clId="{12380F7E-42EF-4D0B-9FFC-0C32E1FB4665}" dt="2023-01-23T10:19:38.578" v="781" actId="1076"/>
          <ac:spMkLst>
            <pc:docMk/>
            <pc:sldMk cId="3549230188" sldId="298"/>
            <ac:spMk id="11" creationId="{D70332A0-73BE-75A8-0F89-BA425A527FF7}"/>
          </ac:spMkLst>
        </pc:spChg>
        <pc:spChg chg="add mod">
          <ac:chgData name="Matilde Chierici" userId="98dd06da-3f0b-451a-9338-e3214f9450ab" providerId="ADAL" clId="{12380F7E-42EF-4D0B-9FFC-0C32E1FB4665}" dt="2023-01-23T10:19:38.578" v="781" actId="1076"/>
          <ac:spMkLst>
            <pc:docMk/>
            <pc:sldMk cId="3549230188" sldId="298"/>
            <ac:spMk id="12" creationId="{91A8FD99-CA19-C889-644D-E93DD75AA45F}"/>
          </ac:spMkLst>
        </pc:spChg>
        <pc:spChg chg="add mod">
          <ac:chgData name="Matilde Chierici" userId="98dd06da-3f0b-451a-9338-e3214f9450ab" providerId="ADAL" clId="{12380F7E-42EF-4D0B-9FFC-0C32E1FB4665}" dt="2023-01-23T12:30:56.447" v="5057" actId="2085"/>
          <ac:spMkLst>
            <pc:docMk/>
            <pc:sldMk cId="3549230188" sldId="298"/>
            <ac:spMk id="21" creationId="{B5CDE321-C828-847E-9E04-7987CCE2FAD2}"/>
          </ac:spMkLst>
        </pc:spChg>
        <pc:picChg chg="add del mod">
          <ac:chgData name="Matilde Chierici" userId="98dd06da-3f0b-451a-9338-e3214f9450ab" providerId="ADAL" clId="{12380F7E-42EF-4D0B-9FFC-0C32E1FB4665}" dt="2023-01-23T10:14:53.652" v="746" actId="478"/>
          <ac:picMkLst>
            <pc:docMk/>
            <pc:sldMk cId="3549230188" sldId="298"/>
            <ac:picMk id="14" creationId="{168C22CF-F647-F18D-83FD-E81F7766779A}"/>
          </ac:picMkLst>
        </pc:picChg>
        <pc:cxnChg chg="add mod">
          <ac:chgData name="Matilde Chierici" userId="98dd06da-3f0b-451a-9338-e3214f9450ab" providerId="ADAL" clId="{12380F7E-42EF-4D0B-9FFC-0C32E1FB4665}" dt="2023-01-23T10:19:38.578" v="781" actId="1076"/>
          <ac:cxnSpMkLst>
            <pc:docMk/>
            <pc:sldMk cId="3549230188" sldId="298"/>
            <ac:cxnSpMk id="8" creationId="{FC6EA895-4066-E120-E0E1-49CA55FCA3EF}"/>
          </ac:cxnSpMkLst>
        </pc:cxnChg>
        <pc:cxnChg chg="add del mod">
          <ac:chgData name="Matilde Chierici" userId="98dd06da-3f0b-451a-9338-e3214f9450ab" providerId="ADAL" clId="{12380F7E-42EF-4D0B-9FFC-0C32E1FB4665}" dt="2023-01-23T10:15:11.873" v="754" actId="478"/>
          <ac:cxnSpMkLst>
            <pc:docMk/>
            <pc:sldMk cId="3549230188" sldId="298"/>
            <ac:cxnSpMk id="15" creationId="{4863F773-7E14-D823-914C-E9CDD0BB751A}"/>
          </ac:cxnSpMkLst>
        </pc:cxnChg>
        <pc:cxnChg chg="add mod">
          <ac:chgData name="Matilde Chierici" userId="98dd06da-3f0b-451a-9338-e3214f9450ab" providerId="ADAL" clId="{12380F7E-42EF-4D0B-9FFC-0C32E1FB4665}" dt="2023-01-23T10:19:38.578" v="781" actId="1076"/>
          <ac:cxnSpMkLst>
            <pc:docMk/>
            <pc:sldMk cId="3549230188" sldId="298"/>
            <ac:cxnSpMk id="16" creationId="{C53FD451-B93B-B9BD-16FA-BDE6DED2FA9E}"/>
          </ac:cxnSpMkLst>
        </pc:cxnChg>
        <pc:cxnChg chg="add mod">
          <ac:chgData name="Matilde Chierici" userId="98dd06da-3f0b-451a-9338-e3214f9450ab" providerId="ADAL" clId="{12380F7E-42EF-4D0B-9FFC-0C32E1FB4665}" dt="2023-01-23T10:19:38.578" v="781" actId="1076"/>
          <ac:cxnSpMkLst>
            <pc:docMk/>
            <pc:sldMk cId="3549230188" sldId="298"/>
            <ac:cxnSpMk id="20" creationId="{0B2D3EF5-33D4-80EF-E6F4-429F7762B7D8}"/>
          </ac:cxnSpMkLst>
        </pc:cxnChg>
      </pc:sldChg>
      <pc:sldChg chg="modSp add del mod">
        <pc:chgData name="Matilde Chierici" userId="98dd06da-3f0b-451a-9338-e3214f9450ab" providerId="ADAL" clId="{12380F7E-42EF-4D0B-9FFC-0C32E1FB4665}" dt="2023-01-23T10:20:21.402" v="786" actId="47"/>
        <pc:sldMkLst>
          <pc:docMk/>
          <pc:sldMk cId="2192660278" sldId="299"/>
        </pc:sldMkLst>
        <pc:spChg chg="mod">
          <ac:chgData name="Matilde Chierici" userId="98dd06da-3f0b-451a-9338-e3214f9450ab" providerId="ADAL" clId="{12380F7E-42EF-4D0B-9FFC-0C32E1FB4665}" dt="2023-01-23T10:17:35.449" v="780" actId="20577"/>
          <ac:spMkLst>
            <pc:docMk/>
            <pc:sldMk cId="2192660278" sldId="299"/>
            <ac:spMk id="2" creationId="{3050A7D0-27DB-5F90-57E8-E337931CF60F}"/>
          </ac:spMkLst>
        </pc:spChg>
      </pc:sldChg>
      <pc:sldChg chg="addSp delSp modSp add mod">
        <pc:chgData name="Matilde Chierici" userId="98dd06da-3f0b-451a-9338-e3214f9450ab" providerId="ADAL" clId="{12380F7E-42EF-4D0B-9FFC-0C32E1FB4665}" dt="2023-01-23T12:31:03.863" v="5058" actId="2085"/>
        <pc:sldMkLst>
          <pc:docMk/>
          <pc:sldMk cId="2345164055" sldId="299"/>
        </pc:sldMkLst>
        <pc:spChg chg="add del mod">
          <ac:chgData name="Matilde Chierici" userId="98dd06da-3f0b-451a-9338-e3214f9450ab" providerId="ADAL" clId="{12380F7E-42EF-4D0B-9FFC-0C32E1FB4665}" dt="2023-01-23T12:28:25.450" v="5039" actId="2711"/>
          <ac:spMkLst>
            <pc:docMk/>
            <pc:sldMk cId="2345164055" sldId="299"/>
            <ac:spMk id="2" creationId="{3050A7D0-27DB-5F90-57E8-E337931CF60F}"/>
          </ac:spMkLst>
        </pc:spChg>
        <pc:spChg chg="add del mod">
          <ac:chgData name="Matilde Chierici" userId="98dd06da-3f0b-451a-9338-e3214f9450ab" providerId="ADAL" clId="{12380F7E-42EF-4D0B-9FFC-0C32E1FB4665}" dt="2023-01-23T10:24:00.873" v="949" actId="478"/>
          <ac:spMkLst>
            <pc:docMk/>
            <pc:sldMk cId="2345164055" sldId="299"/>
            <ac:spMk id="3" creationId="{6C20D83E-1A7A-7807-8801-F282D96987CB}"/>
          </ac:spMkLst>
        </pc:spChg>
        <pc:spChg chg="add mod">
          <ac:chgData name="Matilde Chierici" userId="98dd06da-3f0b-451a-9338-e3214f9450ab" providerId="ADAL" clId="{12380F7E-42EF-4D0B-9FFC-0C32E1FB4665}" dt="2023-01-23T12:28:25.450" v="5039" actId="2711"/>
          <ac:spMkLst>
            <pc:docMk/>
            <pc:sldMk cId="2345164055" sldId="299"/>
            <ac:spMk id="4" creationId="{05DB39F9-67D4-18D9-13EE-371187FDAF18}"/>
          </ac:spMkLst>
        </pc:spChg>
        <pc:spChg chg="add del mod">
          <ac:chgData name="Matilde Chierici" userId="98dd06da-3f0b-451a-9338-e3214f9450ab" providerId="ADAL" clId="{12380F7E-42EF-4D0B-9FFC-0C32E1FB4665}" dt="2023-01-23T12:31:03.863" v="5058" actId="2085"/>
          <ac:spMkLst>
            <pc:docMk/>
            <pc:sldMk cId="2345164055" sldId="299"/>
            <ac:spMk id="5" creationId="{C033919E-0B1C-009E-F5FC-ABC42824FF9F}"/>
          </ac:spMkLst>
        </pc:spChg>
        <pc:spChg chg="mod">
          <ac:chgData name="Matilde Chierici" userId="98dd06da-3f0b-451a-9338-e3214f9450ab" providerId="ADAL" clId="{12380F7E-42EF-4D0B-9FFC-0C32E1FB4665}" dt="2023-01-23T10:26:20.866" v="1039" actId="20577"/>
          <ac:spMkLst>
            <pc:docMk/>
            <pc:sldMk cId="2345164055" sldId="299"/>
            <ac:spMk id="6" creationId="{2ECE70B0-DF19-EC14-C1A1-D0AF14E714D8}"/>
          </ac:spMkLst>
        </pc:spChg>
        <pc:spChg chg="mod">
          <ac:chgData name="Matilde Chierici" userId="98dd06da-3f0b-451a-9338-e3214f9450ab" providerId="ADAL" clId="{12380F7E-42EF-4D0B-9FFC-0C32E1FB4665}" dt="2023-01-23T10:26:07.721" v="1033" actId="1076"/>
          <ac:spMkLst>
            <pc:docMk/>
            <pc:sldMk cId="2345164055" sldId="299"/>
            <ac:spMk id="7" creationId="{C3014E88-1F74-3F16-CE35-64BF52F1FAC4}"/>
          </ac:spMkLst>
        </pc:spChg>
        <pc:spChg chg="add mod">
          <ac:chgData name="Matilde Chierici" userId="98dd06da-3f0b-451a-9338-e3214f9450ab" providerId="ADAL" clId="{12380F7E-42EF-4D0B-9FFC-0C32E1FB4665}" dt="2023-01-23T10:26:33.303" v="1045" actId="14100"/>
          <ac:spMkLst>
            <pc:docMk/>
            <pc:sldMk cId="2345164055" sldId="299"/>
            <ac:spMk id="9" creationId="{786043BE-52B3-D6DC-40A3-6E9A7EB2AA5E}"/>
          </ac:spMkLst>
        </pc:spChg>
        <pc:spChg chg="del">
          <ac:chgData name="Matilde Chierici" userId="98dd06da-3f0b-451a-9338-e3214f9450ab" providerId="ADAL" clId="{12380F7E-42EF-4D0B-9FFC-0C32E1FB4665}" dt="2023-01-23T10:22:39.838" v="852" actId="478"/>
          <ac:spMkLst>
            <pc:docMk/>
            <pc:sldMk cId="2345164055" sldId="299"/>
            <ac:spMk id="10" creationId="{BD55762A-A0A9-F744-BF4D-D903B5CD0138}"/>
          </ac:spMkLst>
        </pc:spChg>
        <pc:spChg chg="del">
          <ac:chgData name="Matilde Chierici" userId="98dd06da-3f0b-451a-9338-e3214f9450ab" providerId="ADAL" clId="{12380F7E-42EF-4D0B-9FFC-0C32E1FB4665}" dt="2023-01-23T10:22:41.669" v="853" actId="478"/>
          <ac:spMkLst>
            <pc:docMk/>
            <pc:sldMk cId="2345164055" sldId="299"/>
            <ac:spMk id="11" creationId="{D70332A0-73BE-75A8-0F89-BA425A527FF7}"/>
          </ac:spMkLst>
        </pc:spChg>
        <pc:spChg chg="del">
          <ac:chgData name="Matilde Chierici" userId="98dd06da-3f0b-451a-9338-e3214f9450ab" providerId="ADAL" clId="{12380F7E-42EF-4D0B-9FFC-0C32E1FB4665}" dt="2023-01-23T10:22:37.884" v="851" actId="478"/>
          <ac:spMkLst>
            <pc:docMk/>
            <pc:sldMk cId="2345164055" sldId="299"/>
            <ac:spMk id="12" creationId="{91A8FD99-CA19-C889-644D-E93DD75AA45F}"/>
          </ac:spMkLst>
        </pc:spChg>
        <pc:spChg chg="add mod">
          <ac:chgData name="Matilde Chierici" userId="98dd06da-3f0b-451a-9338-e3214f9450ab" providerId="ADAL" clId="{12380F7E-42EF-4D0B-9FFC-0C32E1FB4665}" dt="2023-01-23T10:27:40.098" v="1084" actId="1076"/>
          <ac:spMkLst>
            <pc:docMk/>
            <pc:sldMk cId="2345164055" sldId="299"/>
            <ac:spMk id="13" creationId="{B58F4FCF-8D9D-2AB7-EF7F-C0D14A764C5E}"/>
          </ac:spMkLst>
        </pc:spChg>
        <pc:spChg chg="add del mod">
          <ac:chgData name="Matilde Chierici" userId="98dd06da-3f0b-451a-9338-e3214f9450ab" providerId="ADAL" clId="{12380F7E-42EF-4D0B-9FFC-0C32E1FB4665}" dt="2023-01-23T10:27:23.094" v="1081" actId="478"/>
          <ac:spMkLst>
            <pc:docMk/>
            <pc:sldMk cId="2345164055" sldId="299"/>
            <ac:spMk id="15" creationId="{908AA0FA-FA89-F3B3-34C2-AB218935FD92}"/>
          </ac:spMkLst>
        </pc:spChg>
        <pc:spChg chg="add mod">
          <ac:chgData name="Matilde Chierici" userId="98dd06da-3f0b-451a-9338-e3214f9450ab" providerId="ADAL" clId="{12380F7E-42EF-4D0B-9FFC-0C32E1FB4665}" dt="2023-01-23T10:28:48.287" v="1130" actId="207"/>
          <ac:spMkLst>
            <pc:docMk/>
            <pc:sldMk cId="2345164055" sldId="299"/>
            <ac:spMk id="18" creationId="{D262A0E1-01EC-879F-5B35-83D1BCEB0308}"/>
          </ac:spMkLst>
        </pc:spChg>
        <pc:spChg chg="add del mod">
          <ac:chgData name="Matilde Chierici" userId="98dd06da-3f0b-451a-9338-e3214f9450ab" providerId="ADAL" clId="{12380F7E-42EF-4D0B-9FFC-0C32E1FB4665}" dt="2023-01-23T12:31:03.863" v="5058" actId="2085"/>
          <ac:spMkLst>
            <pc:docMk/>
            <pc:sldMk cId="2345164055" sldId="299"/>
            <ac:spMk id="21" creationId="{B5CDE321-C828-847E-9E04-7987CCE2FAD2}"/>
          </ac:spMkLst>
        </pc:spChg>
        <pc:spChg chg="add del mod">
          <ac:chgData name="Matilde Chierici" userId="98dd06da-3f0b-451a-9338-e3214f9450ab" providerId="ADAL" clId="{12380F7E-42EF-4D0B-9FFC-0C32E1FB4665}" dt="2023-01-23T10:28:31.454" v="1094" actId="478"/>
          <ac:spMkLst>
            <pc:docMk/>
            <pc:sldMk cId="2345164055" sldId="299"/>
            <ac:spMk id="22" creationId="{88735A7B-2C97-973E-2B51-0994CF427BB7}"/>
          </ac:spMkLst>
        </pc:spChg>
        <pc:cxnChg chg="mod">
          <ac:chgData name="Matilde Chierici" userId="98dd06da-3f0b-451a-9338-e3214f9450ab" providerId="ADAL" clId="{12380F7E-42EF-4D0B-9FFC-0C32E1FB4665}" dt="2023-01-23T10:27:16.211" v="1079" actId="1076"/>
          <ac:cxnSpMkLst>
            <pc:docMk/>
            <pc:sldMk cId="2345164055" sldId="299"/>
            <ac:cxnSpMk id="8" creationId="{FC6EA895-4066-E120-E0E1-49CA55FCA3EF}"/>
          </ac:cxnSpMkLst>
        </pc:cxnChg>
        <pc:cxnChg chg="del">
          <ac:chgData name="Matilde Chierici" userId="98dd06da-3f0b-451a-9338-e3214f9450ab" providerId="ADAL" clId="{12380F7E-42EF-4D0B-9FFC-0C32E1FB4665}" dt="2023-01-23T10:22:37.884" v="851" actId="478"/>
          <ac:cxnSpMkLst>
            <pc:docMk/>
            <pc:sldMk cId="2345164055" sldId="299"/>
            <ac:cxnSpMk id="16" creationId="{C53FD451-B93B-B9BD-16FA-BDE6DED2FA9E}"/>
          </ac:cxnSpMkLst>
        </pc:cxnChg>
        <pc:cxnChg chg="add mod">
          <ac:chgData name="Matilde Chierici" userId="98dd06da-3f0b-451a-9338-e3214f9450ab" providerId="ADAL" clId="{12380F7E-42EF-4D0B-9FFC-0C32E1FB4665}" dt="2023-01-23T10:27:34.425" v="1083" actId="1076"/>
          <ac:cxnSpMkLst>
            <pc:docMk/>
            <pc:sldMk cId="2345164055" sldId="299"/>
            <ac:cxnSpMk id="17" creationId="{0BF46E6C-02DB-C8B0-9AC4-731803B48154}"/>
          </ac:cxnSpMkLst>
        </pc:cxnChg>
        <pc:cxnChg chg="del">
          <ac:chgData name="Matilde Chierici" userId="98dd06da-3f0b-451a-9338-e3214f9450ab" providerId="ADAL" clId="{12380F7E-42EF-4D0B-9FFC-0C32E1FB4665}" dt="2023-01-23T10:22:37.884" v="851" actId="478"/>
          <ac:cxnSpMkLst>
            <pc:docMk/>
            <pc:sldMk cId="2345164055" sldId="299"/>
            <ac:cxnSpMk id="20" creationId="{0B2D3EF5-33D4-80EF-E6F4-429F7762B7D8}"/>
          </ac:cxnSpMkLst>
        </pc:cxnChg>
      </pc:sldChg>
      <pc:sldChg chg="add del">
        <pc:chgData name="Matilde Chierici" userId="98dd06da-3f0b-451a-9338-e3214f9450ab" providerId="ADAL" clId="{12380F7E-42EF-4D0B-9FFC-0C32E1FB4665}" dt="2023-01-23T12:25:59.763" v="4911" actId="47"/>
        <pc:sldMkLst>
          <pc:docMk/>
          <pc:sldMk cId="799820405" sldId="300"/>
        </pc:sldMkLst>
      </pc:sldChg>
      <pc:sldChg chg="add del">
        <pc:chgData name="Matilde Chierici" userId="98dd06da-3f0b-451a-9338-e3214f9450ab" providerId="ADAL" clId="{12380F7E-42EF-4D0B-9FFC-0C32E1FB4665}" dt="2023-01-23T10:29:06.339" v="1132" actId="47"/>
        <pc:sldMkLst>
          <pc:docMk/>
          <pc:sldMk cId="3183360742" sldId="300"/>
        </pc:sldMkLst>
      </pc:sldChg>
      <pc:sldChg chg="addSp delSp modSp add mod">
        <pc:chgData name="Matilde Chierici" userId="98dd06da-3f0b-451a-9338-e3214f9450ab" providerId="ADAL" clId="{12380F7E-42EF-4D0B-9FFC-0C32E1FB4665}" dt="2023-01-23T12:39:37.501" v="5099" actId="2085"/>
        <pc:sldMkLst>
          <pc:docMk/>
          <pc:sldMk cId="2004022933" sldId="301"/>
        </pc:sldMkLst>
        <pc:spChg chg="add del mod">
          <ac:chgData name="Matilde Chierici" userId="98dd06da-3f0b-451a-9338-e3214f9450ab" providerId="ADAL" clId="{12380F7E-42EF-4D0B-9FFC-0C32E1FB4665}" dt="2023-01-23T10:43:08.993" v="1744" actId="478"/>
          <ac:spMkLst>
            <pc:docMk/>
            <pc:sldMk cId="2004022933" sldId="301"/>
            <ac:spMk id="3" creationId="{2B449054-AA71-2D1F-6F0F-D0EDB77E57AE}"/>
          </ac:spMkLst>
        </pc:spChg>
        <pc:spChg chg="add del mod">
          <ac:chgData name="Matilde Chierici" userId="98dd06da-3f0b-451a-9338-e3214f9450ab" providerId="ADAL" clId="{12380F7E-42EF-4D0B-9FFC-0C32E1FB4665}" dt="2023-01-23T10:43:10.278" v="1745" actId="478"/>
          <ac:spMkLst>
            <pc:docMk/>
            <pc:sldMk cId="2004022933" sldId="301"/>
            <ac:spMk id="5" creationId="{563CD9C2-11D4-E137-AB2F-7078D5B1804C}"/>
          </ac:spMkLst>
        </pc:spChg>
        <pc:spChg chg="add del mod">
          <ac:chgData name="Matilde Chierici" userId="98dd06da-3f0b-451a-9338-e3214f9450ab" providerId="ADAL" clId="{12380F7E-42EF-4D0B-9FFC-0C32E1FB4665}" dt="2023-01-23T10:43:14.563" v="1747" actId="478"/>
          <ac:spMkLst>
            <pc:docMk/>
            <pc:sldMk cId="2004022933" sldId="301"/>
            <ac:spMk id="7" creationId="{99A5DBDA-C44D-0EE7-460F-1EC17B7DA5C4}"/>
          </ac:spMkLst>
        </pc:spChg>
        <pc:spChg chg="mod">
          <ac:chgData name="Matilde Chierici" userId="98dd06da-3f0b-451a-9338-e3214f9450ab" providerId="ADAL" clId="{12380F7E-42EF-4D0B-9FFC-0C32E1FB4665}" dt="2023-01-23T12:28:37.641" v="5041" actId="2711"/>
          <ac:spMkLst>
            <pc:docMk/>
            <pc:sldMk cId="2004022933" sldId="301"/>
            <ac:spMk id="9" creationId="{99ACFC93-467D-DB08-C69D-74D5F1329F4C}"/>
          </ac:spMkLst>
        </pc:spChg>
        <pc:spChg chg="mod">
          <ac:chgData name="Matilde Chierici" userId="98dd06da-3f0b-451a-9338-e3214f9450ab" providerId="ADAL" clId="{12380F7E-42EF-4D0B-9FFC-0C32E1FB4665}" dt="2023-01-23T12:31:32.682" v="5063" actId="2085"/>
          <ac:spMkLst>
            <pc:docMk/>
            <pc:sldMk cId="2004022933" sldId="301"/>
            <ac:spMk id="10" creationId="{FA084405-F054-B7FF-DABC-E3511CE2E1D5}"/>
          </ac:spMkLst>
        </pc:spChg>
        <pc:spChg chg="add del mod">
          <ac:chgData name="Matilde Chierici" userId="98dd06da-3f0b-451a-9338-e3214f9450ab" providerId="ADAL" clId="{12380F7E-42EF-4D0B-9FFC-0C32E1FB4665}" dt="2023-01-23T10:43:15.728" v="1748" actId="478"/>
          <ac:spMkLst>
            <pc:docMk/>
            <pc:sldMk cId="2004022933" sldId="301"/>
            <ac:spMk id="11" creationId="{D8862AAD-F066-E935-1449-F6D2EA171D8D}"/>
          </ac:spMkLst>
        </pc:spChg>
        <pc:spChg chg="mod">
          <ac:chgData name="Matilde Chierici" userId="98dd06da-3f0b-451a-9338-e3214f9450ab" providerId="ADAL" clId="{12380F7E-42EF-4D0B-9FFC-0C32E1FB4665}" dt="2023-01-23T12:39:35.218" v="5098" actId="2085"/>
          <ac:spMkLst>
            <pc:docMk/>
            <pc:sldMk cId="2004022933" sldId="301"/>
            <ac:spMk id="13" creationId="{09AB2715-94EE-A796-0A91-2B1ECE64E208}"/>
          </ac:spMkLst>
        </pc:spChg>
        <pc:spChg chg="mod">
          <ac:chgData name="Matilde Chierici" userId="98dd06da-3f0b-451a-9338-e3214f9450ab" providerId="ADAL" clId="{12380F7E-42EF-4D0B-9FFC-0C32E1FB4665}" dt="2023-01-23T12:39:37.501" v="5099" actId="2085"/>
          <ac:spMkLst>
            <pc:docMk/>
            <pc:sldMk cId="2004022933" sldId="301"/>
            <ac:spMk id="14" creationId="{52121654-5C58-E0B2-2021-4EB56075BFCA}"/>
          </ac:spMkLst>
        </pc:spChg>
        <pc:spChg chg="del">
          <ac:chgData name="Matilde Chierici" userId="98dd06da-3f0b-451a-9338-e3214f9450ab" providerId="ADAL" clId="{12380F7E-42EF-4D0B-9FFC-0C32E1FB4665}" dt="2023-01-23T10:43:05.656" v="1743" actId="478"/>
          <ac:spMkLst>
            <pc:docMk/>
            <pc:sldMk cId="2004022933" sldId="301"/>
            <ac:spMk id="16" creationId="{0D5337B2-7E95-D444-BBE1-700F270EFFB9}"/>
          </ac:spMkLst>
        </pc:spChg>
        <pc:spChg chg="del">
          <ac:chgData name="Matilde Chierici" userId="98dd06da-3f0b-451a-9338-e3214f9450ab" providerId="ADAL" clId="{12380F7E-42EF-4D0B-9FFC-0C32E1FB4665}" dt="2023-01-23T10:43:12.848" v="1746" actId="478"/>
          <ac:spMkLst>
            <pc:docMk/>
            <pc:sldMk cId="2004022933" sldId="301"/>
            <ac:spMk id="26" creationId="{285177ED-2E57-8FF5-AFD8-AA79A7B24B3D}"/>
          </ac:spMkLst>
        </pc:spChg>
        <pc:spChg chg="del">
          <ac:chgData name="Matilde Chierici" userId="98dd06da-3f0b-451a-9338-e3214f9450ab" providerId="ADAL" clId="{12380F7E-42EF-4D0B-9FFC-0C32E1FB4665}" dt="2023-01-23T10:43:12.848" v="1746" actId="478"/>
          <ac:spMkLst>
            <pc:docMk/>
            <pc:sldMk cId="2004022933" sldId="301"/>
            <ac:spMk id="40" creationId="{FA2F9A05-8E79-46FF-1ABA-927EF2D69BC5}"/>
          </ac:spMkLst>
        </pc:spChg>
        <pc:spChg chg="mod">
          <ac:chgData name="Matilde Chierici" userId="98dd06da-3f0b-451a-9338-e3214f9450ab" providerId="ADAL" clId="{12380F7E-42EF-4D0B-9FFC-0C32E1FB4665}" dt="2023-01-23T10:43:26.512" v="1759" actId="20577"/>
          <ac:spMkLst>
            <pc:docMk/>
            <pc:sldMk cId="2004022933" sldId="301"/>
            <ac:spMk id="42" creationId="{48BF8F22-E288-84B0-03E9-82D678051D45}"/>
          </ac:spMkLst>
        </pc:spChg>
        <pc:spChg chg="mod">
          <ac:chgData name="Matilde Chierici" userId="98dd06da-3f0b-451a-9338-e3214f9450ab" providerId="ADAL" clId="{12380F7E-42EF-4D0B-9FFC-0C32E1FB4665}" dt="2023-01-23T10:43:34.961" v="1768" actId="20577"/>
          <ac:spMkLst>
            <pc:docMk/>
            <pc:sldMk cId="2004022933" sldId="301"/>
            <ac:spMk id="44" creationId="{D0C47E92-8875-E555-5480-8A9BAEE853A7}"/>
          </ac:spMkLst>
        </pc:spChg>
        <pc:spChg chg="del">
          <ac:chgData name="Matilde Chierici" userId="98dd06da-3f0b-451a-9338-e3214f9450ab" providerId="ADAL" clId="{12380F7E-42EF-4D0B-9FFC-0C32E1FB4665}" dt="2023-01-23T10:43:05.656" v="1743" actId="478"/>
          <ac:spMkLst>
            <pc:docMk/>
            <pc:sldMk cId="2004022933" sldId="301"/>
            <ac:spMk id="46" creationId="{B87AFF1A-EF07-5FBF-C582-29AE302A47D5}"/>
          </ac:spMkLst>
        </pc:spChg>
        <pc:spChg chg="del">
          <ac:chgData name="Matilde Chierici" userId="98dd06da-3f0b-451a-9338-e3214f9450ab" providerId="ADAL" clId="{12380F7E-42EF-4D0B-9FFC-0C32E1FB4665}" dt="2023-01-23T10:43:12.848" v="1746" actId="478"/>
          <ac:spMkLst>
            <pc:docMk/>
            <pc:sldMk cId="2004022933" sldId="301"/>
            <ac:spMk id="50" creationId="{0532F467-8DBE-D445-0CF7-D5D242DAD663}"/>
          </ac:spMkLst>
        </pc:spChg>
        <pc:spChg chg="mod">
          <ac:chgData name="Matilde Chierici" userId="98dd06da-3f0b-451a-9338-e3214f9450ab" providerId="ADAL" clId="{12380F7E-42EF-4D0B-9FFC-0C32E1FB4665}" dt="2023-01-23T10:44:18.032" v="1842" actId="6549"/>
          <ac:spMkLst>
            <pc:docMk/>
            <pc:sldMk cId="2004022933" sldId="301"/>
            <ac:spMk id="52" creationId="{BACB9342-C47E-6729-46BE-F10DBB78182A}"/>
          </ac:spMkLst>
        </pc:spChg>
        <pc:spChg chg="mod">
          <ac:chgData name="Matilde Chierici" userId="98dd06da-3f0b-451a-9338-e3214f9450ab" providerId="ADAL" clId="{12380F7E-42EF-4D0B-9FFC-0C32E1FB4665}" dt="2023-01-23T10:44:52.608" v="1908" actId="20577"/>
          <ac:spMkLst>
            <pc:docMk/>
            <pc:sldMk cId="2004022933" sldId="301"/>
            <ac:spMk id="54" creationId="{DDCD388C-8374-D810-DCE5-554B7E05F55A}"/>
          </ac:spMkLst>
        </pc:spChg>
        <pc:spChg chg="del">
          <ac:chgData name="Matilde Chierici" userId="98dd06da-3f0b-451a-9338-e3214f9450ab" providerId="ADAL" clId="{12380F7E-42EF-4D0B-9FFC-0C32E1FB4665}" dt="2023-01-23T10:43:05.656" v="1743" actId="478"/>
          <ac:spMkLst>
            <pc:docMk/>
            <pc:sldMk cId="2004022933" sldId="301"/>
            <ac:spMk id="56" creationId="{E62055F1-67DB-9D6D-ABE2-20C3B2514A43}"/>
          </ac:spMkLst>
        </pc:spChg>
      </pc:sldChg>
      <pc:sldChg chg="addSp delSp modSp add mod ord">
        <pc:chgData name="Matilde Chierici" userId="98dd06da-3f0b-451a-9338-e3214f9450ab" providerId="ADAL" clId="{12380F7E-42EF-4D0B-9FFC-0C32E1FB4665}" dt="2023-01-23T12:39:21.469" v="5097" actId="14100"/>
        <pc:sldMkLst>
          <pc:docMk/>
          <pc:sldMk cId="583576952" sldId="302"/>
        </pc:sldMkLst>
        <pc:spChg chg="add del mod">
          <ac:chgData name="Matilde Chierici" userId="98dd06da-3f0b-451a-9338-e3214f9450ab" providerId="ADAL" clId="{12380F7E-42EF-4D0B-9FFC-0C32E1FB4665}" dt="2023-01-23T10:46:03.780" v="1974" actId="478"/>
          <ac:spMkLst>
            <pc:docMk/>
            <pc:sldMk cId="583576952" sldId="302"/>
            <ac:spMk id="3" creationId="{C58DE8B5-837D-ED13-4C98-C4ADD775E71F}"/>
          </ac:spMkLst>
        </pc:spChg>
        <pc:spChg chg="add del mod">
          <ac:chgData name="Matilde Chierici" userId="98dd06da-3f0b-451a-9338-e3214f9450ab" providerId="ADAL" clId="{12380F7E-42EF-4D0B-9FFC-0C32E1FB4665}" dt="2023-01-23T10:46:04.728" v="1975" actId="478"/>
          <ac:spMkLst>
            <pc:docMk/>
            <pc:sldMk cId="583576952" sldId="302"/>
            <ac:spMk id="5" creationId="{C844F54F-A516-EF5C-D096-779E6354BA32}"/>
          </ac:spMkLst>
        </pc:spChg>
        <pc:spChg chg="mod">
          <ac:chgData name="Matilde Chierici" userId="98dd06da-3f0b-451a-9338-e3214f9450ab" providerId="ADAL" clId="{12380F7E-42EF-4D0B-9FFC-0C32E1FB4665}" dt="2023-01-23T12:28:47.611" v="5043" actId="2711"/>
          <ac:spMkLst>
            <pc:docMk/>
            <pc:sldMk cId="583576952" sldId="302"/>
            <ac:spMk id="9" creationId="{99ACFC93-467D-DB08-C69D-74D5F1329F4C}"/>
          </ac:spMkLst>
        </pc:spChg>
        <pc:spChg chg="mod">
          <ac:chgData name="Matilde Chierici" userId="98dd06da-3f0b-451a-9338-e3214f9450ab" providerId="ADAL" clId="{12380F7E-42EF-4D0B-9FFC-0C32E1FB4665}" dt="2023-01-23T12:31:38.028" v="5064" actId="2085"/>
          <ac:spMkLst>
            <pc:docMk/>
            <pc:sldMk cId="583576952" sldId="302"/>
            <ac:spMk id="10" creationId="{FA084405-F054-B7FF-DABC-E3511CE2E1D5}"/>
          </ac:spMkLst>
        </pc:spChg>
        <pc:spChg chg="mod">
          <ac:chgData name="Matilde Chierici" userId="98dd06da-3f0b-451a-9338-e3214f9450ab" providerId="ADAL" clId="{12380F7E-42EF-4D0B-9FFC-0C32E1FB4665}" dt="2023-01-23T12:39:00.757" v="5095" actId="2085"/>
          <ac:spMkLst>
            <pc:docMk/>
            <pc:sldMk cId="583576952" sldId="302"/>
            <ac:spMk id="13" creationId="{09AB2715-94EE-A796-0A91-2B1ECE64E208}"/>
          </ac:spMkLst>
        </pc:spChg>
        <pc:spChg chg="mod">
          <ac:chgData name="Matilde Chierici" userId="98dd06da-3f0b-451a-9338-e3214f9450ab" providerId="ADAL" clId="{12380F7E-42EF-4D0B-9FFC-0C32E1FB4665}" dt="2023-01-23T12:39:21.469" v="5097" actId="14100"/>
          <ac:spMkLst>
            <pc:docMk/>
            <pc:sldMk cId="583576952" sldId="302"/>
            <ac:spMk id="14" creationId="{52121654-5C58-E0B2-2021-4EB56075BFCA}"/>
          </ac:spMkLst>
        </pc:spChg>
        <pc:spChg chg="del">
          <ac:chgData name="Matilde Chierici" userId="98dd06da-3f0b-451a-9338-e3214f9450ab" providerId="ADAL" clId="{12380F7E-42EF-4D0B-9FFC-0C32E1FB4665}" dt="2023-01-23T10:46:02.456" v="1973" actId="478"/>
          <ac:spMkLst>
            <pc:docMk/>
            <pc:sldMk cId="583576952" sldId="302"/>
            <ac:spMk id="16" creationId="{0D5337B2-7E95-D444-BBE1-700F270EFFB9}"/>
          </ac:spMkLst>
        </pc:spChg>
        <pc:spChg chg="mod">
          <ac:chgData name="Matilde Chierici" userId="98dd06da-3f0b-451a-9338-e3214f9450ab" providerId="ADAL" clId="{12380F7E-42EF-4D0B-9FFC-0C32E1FB4665}" dt="2023-01-23T12:38:57.395" v="5094" actId="2085"/>
          <ac:spMkLst>
            <pc:docMk/>
            <pc:sldMk cId="583576952" sldId="302"/>
            <ac:spMk id="26" creationId="{285177ED-2E57-8FF5-AFD8-AA79A7B24B3D}"/>
          </ac:spMkLst>
        </pc:spChg>
        <pc:spChg chg="mod">
          <ac:chgData name="Matilde Chierici" userId="98dd06da-3f0b-451a-9338-e3214f9450ab" providerId="ADAL" clId="{12380F7E-42EF-4D0B-9FFC-0C32E1FB4665}" dt="2023-01-23T10:48:12.726" v="2174" actId="1076"/>
          <ac:spMkLst>
            <pc:docMk/>
            <pc:sldMk cId="583576952" sldId="302"/>
            <ac:spMk id="40" creationId="{FA2F9A05-8E79-46FF-1ABA-927EF2D69BC5}"/>
          </ac:spMkLst>
        </pc:spChg>
        <pc:spChg chg="mod">
          <ac:chgData name="Matilde Chierici" userId="98dd06da-3f0b-451a-9338-e3214f9450ab" providerId="ADAL" clId="{12380F7E-42EF-4D0B-9FFC-0C32E1FB4665}" dt="2023-01-23T12:38:25.679" v="5091" actId="14100"/>
          <ac:spMkLst>
            <pc:docMk/>
            <pc:sldMk cId="583576952" sldId="302"/>
            <ac:spMk id="42" creationId="{48BF8F22-E288-84B0-03E9-82D678051D45}"/>
          </ac:spMkLst>
        </pc:spChg>
        <pc:spChg chg="mod">
          <ac:chgData name="Matilde Chierici" userId="98dd06da-3f0b-451a-9338-e3214f9450ab" providerId="ADAL" clId="{12380F7E-42EF-4D0B-9FFC-0C32E1FB4665}" dt="2023-01-23T10:48:12.726" v="2174" actId="1076"/>
          <ac:spMkLst>
            <pc:docMk/>
            <pc:sldMk cId="583576952" sldId="302"/>
            <ac:spMk id="44" creationId="{D0C47E92-8875-E555-5480-8A9BAEE853A7}"/>
          </ac:spMkLst>
        </pc:spChg>
        <pc:spChg chg="del">
          <ac:chgData name="Matilde Chierici" userId="98dd06da-3f0b-451a-9338-e3214f9450ab" providerId="ADAL" clId="{12380F7E-42EF-4D0B-9FFC-0C32E1FB4665}" dt="2023-01-23T10:46:02.456" v="1973" actId="478"/>
          <ac:spMkLst>
            <pc:docMk/>
            <pc:sldMk cId="583576952" sldId="302"/>
            <ac:spMk id="46" creationId="{B87AFF1A-EF07-5FBF-C582-29AE302A47D5}"/>
          </ac:spMkLst>
        </pc:spChg>
        <pc:spChg chg="mod">
          <ac:chgData name="Matilde Chierici" userId="98dd06da-3f0b-451a-9338-e3214f9450ab" providerId="ADAL" clId="{12380F7E-42EF-4D0B-9FFC-0C32E1FB4665}" dt="2023-01-23T10:48:12.726" v="2174" actId="1076"/>
          <ac:spMkLst>
            <pc:docMk/>
            <pc:sldMk cId="583576952" sldId="302"/>
            <ac:spMk id="50" creationId="{0532F467-8DBE-D445-0CF7-D5D242DAD663}"/>
          </ac:spMkLst>
        </pc:spChg>
        <pc:spChg chg="mod">
          <ac:chgData name="Matilde Chierici" userId="98dd06da-3f0b-451a-9338-e3214f9450ab" providerId="ADAL" clId="{12380F7E-42EF-4D0B-9FFC-0C32E1FB4665}" dt="2023-01-23T12:38:28.232" v="5092" actId="14100"/>
          <ac:spMkLst>
            <pc:docMk/>
            <pc:sldMk cId="583576952" sldId="302"/>
            <ac:spMk id="52" creationId="{BACB9342-C47E-6729-46BE-F10DBB78182A}"/>
          </ac:spMkLst>
        </pc:spChg>
        <pc:spChg chg="mod">
          <ac:chgData name="Matilde Chierici" userId="98dd06da-3f0b-451a-9338-e3214f9450ab" providerId="ADAL" clId="{12380F7E-42EF-4D0B-9FFC-0C32E1FB4665}" dt="2023-01-23T10:48:12.726" v="2174" actId="1076"/>
          <ac:spMkLst>
            <pc:docMk/>
            <pc:sldMk cId="583576952" sldId="302"/>
            <ac:spMk id="54" creationId="{DDCD388C-8374-D810-DCE5-554B7E05F55A}"/>
          </ac:spMkLst>
        </pc:spChg>
        <pc:spChg chg="del">
          <ac:chgData name="Matilde Chierici" userId="98dd06da-3f0b-451a-9338-e3214f9450ab" providerId="ADAL" clId="{12380F7E-42EF-4D0B-9FFC-0C32E1FB4665}" dt="2023-01-23T10:46:02.456" v="1973" actId="478"/>
          <ac:spMkLst>
            <pc:docMk/>
            <pc:sldMk cId="583576952" sldId="302"/>
            <ac:spMk id="56" creationId="{E62055F1-67DB-9D6D-ABE2-20C3B2514A43}"/>
          </ac:spMkLst>
        </pc:spChg>
      </pc:sldChg>
      <pc:sldChg chg="addSp delSp modSp add mod ord">
        <pc:chgData name="Matilde Chierici" userId="98dd06da-3f0b-451a-9338-e3214f9450ab" providerId="ADAL" clId="{12380F7E-42EF-4D0B-9FFC-0C32E1FB4665}" dt="2023-01-23T12:31:43.090" v="5065" actId="2085"/>
        <pc:sldMkLst>
          <pc:docMk/>
          <pc:sldMk cId="924071169" sldId="303"/>
        </pc:sldMkLst>
        <pc:spChg chg="mod">
          <ac:chgData name="Matilde Chierici" userId="98dd06da-3f0b-451a-9338-e3214f9450ab" providerId="ADAL" clId="{12380F7E-42EF-4D0B-9FFC-0C32E1FB4665}" dt="2023-01-23T12:29:04.813" v="5045" actId="2711"/>
          <ac:spMkLst>
            <pc:docMk/>
            <pc:sldMk cId="924071169" sldId="303"/>
            <ac:spMk id="2" creationId="{3050A7D0-27DB-5F90-57E8-E337931CF60F}"/>
          </ac:spMkLst>
        </pc:spChg>
        <pc:spChg chg="add del mod">
          <ac:chgData name="Matilde Chierici" userId="98dd06da-3f0b-451a-9338-e3214f9450ab" providerId="ADAL" clId="{12380F7E-42EF-4D0B-9FFC-0C32E1FB4665}" dt="2023-01-23T10:51:33.475" v="2223" actId="478"/>
          <ac:spMkLst>
            <pc:docMk/>
            <pc:sldMk cId="924071169" sldId="303"/>
            <ac:spMk id="5" creationId="{7DAE6FD2-AD94-DCC2-0C57-409B897FE3B3}"/>
          </ac:spMkLst>
        </pc:spChg>
        <pc:spChg chg="mod">
          <ac:chgData name="Matilde Chierici" userId="98dd06da-3f0b-451a-9338-e3214f9450ab" providerId="ADAL" clId="{12380F7E-42EF-4D0B-9FFC-0C32E1FB4665}" dt="2023-01-23T11:07:39.576" v="2669" actId="20577"/>
          <ac:spMkLst>
            <pc:docMk/>
            <pc:sldMk cId="924071169" sldId="303"/>
            <ac:spMk id="6" creationId="{2ECE70B0-DF19-EC14-C1A1-D0AF14E714D8}"/>
          </ac:spMkLst>
        </pc:spChg>
        <pc:spChg chg="del mod">
          <ac:chgData name="Matilde Chierici" userId="98dd06da-3f0b-451a-9338-e3214f9450ab" providerId="ADAL" clId="{12380F7E-42EF-4D0B-9FFC-0C32E1FB4665}" dt="2023-01-23T11:02:44.113" v="2567" actId="478"/>
          <ac:spMkLst>
            <pc:docMk/>
            <pc:sldMk cId="924071169" sldId="303"/>
            <ac:spMk id="7" creationId="{C3014E88-1F74-3F16-CE35-64BF52F1FAC4}"/>
          </ac:spMkLst>
        </pc:spChg>
        <pc:spChg chg="del">
          <ac:chgData name="Matilde Chierici" userId="98dd06da-3f0b-451a-9338-e3214f9450ab" providerId="ADAL" clId="{12380F7E-42EF-4D0B-9FFC-0C32E1FB4665}" dt="2023-01-23T10:51:40.393" v="2227" actId="478"/>
          <ac:spMkLst>
            <pc:docMk/>
            <pc:sldMk cId="924071169" sldId="303"/>
            <ac:spMk id="10" creationId="{BD55762A-A0A9-F744-BF4D-D903B5CD0138}"/>
          </ac:spMkLst>
        </pc:spChg>
        <pc:spChg chg="del">
          <ac:chgData name="Matilde Chierici" userId="98dd06da-3f0b-451a-9338-e3214f9450ab" providerId="ADAL" clId="{12380F7E-42EF-4D0B-9FFC-0C32E1FB4665}" dt="2023-01-23T10:51:45.134" v="2230" actId="478"/>
          <ac:spMkLst>
            <pc:docMk/>
            <pc:sldMk cId="924071169" sldId="303"/>
            <ac:spMk id="11" creationId="{D70332A0-73BE-75A8-0F89-BA425A527FF7}"/>
          </ac:spMkLst>
        </pc:spChg>
        <pc:spChg chg="del">
          <ac:chgData name="Matilde Chierici" userId="98dd06da-3f0b-451a-9338-e3214f9450ab" providerId="ADAL" clId="{12380F7E-42EF-4D0B-9FFC-0C32E1FB4665}" dt="2023-01-23T10:51:41.540" v="2228" actId="478"/>
          <ac:spMkLst>
            <pc:docMk/>
            <pc:sldMk cId="924071169" sldId="303"/>
            <ac:spMk id="12" creationId="{91A8FD99-CA19-C889-644D-E93DD75AA45F}"/>
          </ac:spMkLst>
        </pc:spChg>
        <pc:spChg chg="add del mod">
          <ac:chgData name="Matilde Chierici" userId="98dd06da-3f0b-451a-9338-e3214f9450ab" providerId="ADAL" clId="{12380F7E-42EF-4D0B-9FFC-0C32E1FB4665}" dt="2023-01-23T10:53:46.332" v="2255" actId="478"/>
          <ac:spMkLst>
            <pc:docMk/>
            <pc:sldMk cId="924071169" sldId="303"/>
            <ac:spMk id="13" creationId="{C9ACC941-BD11-4891-CB46-108E60279FE8}"/>
          </ac:spMkLst>
        </pc:spChg>
        <pc:spChg chg="add del mod">
          <ac:chgData name="Matilde Chierici" userId="98dd06da-3f0b-451a-9338-e3214f9450ab" providerId="ADAL" clId="{12380F7E-42EF-4D0B-9FFC-0C32E1FB4665}" dt="2023-01-23T10:52:33.351" v="2240" actId="22"/>
          <ac:spMkLst>
            <pc:docMk/>
            <pc:sldMk cId="924071169" sldId="303"/>
            <ac:spMk id="15" creationId="{A94C937D-E944-9690-2560-DB33A4E549AD}"/>
          </ac:spMkLst>
        </pc:spChg>
        <pc:spChg chg="mod">
          <ac:chgData name="Matilde Chierici" userId="98dd06da-3f0b-451a-9338-e3214f9450ab" providerId="ADAL" clId="{12380F7E-42EF-4D0B-9FFC-0C32E1FB4665}" dt="2023-01-23T12:31:43.090" v="5065" actId="2085"/>
          <ac:spMkLst>
            <pc:docMk/>
            <pc:sldMk cId="924071169" sldId="303"/>
            <ac:spMk id="21" creationId="{B5CDE321-C828-847E-9E04-7987CCE2FAD2}"/>
          </ac:spMkLst>
        </pc:spChg>
        <pc:spChg chg="add mod">
          <ac:chgData name="Matilde Chierici" userId="98dd06da-3f0b-451a-9338-e3214f9450ab" providerId="ADAL" clId="{12380F7E-42EF-4D0B-9FFC-0C32E1FB4665}" dt="2023-01-23T11:10:00.564" v="2769" actId="1076"/>
          <ac:spMkLst>
            <pc:docMk/>
            <pc:sldMk cId="924071169" sldId="303"/>
            <ac:spMk id="32" creationId="{ADFD3722-1818-6A11-3586-FB03583AA4FD}"/>
          </ac:spMkLst>
        </pc:spChg>
        <pc:picChg chg="add del mod">
          <ac:chgData name="Matilde Chierici" userId="98dd06da-3f0b-451a-9338-e3214f9450ab" providerId="ADAL" clId="{12380F7E-42EF-4D0B-9FFC-0C32E1FB4665}" dt="2023-01-23T10:51:39.054" v="2226" actId="478"/>
          <ac:picMkLst>
            <pc:docMk/>
            <pc:sldMk cId="924071169" sldId="303"/>
            <ac:picMk id="3" creationId="{86671653-44BB-E032-2CF5-1ECBA0E3FFC4}"/>
          </ac:picMkLst>
        </pc:picChg>
        <pc:picChg chg="add del mod">
          <ac:chgData name="Matilde Chierici" userId="98dd06da-3f0b-451a-9338-e3214f9450ab" providerId="ADAL" clId="{12380F7E-42EF-4D0B-9FFC-0C32E1FB4665}" dt="2023-01-23T10:54:00.256" v="2262" actId="478"/>
          <ac:picMkLst>
            <pc:docMk/>
            <pc:sldMk cId="924071169" sldId="303"/>
            <ac:picMk id="18" creationId="{4BE8EBFB-D458-2F8D-82CA-4C5B2117D658}"/>
          </ac:picMkLst>
        </pc:picChg>
        <pc:picChg chg="add del mod">
          <ac:chgData name="Matilde Chierici" userId="98dd06da-3f0b-451a-9338-e3214f9450ab" providerId="ADAL" clId="{12380F7E-42EF-4D0B-9FFC-0C32E1FB4665}" dt="2023-01-23T10:54:01.241" v="2263" actId="478"/>
          <ac:picMkLst>
            <pc:docMk/>
            <pc:sldMk cId="924071169" sldId="303"/>
            <ac:picMk id="22" creationId="{4D2D2EFF-2C13-93DD-4ED0-604028F64DBA}"/>
          </ac:picMkLst>
        </pc:picChg>
        <pc:picChg chg="add del mod modCrop">
          <ac:chgData name="Matilde Chierici" userId="98dd06da-3f0b-451a-9338-e3214f9450ab" providerId="ADAL" clId="{12380F7E-42EF-4D0B-9FFC-0C32E1FB4665}" dt="2023-01-23T11:20:16.262" v="2870" actId="478"/>
          <ac:picMkLst>
            <pc:docMk/>
            <pc:sldMk cId="924071169" sldId="303"/>
            <ac:picMk id="23" creationId="{160E777E-5CC2-FB91-9407-D3FC929BFAA3}"/>
          </ac:picMkLst>
        </pc:picChg>
        <pc:picChg chg="add del mod">
          <ac:chgData name="Matilde Chierici" userId="98dd06da-3f0b-451a-9338-e3214f9450ab" providerId="ADAL" clId="{12380F7E-42EF-4D0B-9FFC-0C32E1FB4665}" dt="2023-01-23T10:56:02.228" v="2273" actId="478"/>
          <ac:picMkLst>
            <pc:docMk/>
            <pc:sldMk cId="924071169" sldId="303"/>
            <ac:picMk id="25" creationId="{3B7C6D88-04C9-8981-1624-8DDA93BC37C7}"/>
          </ac:picMkLst>
        </pc:picChg>
        <pc:picChg chg="add del mod">
          <ac:chgData name="Matilde Chierici" userId="98dd06da-3f0b-451a-9338-e3214f9450ab" providerId="ADAL" clId="{12380F7E-42EF-4D0B-9FFC-0C32E1FB4665}" dt="2023-01-23T10:57:23.949" v="2286" actId="478"/>
          <ac:picMkLst>
            <pc:docMk/>
            <pc:sldMk cId="924071169" sldId="303"/>
            <ac:picMk id="27" creationId="{9340784E-C980-55DA-9134-195076B75D72}"/>
          </ac:picMkLst>
        </pc:picChg>
        <pc:picChg chg="add del mod">
          <ac:chgData name="Matilde Chierici" userId="98dd06da-3f0b-451a-9338-e3214f9450ab" providerId="ADAL" clId="{12380F7E-42EF-4D0B-9FFC-0C32E1FB4665}" dt="2023-01-23T11:20:15.411" v="2869" actId="478"/>
          <ac:picMkLst>
            <pc:docMk/>
            <pc:sldMk cId="924071169" sldId="303"/>
            <ac:picMk id="29" creationId="{23799A85-4555-CFA7-2929-A52B0CFDA883}"/>
          </ac:picMkLst>
        </pc:picChg>
        <pc:picChg chg="add del mod">
          <ac:chgData name="Matilde Chierici" userId="98dd06da-3f0b-451a-9338-e3214f9450ab" providerId="ADAL" clId="{12380F7E-42EF-4D0B-9FFC-0C32E1FB4665}" dt="2023-01-23T11:15:43.918" v="2808" actId="21"/>
          <ac:picMkLst>
            <pc:docMk/>
            <pc:sldMk cId="924071169" sldId="303"/>
            <ac:picMk id="34" creationId="{AB6DC736-1C22-7C3B-BB6F-FA40CEC3D0C1}"/>
          </ac:picMkLst>
        </pc:picChg>
        <pc:picChg chg="add del mod">
          <ac:chgData name="Matilde Chierici" userId="98dd06da-3f0b-451a-9338-e3214f9450ab" providerId="ADAL" clId="{12380F7E-42EF-4D0B-9FFC-0C32E1FB4665}" dt="2023-01-23T11:18:17.412" v="2827" actId="21"/>
          <ac:picMkLst>
            <pc:docMk/>
            <pc:sldMk cId="924071169" sldId="303"/>
            <ac:picMk id="36" creationId="{D69BC936-08EA-516B-B625-A5F8324E17A3}"/>
          </ac:picMkLst>
        </pc:picChg>
        <pc:picChg chg="add mod ord">
          <ac:chgData name="Matilde Chierici" userId="98dd06da-3f0b-451a-9338-e3214f9450ab" providerId="ADAL" clId="{12380F7E-42EF-4D0B-9FFC-0C32E1FB4665}" dt="2023-01-23T11:20:13.601" v="2868" actId="167"/>
          <ac:picMkLst>
            <pc:docMk/>
            <pc:sldMk cId="924071169" sldId="303"/>
            <ac:picMk id="37" creationId="{A08A1C3F-A5C0-C169-4E30-BFAE0AF87954}"/>
          </ac:picMkLst>
        </pc:picChg>
        <pc:picChg chg="add del mod">
          <ac:chgData name="Matilde Chierici" userId="98dd06da-3f0b-451a-9338-e3214f9450ab" providerId="ADAL" clId="{12380F7E-42EF-4D0B-9FFC-0C32E1FB4665}" dt="2023-01-23T11:20:32.368" v="2873" actId="478"/>
          <ac:picMkLst>
            <pc:docMk/>
            <pc:sldMk cId="924071169" sldId="303"/>
            <ac:picMk id="38" creationId="{C9D87C6F-9ADE-B1AA-77B5-7BE334FE18F3}"/>
          </ac:picMkLst>
        </pc:picChg>
        <pc:picChg chg="add mod modCrop">
          <ac:chgData name="Matilde Chierici" userId="98dd06da-3f0b-451a-9338-e3214f9450ab" providerId="ADAL" clId="{12380F7E-42EF-4D0B-9FFC-0C32E1FB4665}" dt="2023-01-23T11:23:10.959" v="2902" actId="1076"/>
          <ac:picMkLst>
            <pc:docMk/>
            <pc:sldMk cId="924071169" sldId="303"/>
            <ac:picMk id="39" creationId="{D4612467-A0E7-F63D-FAB2-16A6F5E7A8E7}"/>
          </ac:picMkLst>
        </pc:picChg>
        <pc:picChg chg="add del mod ord">
          <ac:chgData name="Matilde Chierici" userId="98dd06da-3f0b-451a-9338-e3214f9450ab" providerId="ADAL" clId="{12380F7E-42EF-4D0B-9FFC-0C32E1FB4665}" dt="2023-01-23T11:23:01.407" v="2899" actId="478"/>
          <ac:picMkLst>
            <pc:docMk/>
            <pc:sldMk cId="924071169" sldId="303"/>
            <ac:picMk id="41" creationId="{0600B04E-E20E-720A-7EC5-FDBC442BBF6B}"/>
          </ac:picMkLst>
        </pc:picChg>
        <pc:picChg chg="add del mod">
          <ac:chgData name="Matilde Chierici" userId="98dd06da-3f0b-451a-9338-e3214f9450ab" providerId="ADAL" clId="{12380F7E-42EF-4D0B-9FFC-0C32E1FB4665}" dt="2023-01-23T11:23:13.266" v="2903" actId="478"/>
          <ac:picMkLst>
            <pc:docMk/>
            <pc:sldMk cId="924071169" sldId="303"/>
            <ac:picMk id="42" creationId="{7444DAF9-B610-204C-4898-A883DD7EB9E4}"/>
          </ac:picMkLst>
        </pc:picChg>
        <pc:cxnChg chg="del">
          <ac:chgData name="Matilde Chierici" userId="98dd06da-3f0b-451a-9338-e3214f9450ab" providerId="ADAL" clId="{12380F7E-42EF-4D0B-9FFC-0C32E1FB4665}" dt="2023-01-23T11:03:06.134" v="2573" actId="478"/>
          <ac:cxnSpMkLst>
            <pc:docMk/>
            <pc:sldMk cId="924071169" sldId="303"/>
            <ac:cxnSpMk id="8" creationId="{FC6EA895-4066-E120-E0E1-49CA55FCA3EF}"/>
          </ac:cxnSpMkLst>
        </pc:cxnChg>
        <pc:cxnChg chg="del">
          <ac:chgData name="Matilde Chierici" userId="98dd06da-3f0b-451a-9338-e3214f9450ab" providerId="ADAL" clId="{12380F7E-42EF-4D0B-9FFC-0C32E1FB4665}" dt="2023-01-23T10:51:45.944" v="2231" actId="478"/>
          <ac:cxnSpMkLst>
            <pc:docMk/>
            <pc:sldMk cId="924071169" sldId="303"/>
            <ac:cxnSpMk id="16" creationId="{C53FD451-B93B-B9BD-16FA-BDE6DED2FA9E}"/>
          </ac:cxnSpMkLst>
        </pc:cxnChg>
        <pc:cxnChg chg="del">
          <ac:chgData name="Matilde Chierici" userId="98dd06da-3f0b-451a-9338-e3214f9450ab" providerId="ADAL" clId="{12380F7E-42EF-4D0B-9FFC-0C32E1FB4665}" dt="2023-01-23T10:51:42.429" v="2229" actId="478"/>
          <ac:cxnSpMkLst>
            <pc:docMk/>
            <pc:sldMk cId="924071169" sldId="303"/>
            <ac:cxnSpMk id="20" creationId="{0B2D3EF5-33D4-80EF-E6F4-429F7762B7D8}"/>
          </ac:cxnSpMkLst>
        </pc:cxnChg>
        <pc:cxnChg chg="add mod ord">
          <ac:chgData name="Matilde Chierici" userId="98dd06da-3f0b-451a-9338-e3214f9450ab" providerId="ADAL" clId="{12380F7E-42EF-4D0B-9FFC-0C32E1FB4665}" dt="2023-01-23T11:21:13.136" v="2882" actId="14100"/>
          <ac:cxnSpMkLst>
            <pc:docMk/>
            <pc:sldMk cId="924071169" sldId="303"/>
            <ac:cxnSpMk id="30" creationId="{E4F2C387-FA24-32E1-9BB8-17AC81A29420}"/>
          </ac:cxnSpMkLst>
        </pc:cxnChg>
      </pc:sldChg>
      <pc:sldChg chg="add del">
        <pc:chgData name="Matilde Chierici" userId="98dd06da-3f0b-451a-9338-e3214f9450ab" providerId="ADAL" clId="{12380F7E-42EF-4D0B-9FFC-0C32E1FB4665}" dt="2023-01-23T11:10:42.354" v="2771" actId="47"/>
        <pc:sldMkLst>
          <pc:docMk/>
          <pc:sldMk cId="580078590" sldId="304"/>
        </pc:sldMkLst>
      </pc:sldChg>
      <pc:sldChg chg="add del">
        <pc:chgData name="Matilde Chierici" userId="98dd06da-3f0b-451a-9338-e3214f9450ab" providerId="ADAL" clId="{12380F7E-42EF-4D0B-9FFC-0C32E1FB4665}" dt="2023-01-23T11:06:59.400" v="2620" actId="47"/>
        <pc:sldMkLst>
          <pc:docMk/>
          <pc:sldMk cId="4253564325" sldId="304"/>
        </pc:sldMkLst>
      </pc:sldChg>
      <pc:sldChg chg="addSp delSp modSp add mod">
        <pc:chgData name="Matilde Chierici" userId="98dd06da-3f0b-451a-9338-e3214f9450ab" providerId="ADAL" clId="{12380F7E-42EF-4D0B-9FFC-0C32E1FB4665}" dt="2023-01-23T12:32:02.205" v="5069" actId="2085"/>
        <pc:sldMkLst>
          <pc:docMk/>
          <pc:sldMk cId="3787754401" sldId="305"/>
        </pc:sldMkLst>
        <pc:spChg chg="mod">
          <ac:chgData name="Matilde Chierici" userId="98dd06da-3f0b-451a-9338-e3214f9450ab" providerId="ADAL" clId="{12380F7E-42EF-4D0B-9FFC-0C32E1FB4665}" dt="2023-01-23T12:29:15.076" v="5047" actId="2711"/>
          <ac:spMkLst>
            <pc:docMk/>
            <pc:sldMk cId="3787754401" sldId="305"/>
            <ac:spMk id="2" creationId="{3050A7D0-27DB-5F90-57E8-E337931CF60F}"/>
          </ac:spMkLst>
        </pc:spChg>
        <pc:spChg chg="del mod">
          <ac:chgData name="Matilde Chierici" userId="98dd06da-3f0b-451a-9338-e3214f9450ab" providerId="ADAL" clId="{12380F7E-42EF-4D0B-9FFC-0C32E1FB4665}" dt="2023-01-23T11:32:04.892" v="3259" actId="478"/>
          <ac:spMkLst>
            <pc:docMk/>
            <pc:sldMk cId="3787754401" sldId="305"/>
            <ac:spMk id="6" creationId="{2ECE70B0-DF19-EC14-C1A1-D0AF14E714D8}"/>
          </ac:spMkLst>
        </pc:spChg>
        <pc:spChg chg="add mod">
          <ac:chgData name="Matilde Chierici" userId="98dd06da-3f0b-451a-9338-e3214f9450ab" providerId="ADAL" clId="{12380F7E-42EF-4D0B-9FFC-0C32E1FB4665}" dt="2023-01-23T11:42:04.599" v="3625" actId="1076"/>
          <ac:spMkLst>
            <pc:docMk/>
            <pc:sldMk cId="3787754401" sldId="305"/>
            <ac:spMk id="15" creationId="{953574D9-7CCA-950F-EBC1-EA7C375D8358}"/>
          </ac:spMkLst>
        </pc:spChg>
        <pc:spChg chg="add mod">
          <ac:chgData name="Matilde Chierici" userId="98dd06da-3f0b-451a-9338-e3214f9450ab" providerId="ADAL" clId="{12380F7E-42EF-4D0B-9FFC-0C32E1FB4665}" dt="2023-01-23T11:42:32.062" v="3628" actId="1076"/>
          <ac:spMkLst>
            <pc:docMk/>
            <pc:sldMk cId="3787754401" sldId="305"/>
            <ac:spMk id="17" creationId="{B8D2DC8A-6CA4-A705-17BB-EB4C99C3BA62}"/>
          </ac:spMkLst>
        </pc:spChg>
        <pc:spChg chg="add mod">
          <ac:chgData name="Matilde Chierici" userId="98dd06da-3f0b-451a-9338-e3214f9450ab" providerId="ADAL" clId="{12380F7E-42EF-4D0B-9FFC-0C32E1FB4665}" dt="2023-01-23T11:42:35.718" v="3629" actId="1076"/>
          <ac:spMkLst>
            <pc:docMk/>
            <pc:sldMk cId="3787754401" sldId="305"/>
            <ac:spMk id="18" creationId="{8EB1DAFE-7BB3-B70A-5122-FF7E5EC539C2}"/>
          </ac:spMkLst>
        </pc:spChg>
        <pc:spChg chg="add mod">
          <ac:chgData name="Matilde Chierici" userId="98dd06da-3f0b-451a-9338-e3214f9450ab" providerId="ADAL" clId="{12380F7E-42EF-4D0B-9FFC-0C32E1FB4665}" dt="2023-01-23T11:42:16.289" v="3626" actId="1076"/>
          <ac:spMkLst>
            <pc:docMk/>
            <pc:sldMk cId="3787754401" sldId="305"/>
            <ac:spMk id="19" creationId="{980A98DA-09AA-9B89-D6DD-AC4B254AF224}"/>
          </ac:spMkLst>
        </pc:spChg>
        <pc:spChg chg="mod">
          <ac:chgData name="Matilde Chierici" userId="98dd06da-3f0b-451a-9338-e3214f9450ab" providerId="ADAL" clId="{12380F7E-42EF-4D0B-9FFC-0C32E1FB4665}" dt="2023-01-23T12:32:02.205" v="5069" actId="2085"/>
          <ac:spMkLst>
            <pc:docMk/>
            <pc:sldMk cId="3787754401" sldId="305"/>
            <ac:spMk id="21" creationId="{B5CDE321-C828-847E-9E04-7987CCE2FAD2}"/>
          </ac:spMkLst>
        </pc:spChg>
        <pc:spChg chg="mod ord">
          <ac:chgData name="Matilde Chierici" userId="98dd06da-3f0b-451a-9338-e3214f9450ab" providerId="ADAL" clId="{12380F7E-42EF-4D0B-9FFC-0C32E1FB4665}" dt="2023-01-23T11:42:28.026" v="3627" actId="1076"/>
          <ac:spMkLst>
            <pc:docMk/>
            <pc:sldMk cId="3787754401" sldId="305"/>
            <ac:spMk id="32" creationId="{ADFD3722-1818-6A11-3586-FB03583AA4FD}"/>
          </ac:spMkLst>
        </pc:spChg>
        <pc:spChg chg="add mod">
          <ac:chgData name="Matilde Chierici" userId="98dd06da-3f0b-451a-9338-e3214f9450ab" providerId="ADAL" clId="{12380F7E-42EF-4D0B-9FFC-0C32E1FB4665}" dt="2023-01-23T11:42:16.289" v="3626" actId="1076"/>
          <ac:spMkLst>
            <pc:docMk/>
            <pc:sldMk cId="3787754401" sldId="305"/>
            <ac:spMk id="34" creationId="{ACE26A5B-6A20-63EF-8B24-302B39F24C2F}"/>
          </ac:spMkLst>
        </pc:spChg>
        <pc:picChg chg="add del mod ord modCrop">
          <ac:chgData name="Matilde Chierici" userId="98dd06da-3f0b-451a-9338-e3214f9450ab" providerId="ADAL" clId="{12380F7E-42EF-4D0B-9FFC-0C32E1FB4665}" dt="2023-01-23T11:32:14.900" v="3261" actId="478"/>
          <ac:picMkLst>
            <pc:docMk/>
            <pc:sldMk cId="3787754401" sldId="305"/>
            <ac:picMk id="3" creationId="{9DA02891-B8C3-30A8-B30E-894C30C06F07}"/>
          </ac:picMkLst>
        </pc:picChg>
        <pc:picChg chg="add del mod">
          <ac:chgData name="Matilde Chierici" userId="98dd06da-3f0b-451a-9338-e3214f9450ab" providerId="ADAL" clId="{12380F7E-42EF-4D0B-9FFC-0C32E1FB4665}" dt="2023-01-23T11:16:17.096" v="2817" actId="478"/>
          <ac:picMkLst>
            <pc:docMk/>
            <pc:sldMk cId="3787754401" sldId="305"/>
            <ac:picMk id="4" creationId="{050F7D33-E272-FCE2-F7B0-A6C9EF20122D}"/>
          </ac:picMkLst>
        </pc:picChg>
        <pc:picChg chg="add del mod">
          <ac:chgData name="Matilde Chierici" userId="98dd06da-3f0b-451a-9338-e3214f9450ab" providerId="ADAL" clId="{12380F7E-42EF-4D0B-9FFC-0C32E1FB4665}" dt="2023-01-23T11:17:37.644" v="2825" actId="478"/>
          <ac:picMkLst>
            <pc:docMk/>
            <pc:sldMk cId="3787754401" sldId="305"/>
            <ac:picMk id="7" creationId="{62C2C6E2-387A-1A4E-0542-BC20A4927B10}"/>
          </ac:picMkLst>
        </pc:picChg>
        <pc:picChg chg="add mod ord">
          <ac:chgData name="Matilde Chierici" userId="98dd06da-3f0b-451a-9338-e3214f9450ab" providerId="ADAL" clId="{12380F7E-42EF-4D0B-9FFC-0C32E1FB4665}" dt="2023-01-23T11:31:27.883" v="3252" actId="1076"/>
          <ac:picMkLst>
            <pc:docMk/>
            <pc:sldMk cId="3787754401" sldId="305"/>
            <ac:picMk id="8" creationId="{CD598999-2959-3326-66D2-28BD967CD93E}"/>
          </ac:picMkLst>
        </pc:picChg>
        <pc:picChg chg="add del mod">
          <ac:chgData name="Matilde Chierici" userId="98dd06da-3f0b-451a-9338-e3214f9450ab" providerId="ADAL" clId="{12380F7E-42EF-4D0B-9FFC-0C32E1FB4665}" dt="2023-01-23T11:20:51.712" v="2877" actId="21"/>
          <ac:picMkLst>
            <pc:docMk/>
            <pc:sldMk cId="3787754401" sldId="305"/>
            <ac:picMk id="9" creationId="{9F9244BA-F065-688E-BD10-302EBEE106D2}"/>
          </ac:picMkLst>
        </pc:picChg>
        <pc:picChg chg="add del mod">
          <ac:chgData name="Matilde Chierici" userId="98dd06da-3f0b-451a-9338-e3214f9450ab" providerId="ADAL" clId="{12380F7E-42EF-4D0B-9FFC-0C32E1FB4665}" dt="2023-01-23T11:28:58.526" v="3207" actId="478"/>
          <ac:picMkLst>
            <pc:docMk/>
            <pc:sldMk cId="3787754401" sldId="305"/>
            <ac:picMk id="13" creationId="{A0C22A95-60E3-F255-2E7F-E93582B28742}"/>
          </ac:picMkLst>
        </pc:picChg>
        <pc:picChg chg="add mod ord">
          <ac:chgData name="Matilde Chierici" userId="98dd06da-3f0b-451a-9338-e3214f9450ab" providerId="ADAL" clId="{12380F7E-42EF-4D0B-9FFC-0C32E1FB4665}" dt="2023-01-23T11:33:17.899" v="3277" actId="1076"/>
          <ac:picMkLst>
            <pc:docMk/>
            <pc:sldMk cId="3787754401" sldId="305"/>
            <ac:picMk id="14" creationId="{9ED03ED3-F9DA-EE8E-A3C3-C59F6909ABF9}"/>
          </ac:picMkLst>
        </pc:picChg>
        <pc:picChg chg="del">
          <ac:chgData name="Matilde Chierici" userId="98dd06da-3f0b-451a-9338-e3214f9450ab" providerId="ADAL" clId="{12380F7E-42EF-4D0B-9FFC-0C32E1FB4665}" dt="2023-01-23T11:12:15.944" v="2786" actId="478"/>
          <ac:picMkLst>
            <pc:docMk/>
            <pc:sldMk cId="3787754401" sldId="305"/>
            <ac:picMk id="23" creationId="{160E777E-5CC2-FB91-9407-D3FC929BFAA3}"/>
          </ac:picMkLst>
        </pc:picChg>
        <pc:picChg chg="del mod">
          <ac:chgData name="Matilde Chierici" userId="98dd06da-3f0b-451a-9338-e3214f9450ab" providerId="ADAL" clId="{12380F7E-42EF-4D0B-9FFC-0C32E1FB4665}" dt="2023-01-23T11:18:23.328" v="2830" actId="478"/>
          <ac:picMkLst>
            <pc:docMk/>
            <pc:sldMk cId="3787754401" sldId="305"/>
            <ac:picMk id="29" creationId="{23799A85-4555-CFA7-2929-A52B0CFDA883}"/>
          </ac:picMkLst>
        </pc:picChg>
        <pc:cxnChg chg="add mod">
          <ac:chgData name="Matilde Chierici" userId="98dd06da-3f0b-451a-9338-e3214f9450ab" providerId="ADAL" clId="{12380F7E-42EF-4D0B-9FFC-0C32E1FB4665}" dt="2023-01-23T11:42:46.439" v="3632" actId="14100"/>
          <ac:cxnSpMkLst>
            <pc:docMk/>
            <pc:sldMk cId="3787754401" sldId="305"/>
            <ac:cxnSpMk id="20" creationId="{AC516977-1336-552A-C65B-1BB306D29AD6}"/>
          </ac:cxnSpMkLst>
        </pc:cxnChg>
        <pc:cxnChg chg="add mod">
          <ac:chgData name="Matilde Chierici" userId="98dd06da-3f0b-451a-9338-e3214f9450ab" providerId="ADAL" clId="{12380F7E-42EF-4D0B-9FFC-0C32E1FB4665}" dt="2023-01-23T11:42:49.870" v="3633" actId="1076"/>
          <ac:cxnSpMkLst>
            <pc:docMk/>
            <pc:sldMk cId="3787754401" sldId="305"/>
            <ac:cxnSpMk id="22" creationId="{7AF5E464-7F23-3BB6-3B90-84B2800159AF}"/>
          </ac:cxnSpMkLst>
        </pc:cxnChg>
        <pc:cxnChg chg="add mod">
          <ac:chgData name="Matilde Chierici" userId="98dd06da-3f0b-451a-9338-e3214f9450ab" providerId="ADAL" clId="{12380F7E-42EF-4D0B-9FFC-0C32E1FB4665}" dt="2023-01-23T11:42:56.575" v="3635" actId="14100"/>
          <ac:cxnSpMkLst>
            <pc:docMk/>
            <pc:sldMk cId="3787754401" sldId="305"/>
            <ac:cxnSpMk id="24" creationId="{FB396A24-0F67-2EBE-7C2C-5CA6098B92B0}"/>
          </ac:cxnSpMkLst>
        </pc:cxnChg>
        <pc:cxnChg chg="mod ord">
          <ac:chgData name="Matilde Chierici" userId="98dd06da-3f0b-451a-9338-e3214f9450ab" providerId="ADAL" clId="{12380F7E-42EF-4D0B-9FFC-0C32E1FB4665}" dt="2023-01-23T11:42:44.021" v="3631" actId="14100"/>
          <ac:cxnSpMkLst>
            <pc:docMk/>
            <pc:sldMk cId="3787754401" sldId="305"/>
            <ac:cxnSpMk id="30" creationId="{E4F2C387-FA24-32E1-9BB8-17AC81A29420}"/>
          </ac:cxnSpMkLst>
        </pc:cxnChg>
        <pc:cxnChg chg="add mod">
          <ac:chgData name="Matilde Chierici" userId="98dd06da-3f0b-451a-9338-e3214f9450ab" providerId="ADAL" clId="{12380F7E-42EF-4D0B-9FFC-0C32E1FB4665}" dt="2023-01-23T11:43:09.412" v="3639" actId="14100"/>
          <ac:cxnSpMkLst>
            <pc:docMk/>
            <pc:sldMk cId="3787754401" sldId="305"/>
            <ac:cxnSpMk id="39" creationId="{2E2E5098-86D4-2D74-64EC-B4DBFC0A7183}"/>
          </ac:cxnSpMkLst>
        </pc:cxnChg>
      </pc:sldChg>
      <pc:sldChg chg="modSp add mod ord">
        <pc:chgData name="Matilde Chierici" userId="98dd06da-3f0b-451a-9338-e3214f9450ab" providerId="ADAL" clId="{12380F7E-42EF-4D0B-9FFC-0C32E1FB4665}" dt="2023-01-23T12:31:47.152" v="5066" actId="2085"/>
        <pc:sldMkLst>
          <pc:docMk/>
          <pc:sldMk cId="342929300" sldId="306"/>
        </pc:sldMkLst>
        <pc:spChg chg="mod">
          <ac:chgData name="Matilde Chierici" userId="98dd06da-3f0b-451a-9338-e3214f9450ab" providerId="ADAL" clId="{12380F7E-42EF-4D0B-9FFC-0C32E1FB4665}" dt="2023-01-23T12:29:09.962" v="5046" actId="2711"/>
          <ac:spMkLst>
            <pc:docMk/>
            <pc:sldMk cId="342929300" sldId="306"/>
            <ac:spMk id="2" creationId="{3050A7D0-27DB-5F90-57E8-E337931CF60F}"/>
          </ac:spMkLst>
        </pc:spChg>
        <pc:spChg chg="mod">
          <ac:chgData name="Matilde Chierici" userId="98dd06da-3f0b-451a-9338-e3214f9450ab" providerId="ADAL" clId="{12380F7E-42EF-4D0B-9FFC-0C32E1FB4665}" dt="2023-01-23T12:31:47.152" v="5066" actId="2085"/>
          <ac:spMkLst>
            <pc:docMk/>
            <pc:sldMk cId="342929300" sldId="306"/>
            <ac:spMk id="21" creationId="{B5CDE321-C828-847E-9E04-7987CCE2FAD2}"/>
          </ac:spMkLst>
        </pc:spChg>
      </pc:sldChg>
      <pc:sldChg chg="addSp delSp modSp add mod ord">
        <pc:chgData name="Matilde Chierici" userId="98dd06da-3f0b-451a-9338-e3214f9450ab" providerId="ADAL" clId="{12380F7E-42EF-4D0B-9FFC-0C32E1FB4665}" dt="2023-01-23T12:32:09.617" v="5070" actId="2085"/>
        <pc:sldMkLst>
          <pc:docMk/>
          <pc:sldMk cId="1353409407" sldId="307"/>
        </pc:sldMkLst>
        <pc:spChg chg="mod">
          <ac:chgData name="Matilde Chierici" userId="98dd06da-3f0b-451a-9338-e3214f9450ab" providerId="ADAL" clId="{12380F7E-42EF-4D0B-9FFC-0C32E1FB4665}" dt="2023-01-23T12:29:25.766" v="5048" actId="2711"/>
          <ac:spMkLst>
            <pc:docMk/>
            <pc:sldMk cId="1353409407" sldId="307"/>
            <ac:spMk id="2" creationId="{3050A7D0-27DB-5F90-57E8-E337931CF60F}"/>
          </ac:spMkLst>
        </pc:spChg>
        <pc:spChg chg="del">
          <ac:chgData name="Matilde Chierici" userId="98dd06da-3f0b-451a-9338-e3214f9450ab" providerId="ADAL" clId="{12380F7E-42EF-4D0B-9FFC-0C32E1FB4665}" dt="2023-01-23T11:48:30.278" v="3677" actId="478"/>
          <ac:spMkLst>
            <pc:docMk/>
            <pc:sldMk cId="1353409407" sldId="307"/>
            <ac:spMk id="6" creationId="{2ECE70B0-DF19-EC14-C1A1-D0AF14E714D8}"/>
          </ac:spMkLst>
        </pc:spChg>
        <pc:spChg chg="add mod">
          <ac:chgData name="Matilde Chierici" userId="98dd06da-3f0b-451a-9338-e3214f9450ab" providerId="ADAL" clId="{12380F7E-42EF-4D0B-9FFC-0C32E1FB4665}" dt="2023-01-23T12:32:09.617" v="5070" actId="2085"/>
          <ac:spMkLst>
            <pc:docMk/>
            <pc:sldMk cId="1353409407" sldId="307"/>
            <ac:spMk id="10" creationId="{EAD8216D-C4FB-25C4-94EE-251BCED853BB}"/>
          </ac:spMkLst>
        </pc:spChg>
        <pc:spChg chg="add mod">
          <ac:chgData name="Matilde Chierici" userId="98dd06da-3f0b-451a-9338-e3214f9450ab" providerId="ADAL" clId="{12380F7E-42EF-4D0B-9FFC-0C32E1FB4665}" dt="2023-01-23T12:29:29.622" v="5049" actId="2711"/>
          <ac:spMkLst>
            <pc:docMk/>
            <pc:sldMk cId="1353409407" sldId="307"/>
            <ac:spMk id="15" creationId="{4688D544-216A-4570-D239-1E90A23D3BCF}"/>
          </ac:spMkLst>
        </pc:spChg>
        <pc:spChg chg="add mod">
          <ac:chgData name="Matilde Chierici" userId="98dd06da-3f0b-451a-9338-e3214f9450ab" providerId="ADAL" clId="{12380F7E-42EF-4D0B-9FFC-0C32E1FB4665}" dt="2023-01-23T12:32:09.617" v="5070" actId="2085"/>
          <ac:spMkLst>
            <pc:docMk/>
            <pc:sldMk cId="1353409407" sldId="307"/>
            <ac:spMk id="16" creationId="{17A0F28D-33B3-53BB-1755-54A238E8CF04}"/>
          </ac:spMkLst>
        </pc:spChg>
        <pc:spChg chg="del mod">
          <ac:chgData name="Matilde Chierici" userId="98dd06da-3f0b-451a-9338-e3214f9450ab" providerId="ADAL" clId="{12380F7E-42EF-4D0B-9FFC-0C32E1FB4665}" dt="2023-01-23T11:51:25.420" v="3692" actId="478"/>
          <ac:spMkLst>
            <pc:docMk/>
            <pc:sldMk cId="1353409407" sldId="307"/>
            <ac:spMk id="21" creationId="{B5CDE321-C828-847E-9E04-7987CCE2FAD2}"/>
          </ac:spMkLst>
        </pc:spChg>
        <pc:spChg chg="del">
          <ac:chgData name="Matilde Chierici" userId="98dd06da-3f0b-451a-9338-e3214f9450ab" providerId="ADAL" clId="{12380F7E-42EF-4D0B-9FFC-0C32E1FB4665}" dt="2023-01-23T11:47:26.819" v="3676" actId="478"/>
          <ac:spMkLst>
            <pc:docMk/>
            <pc:sldMk cId="1353409407" sldId="307"/>
            <ac:spMk id="32" creationId="{ADFD3722-1818-6A11-3586-FB03583AA4FD}"/>
          </ac:spMkLst>
        </pc:spChg>
        <pc:picChg chg="add del mod modCrop">
          <ac:chgData name="Matilde Chierici" userId="98dd06da-3f0b-451a-9338-e3214f9450ab" providerId="ADAL" clId="{12380F7E-42EF-4D0B-9FFC-0C32E1FB4665}" dt="2023-01-23T11:49:41.244" v="3685" actId="478"/>
          <ac:picMkLst>
            <pc:docMk/>
            <pc:sldMk cId="1353409407" sldId="307"/>
            <ac:picMk id="3" creationId="{6A9A4AC2-D912-9BAD-1DD3-D3CEB33408DA}"/>
          </ac:picMkLst>
        </pc:picChg>
        <pc:picChg chg="add mod">
          <ac:chgData name="Matilde Chierici" userId="98dd06da-3f0b-451a-9338-e3214f9450ab" providerId="ADAL" clId="{12380F7E-42EF-4D0B-9FFC-0C32E1FB4665}" dt="2023-01-23T11:50:41.922" v="3691" actId="1076"/>
          <ac:picMkLst>
            <pc:docMk/>
            <pc:sldMk cId="1353409407" sldId="307"/>
            <ac:picMk id="4" creationId="{624A70F2-FD9E-27F5-5D5F-A6D91541E020}"/>
          </ac:picMkLst>
        </pc:picChg>
        <pc:picChg chg="add mod">
          <ac:chgData name="Matilde Chierici" userId="98dd06da-3f0b-451a-9338-e3214f9450ab" providerId="ADAL" clId="{12380F7E-42EF-4D0B-9FFC-0C32E1FB4665}" dt="2023-01-23T11:50:41.922" v="3691" actId="1076"/>
          <ac:picMkLst>
            <pc:docMk/>
            <pc:sldMk cId="1353409407" sldId="307"/>
            <ac:picMk id="5" creationId="{84ADC77F-E5F0-72C9-D0E7-C8F5F9FA88F9}"/>
          </ac:picMkLst>
        </pc:picChg>
        <pc:picChg chg="add del mod">
          <ac:chgData name="Matilde Chierici" userId="98dd06da-3f0b-451a-9338-e3214f9450ab" providerId="ADAL" clId="{12380F7E-42EF-4D0B-9FFC-0C32E1FB4665}" dt="2023-01-23T11:49:29.831" v="3683" actId="478"/>
          <ac:picMkLst>
            <pc:docMk/>
            <pc:sldMk cId="1353409407" sldId="307"/>
            <ac:picMk id="7" creationId="{40583F73-11FF-074C-97D7-18C3CCC82E79}"/>
          </ac:picMkLst>
        </pc:picChg>
        <pc:picChg chg="add mod">
          <ac:chgData name="Matilde Chierici" userId="98dd06da-3f0b-451a-9338-e3214f9450ab" providerId="ADAL" clId="{12380F7E-42EF-4D0B-9FFC-0C32E1FB4665}" dt="2023-01-23T11:50:41.922" v="3691" actId="1076"/>
          <ac:picMkLst>
            <pc:docMk/>
            <pc:sldMk cId="1353409407" sldId="307"/>
            <ac:picMk id="8" creationId="{B8C48D99-ED8C-67A8-B688-09865DB79151}"/>
          </ac:picMkLst>
        </pc:picChg>
        <pc:picChg chg="add mod">
          <ac:chgData name="Matilde Chierici" userId="98dd06da-3f0b-451a-9338-e3214f9450ab" providerId="ADAL" clId="{12380F7E-42EF-4D0B-9FFC-0C32E1FB4665}" dt="2023-01-23T11:50:41.922" v="3691" actId="1076"/>
          <ac:picMkLst>
            <pc:docMk/>
            <pc:sldMk cId="1353409407" sldId="307"/>
            <ac:picMk id="9" creationId="{7A70A4D1-51A8-2D03-4EA3-78F40D89AF4A}"/>
          </ac:picMkLst>
        </pc:picChg>
        <pc:picChg chg="add mod modCrop">
          <ac:chgData name="Matilde Chierici" userId="98dd06da-3f0b-451a-9338-e3214f9450ab" providerId="ADAL" clId="{12380F7E-42EF-4D0B-9FFC-0C32E1FB4665}" dt="2023-01-23T11:54:47.972" v="3707" actId="14100"/>
          <ac:picMkLst>
            <pc:docMk/>
            <pc:sldMk cId="1353409407" sldId="307"/>
            <ac:picMk id="11" creationId="{4A88FE30-B423-3A36-3A14-0B0075064D3F}"/>
          </ac:picMkLst>
        </pc:picChg>
        <pc:picChg chg="add mod modCrop">
          <ac:chgData name="Matilde Chierici" userId="98dd06da-3f0b-451a-9338-e3214f9450ab" providerId="ADAL" clId="{12380F7E-42EF-4D0B-9FFC-0C32E1FB4665}" dt="2023-01-23T11:55:02.217" v="3712" actId="1076"/>
          <ac:picMkLst>
            <pc:docMk/>
            <pc:sldMk cId="1353409407" sldId="307"/>
            <ac:picMk id="12" creationId="{C4F09291-41DE-79A7-C682-63A7BEC69DD2}"/>
          </ac:picMkLst>
        </pc:picChg>
        <pc:picChg chg="add mod modCrop">
          <ac:chgData name="Matilde Chierici" userId="98dd06da-3f0b-451a-9338-e3214f9450ab" providerId="ADAL" clId="{12380F7E-42EF-4D0B-9FFC-0C32E1FB4665}" dt="2023-01-23T11:56:16.433" v="3725" actId="1076"/>
          <ac:picMkLst>
            <pc:docMk/>
            <pc:sldMk cId="1353409407" sldId="307"/>
            <ac:picMk id="13" creationId="{627ECB80-4CAE-EF17-7B16-08FCE724B41D}"/>
          </ac:picMkLst>
        </pc:picChg>
        <pc:picChg chg="add mod modCrop">
          <ac:chgData name="Matilde Chierici" userId="98dd06da-3f0b-451a-9338-e3214f9450ab" providerId="ADAL" clId="{12380F7E-42EF-4D0B-9FFC-0C32E1FB4665}" dt="2023-01-23T11:56:01.213" v="3723" actId="732"/>
          <ac:picMkLst>
            <pc:docMk/>
            <pc:sldMk cId="1353409407" sldId="307"/>
            <ac:picMk id="14" creationId="{C65DC559-C89C-49AD-4907-A90AC41523FA}"/>
          </ac:picMkLst>
        </pc:picChg>
        <pc:picChg chg="del mod">
          <ac:chgData name="Matilde Chierici" userId="98dd06da-3f0b-451a-9338-e3214f9450ab" providerId="ADAL" clId="{12380F7E-42EF-4D0B-9FFC-0C32E1FB4665}" dt="2023-01-23T11:49:43.102" v="3686" actId="478"/>
          <ac:picMkLst>
            <pc:docMk/>
            <pc:sldMk cId="1353409407" sldId="307"/>
            <ac:picMk id="37" creationId="{A08A1C3F-A5C0-C169-4E30-BFAE0AF87954}"/>
          </ac:picMkLst>
        </pc:picChg>
        <pc:picChg chg="del mod">
          <ac:chgData name="Matilde Chierici" userId="98dd06da-3f0b-451a-9338-e3214f9450ab" providerId="ADAL" clId="{12380F7E-42EF-4D0B-9FFC-0C32E1FB4665}" dt="2023-01-23T11:49:43.867" v="3687" actId="478"/>
          <ac:picMkLst>
            <pc:docMk/>
            <pc:sldMk cId="1353409407" sldId="307"/>
            <ac:picMk id="39" creationId="{D4612467-A0E7-F63D-FAB2-16A6F5E7A8E7}"/>
          </ac:picMkLst>
        </pc:picChg>
        <pc:cxnChg chg="del">
          <ac:chgData name="Matilde Chierici" userId="98dd06da-3f0b-451a-9338-e3214f9450ab" providerId="ADAL" clId="{12380F7E-42EF-4D0B-9FFC-0C32E1FB4665}" dt="2023-01-23T11:47:24.854" v="3675" actId="478"/>
          <ac:cxnSpMkLst>
            <pc:docMk/>
            <pc:sldMk cId="1353409407" sldId="307"/>
            <ac:cxnSpMk id="30" creationId="{E4F2C387-FA24-32E1-9BB8-17AC81A29420}"/>
          </ac:cxnSpMkLst>
        </pc:cxnChg>
      </pc:sldChg>
      <pc:sldChg chg="add del ord">
        <pc:chgData name="Matilde Chierici" userId="98dd06da-3f0b-451a-9338-e3214f9450ab" providerId="ADAL" clId="{12380F7E-42EF-4D0B-9FFC-0C32E1FB4665}" dt="2023-01-23T11:46:30.704" v="3643" actId="2696"/>
        <pc:sldMkLst>
          <pc:docMk/>
          <pc:sldMk cId="2201477933" sldId="307"/>
        </pc:sldMkLst>
      </pc:sldChg>
      <pc:sldChg chg="addSp delSp modSp add mod ord">
        <pc:chgData name="Matilde Chierici" userId="98dd06da-3f0b-451a-9338-e3214f9450ab" providerId="ADAL" clId="{12380F7E-42EF-4D0B-9FFC-0C32E1FB4665}" dt="2023-01-23T12:32:14.658" v="5072" actId="2085"/>
        <pc:sldMkLst>
          <pc:docMk/>
          <pc:sldMk cId="3434457087" sldId="308"/>
        </pc:sldMkLst>
        <pc:spChg chg="mod">
          <ac:chgData name="Matilde Chierici" userId="98dd06da-3f0b-451a-9338-e3214f9450ab" providerId="ADAL" clId="{12380F7E-42EF-4D0B-9FFC-0C32E1FB4665}" dt="2023-01-23T12:29:35.090" v="5050" actId="2711"/>
          <ac:spMkLst>
            <pc:docMk/>
            <pc:sldMk cId="3434457087" sldId="308"/>
            <ac:spMk id="2" creationId="{3050A7D0-27DB-5F90-57E8-E337931CF60F}"/>
          </ac:spMkLst>
        </pc:spChg>
        <pc:spChg chg="add mod">
          <ac:chgData name="Matilde Chierici" userId="98dd06da-3f0b-451a-9338-e3214f9450ab" providerId="ADAL" clId="{12380F7E-42EF-4D0B-9FFC-0C32E1FB4665}" dt="2023-01-23T12:04:02.732" v="4103" actId="20577"/>
          <ac:spMkLst>
            <pc:docMk/>
            <pc:sldMk cId="3434457087" sldId="308"/>
            <ac:spMk id="3" creationId="{1E0DC51E-EE69-D04F-A269-3925C84B4ABE}"/>
          </ac:spMkLst>
        </pc:spChg>
        <pc:spChg chg="add mod">
          <ac:chgData name="Matilde Chierici" userId="98dd06da-3f0b-451a-9338-e3214f9450ab" providerId="ADAL" clId="{12380F7E-42EF-4D0B-9FFC-0C32E1FB4665}" dt="2023-01-23T12:06:07.897" v="4253" actId="14100"/>
          <ac:spMkLst>
            <pc:docMk/>
            <pc:sldMk cId="3434457087" sldId="308"/>
            <ac:spMk id="4" creationId="{B9CCEC91-6ABC-BCBB-B67E-A36C4326D64B}"/>
          </ac:spMkLst>
        </pc:spChg>
        <pc:spChg chg="del mod">
          <ac:chgData name="Matilde Chierici" userId="98dd06da-3f0b-451a-9338-e3214f9450ab" providerId="ADAL" clId="{12380F7E-42EF-4D0B-9FFC-0C32E1FB4665}" dt="2023-01-23T11:59:33.632" v="3791" actId="478"/>
          <ac:spMkLst>
            <pc:docMk/>
            <pc:sldMk cId="3434457087" sldId="308"/>
            <ac:spMk id="6" creationId="{2ECE70B0-DF19-EC14-C1A1-D0AF14E714D8}"/>
          </ac:spMkLst>
        </pc:spChg>
        <pc:spChg chg="add mod">
          <ac:chgData name="Matilde Chierici" userId="98dd06da-3f0b-451a-9338-e3214f9450ab" providerId="ADAL" clId="{12380F7E-42EF-4D0B-9FFC-0C32E1FB4665}" dt="2023-01-23T12:07:38.490" v="4292" actId="1076"/>
          <ac:spMkLst>
            <pc:docMk/>
            <pc:sldMk cId="3434457087" sldId="308"/>
            <ac:spMk id="10" creationId="{EF42C38F-A41A-6218-614C-A7231C16D601}"/>
          </ac:spMkLst>
        </pc:spChg>
        <pc:spChg chg="mod">
          <ac:chgData name="Matilde Chierici" userId="98dd06da-3f0b-451a-9338-e3214f9450ab" providerId="ADAL" clId="{12380F7E-42EF-4D0B-9FFC-0C32E1FB4665}" dt="2023-01-23T12:32:14.658" v="5072" actId="2085"/>
          <ac:spMkLst>
            <pc:docMk/>
            <pc:sldMk cId="3434457087" sldId="308"/>
            <ac:spMk id="21" creationId="{B5CDE321-C828-847E-9E04-7987CCE2FAD2}"/>
          </ac:spMkLst>
        </pc:spChg>
        <pc:spChg chg="del">
          <ac:chgData name="Matilde Chierici" userId="98dd06da-3f0b-451a-9338-e3214f9450ab" providerId="ADAL" clId="{12380F7E-42EF-4D0B-9FFC-0C32E1FB4665}" dt="2023-01-23T12:02:44.886" v="4013" actId="478"/>
          <ac:spMkLst>
            <pc:docMk/>
            <pc:sldMk cId="3434457087" sldId="308"/>
            <ac:spMk id="32" creationId="{ADFD3722-1818-6A11-3586-FB03583AA4FD}"/>
          </ac:spMkLst>
        </pc:spChg>
        <pc:picChg chg="del">
          <ac:chgData name="Matilde Chierici" userId="98dd06da-3f0b-451a-9338-e3214f9450ab" providerId="ADAL" clId="{12380F7E-42EF-4D0B-9FFC-0C32E1FB4665}" dt="2023-01-23T12:02:46.405" v="4015" actId="478"/>
          <ac:picMkLst>
            <pc:docMk/>
            <pc:sldMk cId="3434457087" sldId="308"/>
            <ac:picMk id="37" creationId="{A08A1C3F-A5C0-C169-4E30-BFAE0AF87954}"/>
          </ac:picMkLst>
        </pc:picChg>
        <pc:picChg chg="del">
          <ac:chgData name="Matilde Chierici" userId="98dd06da-3f0b-451a-9338-e3214f9450ab" providerId="ADAL" clId="{12380F7E-42EF-4D0B-9FFC-0C32E1FB4665}" dt="2023-01-23T12:02:45.742" v="4014" actId="478"/>
          <ac:picMkLst>
            <pc:docMk/>
            <pc:sldMk cId="3434457087" sldId="308"/>
            <ac:picMk id="39" creationId="{D4612467-A0E7-F63D-FAB2-16A6F5E7A8E7}"/>
          </ac:picMkLst>
        </pc:picChg>
        <pc:cxnChg chg="add mod">
          <ac:chgData name="Matilde Chierici" userId="98dd06da-3f0b-451a-9338-e3214f9450ab" providerId="ADAL" clId="{12380F7E-42EF-4D0B-9FFC-0C32E1FB4665}" dt="2023-01-23T12:07:31.200" v="4290" actId="1076"/>
          <ac:cxnSpMkLst>
            <pc:docMk/>
            <pc:sldMk cId="3434457087" sldId="308"/>
            <ac:cxnSpMk id="5" creationId="{3DEDA100-1376-E198-0C56-0D0AA26C7B41}"/>
          </ac:cxnSpMkLst>
        </pc:cxnChg>
        <pc:cxnChg chg="add mod">
          <ac:chgData name="Matilde Chierici" userId="98dd06da-3f0b-451a-9338-e3214f9450ab" providerId="ADAL" clId="{12380F7E-42EF-4D0B-9FFC-0C32E1FB4665}" dt="2023-01-23T12:07:31.200" v="4290" actId="1076"/>
          <ac:cxnSpMkLst>
            <pc:docMk/>
            <pc:sldMk cId="3434457087" sldId="308"/>
            <ac:cxnSpMk id="8" creationId="{2432E523-2ECB-CA41-D5B8-D66A0FD13FEF}"/>
          </ac:cxnSpMkLst>
        </pc:cxnChg>
        <pc:cxnChg chg="del">
          <ac:chgData name="Matilde Chierici" userId="98dd06da-3f0b-451a-9338-e3214f9450ab" providerId="ADAL" clId="{12380F7E-42EF-4D0B-9FFC-0C32E1FB4665}" dt="2023-01-23T12:02:47.318" v="4016" actId="478"/>
          <ac:cxnSpMkLst>
            <pc:docMk/>
            <pc:sldMk cId="3434457087" sldId="308"/>
            <ac:cxnSpMk id="30" creationId="{E4F2C387-FA24-32E1-9BB8-17AC81A29420}"/>
          </ac:cxnSpMkLst>
        </pc:cxnChg>
      </pc:sldChg>
      <pc:sldChg chg="addSp delSp modSp add mod">
        <pc:chgData name="Matilde Chierici" userId="98dd06da-3f0b-451a-9338-e3214f9450ab" providerId="ADAL" clId="{12380F7E-42EF-4D0B-9FFC-0C32E1FB4665}" dt="2023-01-23T12:32:19.147" v="5073" actId="2085"/>
        <pc:sldMkLst>
          <pc:docMk/>
          <pc:sldMk cId="917709718" sldId="309"/>
        </pc:sldMkLst>
        <pc:spChg chg="mod">
          <ac:chgData name="Matilde Chierici" userId="98dd06da-3f0b-451a-9338-e3214f9450ab" providerId="ADAL" clId="{12380F7E-42EF-4D0B-9FFC-0C32E1FB4665}" dt="2023-01-23T12:29:39.488" v="5051" actId="2711"/>
          <ac:spMkLst>
            <pc:docMk/>
            <pc:sldMk cId="917709718" sldId="309"/>
            <ac:spMk id="2" creationId="{3050A7D0-27DB-5F90-57E8-E337931CF60F}"/>
          </ac:spMkLst>
        </pc:spChg>
        <pc:spChg chg="mod">
          <ac:chgData name="Matilde Chierici" userId="98dd06da-3f0b-451a-9338-e3214f9450ab" providerId="ADAL" clId="{12380F7E-42EF-4D0B-9FFC-0C32E1FB4665}" dt="2023-01-23T12:19:31.263" v="4470" actId="404"/>
          <ac:spMkLst>
            <pc:docMk/>
            <pc:sldMk cId="917709718" sldId="309"/>
            <ac:spMk id="3" creationId="{1E0DC51E-EE69-D04F-A269-3925C84B4ABE}"/>
          </ac:spMkLst>
        </pc:spChg>
        <pc:spChg chg="add mod">
          <ac:chgData name="Matilde Chierici" userId="98dd06da-3f0b-451a-9338-e3214f9450ab" providerId="ADAL" clId="{12380F7E-42EF-4D0B-9FFC-0C32E1FB4665}" dt="2023-01-23T12:21:47.147" v="4639" actId="20577"/>
          <ac:spMkLst>
            <pc:docMk/>
            <pc:sldMk cId="917709718" sldId="309"/>
            <ac:spMk id="6" creationId="{58FF9F72-B168-5140-07F1-43C87D087B1B}"/>
          </ac:spMkLst>
        </pc:spChg>
        <pc:spChg chg="mod">
          <ac:chgData name="Matilde Chierici" userId="98dd06da-3f0b-451a-9338-e3214f9450ab" providerId="ADAL" clId="{12380F7E-42EF-4D0B-9FFC-0C32E1FB4665}" dt="2023-01-23T12:32:19.147" v="5073" actId="2085"/>
          <ac:spMkLst>
            <pc:docMk/>
            <pc:sldMk cId="917709718" sldId="309"/>
            <ac:spMk id="21" creationId="{B5CDE321-C828-847E-9E04-7987CCE2FAD2}"/>
          </ac:spMkLst>
        </pc:spChg>
        <pc:spChg chg="del">
          <ac:chgData name="Matilde Chierici" userId="98dd06da-3f0b-451a-9338-e3214f9450ab" providerId="ADAL" clId="{12380F7E-42EF-4D0B-9FFC-0C32E1FB4665}" dt="2023-01-23T12:21:53.119" v="4640" actId="478"/>
          <ac:spMkLst>
            <pc:docMk/>
            <pc:sldMk cId="917709718" sldId="309"/>
            <ac:spMk id="32" creationId="{ADFD3722-1818-6A11-3586-FB03583AA4FD}"/>
          </ac:spMkLst>
        </pc:spChg>
        <pc:picChg chg="add mod modCrop">
          <ac:chgData name="Matilde Chierici" userId="98dd06da-3f0b-451a-9338-e3214f9450ab" providerId="ADAL" clId="{12380F7E-42EF-4D0B-9FFC-0C32E1FB4665}" dt="2023-01-23T12:09:17.807" v="4308" actId="732"/>
          <ac:picMkLst>
            <pc:docMk/>
            <pc:sldMk cId="917709718" sldId="309"/>
            <ac:picMk id="4" creationId="{85C0EAF6-C1C6-B64B-000C-D1133DEB9DC0}"/>
          </ac:picMkLst>
        </pc:picChg>
        <pc:picChg chg="add mod modCrop">
          <ac:chgData name="Matilde Chierici" userId="98dd06da-3f0b-451a-9338-e3214f9450ab" providerId="ADAL" clId="{12380F7E-42EF-4D0B-9FFC-0C32E1FB4665}" dt="2023-01-23T12:08:50.524" v="4303" actId="1076"/>
          <ac:picMkLst>
            <pc:docMk/>
            <pc:sldMk cId="917709718" sldId="309"/>
            <ac:picMk id="5" creationId="{A78651C4-8F31-1025-29DF-215A7EC3D823}"/>
          </ac:picMkLst>
        </pc:picChg>
        <pc:cxnChg chg="add mod">
          <ac:chgData name="Matilde Chierici" userId="98dd06da-3f0b-451a-9338-e3214f9450ab" providerId="ADAL" clId="{12380F7E-42EF-4D0B-9FFC-0C32E1FB4665}" dt="2023-01-23T12:21:39.315" v="4636" actId="14100"/>
          <ac:cxnSpMkLst>
            <pc:docMk/>
            <pc:sldMk cId="917709718" sldId="309"/>
            <ac:cxnSpMk id="7" creationId="{E2D4CED4-879D-D347-518B-98984BA6B431}"/>
          </ac:cxnSpMkLst>
        </pc:cxnChg>
        <pc:cxnChg chg="mod ord">
          <ac:chgData name="Matilde Chierici" userId="98dd06da-3f0b-451a-9338-e3214f9450ab" providerId="ADAL" clId="{12380F7E-42EF-4D0B-9FFC-0C32E1FB4665}" dt="2023-01-23T12:21:44.680" v="4638" actId="14100"/>
          <ac:cxnSpMkLst>
            <pc:docMk/>
            <pc:sldMk cId="917709718" sldId="309"/>
            <ac:cxnSpMk id="30" creationId="{E4F2C387-FA24-32E1-9BB8-17AC81A29420}"/>
          </ac:cxnSpMkLst>
        </pc:cxnChg>
      </pc:sldChg>
      <pc:sldChg chg="addSp delSp modSp add mod">
        <pc:chgData name="Matilde Chierici" userId="98dd06da-3f0b-451a-9338-e3214f9450ab" providerId="ADAL" clId="{12380F7E-42EF-4D0B-9FFC-0C32E1FB4665}" dt="2023-01-23T12:32:23.951" v="5074" actId="2085"/>
        <pc:sldMkLst>
          <pc:docMk/>
          <pc:sldMk cId="4269940806" sldId="310"/>
        </pc:sldMkLst>
        <pc:spChg chg="mod">
          <ac:chgData name="Matilde Chierici" userId="98dd06da-3f0b-451a-9338-e3214f9450ab" providerId="ADAL" clId="{12380F7E-42EF-4D0B-9FFC-0C32E1FB4665}" dt="2023-01-23T12:29:43.466" v="5052" actId="2711"/>
          <ac:spMkLst>
            <pc:docMk/>
            <pc:sldMk cId="4269940806" sldId="310"/>
            <ac:spMk id="2" creationId="{3050A7D0-27DB-5F90-57E8-E337931CF60F}"/>
          </ac:spMkLst>
        </pc:spChg>
        <pc:spChg chg="mod">
          <ac:chgData name="Matilde Chierici" userId="98dd06da-3f0b-451a-9338-e3214f9450ab" providerId="ADAL" clId="{12380F7E-42EF-4D0B-9FFC-0C32E1FB4665}" dt="2023-01-23T12:25:46.244" v="4910" actId="20577"/>
          <ac:spMkLst>
            <pc:docMk/>
            <pc:sldMk cId="4269940806" sldId="310"/>
            <ac:spMk id="3" creationId="{1E0DC51E-EE69-D04F-A269-3925C84B4ABE}"/>
          </ac:spMkLst>
        </pc:spChg>
        <pc:spChg chg="del">
          <ac:chgData name="Matilde Chierici" userId="98dd06da-3f0b-451a-9338-e3214f9450ab" providerId="ADAL" clId="{12380F7E-42EF-4D0B-9FFC-0C32E1FB4665}" dt="2023-01-23T12:25:18.414" v="4904" actId="478"/>
          <ac:spMkLst>
            <pc:docMk/>
            <pc:sldMk cId="4269940806" sldId="310"/>
            <ac:spMk id="6" creationId="{58FF9F72-B168-5140-07F1-43C87D087B1B}"/>
          </ac:spMkLst>
        </pc:spChg>
        <pc:spChg chg="mod">
          <ac:chgData name="Matilde Chierici" userId="98dd06da-3f0b-451a-9338-e3214f9450ab" providerId="ADAL" clId="{12380F7E-42EF-4D0B-9FFC-0C32E1FB4665}" dt="2023-01-23T12:32:23.951" v="5074" actId="2085"/>
          <ac:spMkLst>
            <pc:docMk/>
            <pc:sldMk cId="4269940806" sldId="310"/>
            <ac:spMk id="21" creationId="{B5CDE321-C828-847E-9E04-7987CCE2FAD2}"/>
          </ac:spMkLst>
        </pc:spChg>
        <pc:picChg chg="del">
          <ac:chgData name="Matilde Chierici" userId="98dd06da-3f0b-451a-9338-e3214f9450ab" providerId="ADAL" clId="{12380F7E-42EF-4D0B-9FFC-0C32E1FB4665}" dt="2023-01-23T12:22:07.141" v="4642" actId="478"/>
          <ac:picMkLst>
            <pc:docMk/>
            <pc:sldMk cId="4269940806" sldId="310"/>
            <ac:picMk id="4" creationId="{85C0EAF6-C1C6-B64B-000C-D1133DEB9DC0}"/>
          </ac:picMkLst>
        </pc:picChg>
        <pc:picChg chg="add mod modCrop">
          <ac:chgData name="Matilde Chierici" userId="98dd06da-3f0b-451a-9338-e3214f9450ab" providerId="ADAL" clId="{12380F7E-42EF-4D0B-9FFC-0C32E1FB4665}" dt="2023-01-23T12:22:28.959" v="4649" actId="1076"/>
          <ac:picMkLst>
            <pc:docMk/>
            <pc:sldMk cId="4269940806" sldId="310"/>
            <ac:picMk id="8" creationId="{C7F15BF8-592A-DF6A-DE4E-7B44E5A9E693}"/>
          </ac:picMkLst>
        </pc:picChg>
        <pc:picChg chg="mod">
          <ac:chgData name="Matilde Chierici" userId="98dd06da-3f0b-451a-9338-e3214f9450ab" providerId="ADAL" clId="{12380F7E-42EF-4D0B-9FFC-0C32E1FB4665}" dt="2023-01-23T12:29:45.262" v="5054" actId="1035"/>
          <ac:picMkLst>
            <pc:docMk/>
            <pc:sldMk cId="4269940806" sldId="310"/>
            <ac:picMk id="37" creationId="{A08A1C3F-A5C0-C169-4E30-BFAE0AF87954}"/>
          </ac:picMkLst>
        </pc:picChg>
        <pc:cxnChg chg="del ord">
          <ac:chgData name="Matilde Chierici" userId="98dd06da-3f0b-451a-9338-e3214f9450ab" providerId="ADAL" clId="{12380F7E-42EF-4D0B-9FFC-0C32E1FB4665}" dt="2023-01-23T12:25:42.768" v="4909" actId="478"/>
          <ac:cxnSpMkLst>
            <pc:docMk/>
            <pc:sldMk cId="4269940806" sldId="310"/>
            <ac:cxnSpMk id="7" creationId="{E2D4CED4-879D-D347-518B-98984BA6B431}"/>
          </ac:cxnSpMkLst>
        </pc:cxnChg>
        <pc:cxnChg chg="del ord">
          <ac:chgData name="Matilde Chierici" userId="98dd06da-3f0b-451a-9338-e3214f9450ab" providerId="ADAL" clId="{12380F7E-42EF-4D0B-9FFC-0C32E1FB4665}" dt="2023-01-23T12:25:41.634" v="4908" actId="478"/>
          <ac:cxnSpMkLst>
            <pc:docMk/>
            <pc:sldMk cId="4269940806" sldId="310"/>
            <ac:cxnSpMk id="30" creationId="{E4F2C387-FA24-32E1-9BB8-17AC81A2942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‹N›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4799551" cy="2057441"/>
          </a:xfrm>
        </p:spPr>
        <p:txBody>
          <a:bodyPr/>
          <a:lstStyle/>
          <a:p>
            <a:r>
              <a:rPr lang="en-US" altLang="zh-CN" sz="4000" dirty="0">
                <a:latin typeface="+mn-lt"/>
              </a:rPr>
              <a:t>Client Peer-to-Peer per il </a:t>
            </a:r>
            <a:r>
              <a:rPr lang="en-US" altLang="zh-CN" sz="4000" dirty="0" err="1">
                <a:latin typeface="+mn-lt"/>
              </a:rPr>
              <a:t>gioco</a:t>
            </a:r>
            <a:r>
              <a:rPr lang="en-US" altLang="zh-CN" sz="4000" dirty="0">
                <a:latin typeface="+mn-lt"/>
              </a:rPr>
              <a:t> </a:t>
            </a:r>
            <a:r>
              <a:rPr lang="en-US" altLang="zh-CN" sz="4000" dirty="0" err="1">
                <a:latin typeface="+mn-lt"/>
              </a:rPr>
              <a:t>degli</a:t>
            </a:r>
            <a:r>
              <a:rPr lang="en-US" altLang="zh-CN" sz="4000" dirty="0">
                <a:latin typeface="+mn-lt"/>
              </a:rPr>
              <a:t> </a:t>
            </a:r>
            <a:r>
              <a:rPr lang="en-US" altLang="zh-CN" sz="4000" dirty="0" err="1">
                <a:latin typeface="+mn-lt"/>
              </a:rPr>
              <a:t>scacchi</a:t>
            </a:r>
            <a:endParaRPr lang="en-US" sz="4000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1570617" cy="760288"/>
          </a:xfrm>
        </p:spPr>
        <p:txBody>
          <a:bodyPr/>
          <a:lstStyle/>
          <a:p>
            <a:r>
              <a:rPr lang="en-US" dirty="0"/>
              <a:t>Marco </a:t>
            </a:r>
            <a:r>
              <a:rPr lang="en-US" dirty="0" err="1"/>
              <a:t>Barezzi</a:t>
            </a:r>
            <a:r>
              <a:rPr lang="en-US" dirty="0"/>
              <a:t> </a:t>
            </a:r>
          </a:p>
          <a:p>
            <a:r>
              <a:rPr lang="en-US" dirty="0"/>
              <a:t>Marco </a:t>
            </a:r>
            <a:r>
              <a:rPr lang="en-US" dirty="0" err="1"/>
              <a:t>Calvi</a:t>
            </a:r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83E4E66C-FE73-B89E-5168-6D93935AB1E1}"/>
              </a:ext>
            </a:extLst>
          </p:cNvPr>
          <p:cNvSpPr txBox="1">
            <a:spLocks/>
          </p:cNvSpPr>
          <p:nvPr/>
        </p:nvSpPr>
        <p:spPr>
          <a:xfrm>
            <a:off x="919878" y="5884688"/>
            <a:ext cx="7315641" cy="1441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Ingegneria</a:t>
            </a:r>
            <a:r>
              <a:rPr lang="en-US" sz="1200" dirty="0"/>
              <a:t> Informatica, </a:t>
            </a:r>
            <a:r>
              <a:rPr lang="en-US" sz="1200" dirty="0" err="1"/>
              <a:t>Elettronica</a:t>
            </a:r>
            <a:r>
              <a:rPr lang="en-US" sz="1200" dirty="0"/>
              <a:t> e </a:t>
            </a:r>
            <a:r>
              <a:rPr lang="en-US" sz="1200" dirty="0" err="1"/>
              <a:t>delle</a:t>
            </a:r>
            <a:r>
              <a:rPr lang="en-US" sz="1200" dirty="0"/>
              <a:t> </a:t>
            </a:r>
            <a:r>
              <a:rPr lang="en-US" sz="1200" dirty="0" err="1"/>
              <a:t>Telecomunicazioni</a:t>
            </a:r>
            <a:endParaRPr lang="en-US" sz="1200" dirty="0"/>
          </a:p>
          <a:p>
            <a:r>
              <a:rPr lang="en-US" sz="1400" dirty="0"/>
              <a:t>Corso di </a:t>
            </a:r>
            <a:r>
              <a:rPr lang="en-US" sz="1400" dirty="0" err="1"/>
              <a:t>Tecnologie</a:t>
            </a:r>
            <a:r>
              <a:rPr lang="en-US" sz="1400" dirty="0"/>
              <a:t> Internet </a:t>
            </a:r>
          </a:p>
        </p:txBody>
      </p:sp>
      <p:pic>
        <p:nvPicPr>
          <p:cNvPr id="1026" name="Picture 2" descr="Logo di Ateneo e Manuale di corporate identity | Università degli studi di  Parma">
            <a:extLst>
              <a:ext uri="{FF2B5EF4-FFF2-40B4-BE49-F238E27FC236}">
                <a16:creationId xmlns:a16="http://schemas.microsoft.com/office/drawing/2014/main" id="{7E64C680-45C9-F86D-C3AF-35A3D4850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467"/>
          <a:stretch/>
        </p:blipFill>
        <p:spPr bwMode="auto">
          <a:xfrm>
            <a:off x="244120" y="5934871"/>
            <a:ext cx="865539" cy="49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 descr="A hand playing chess&#10;&#10;Description automatically generated with low confidence">
            <a:extLst>
              <a:ext uri="{FF2B5EF4-FFF2-40B4-BE49-F238E27FC236}">
                <a16:creationId xmlns:a16="http://schemas.microsoft.com/office/drawing/2014/main" id="{E33486F2-EB88-DE77-2F16-55BAC7AFD836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21000" r="21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CD598999-2959-3326-66D2-28BD967CD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049" y="914401"/>
            <a:ext cx="6862527" cy="5404918"/>
          </a:xfrm>
          <a:prstGeom prst="rect">
            <a:avLst/>
          </a:prstGeom>
        </p:spPr>
      </p:pic>
      <p:pic>
        <p:nvPicPr>
          <p:cNvPr id="3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9DA02891-B8C3-30A8-B30E-894C30C06F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"/>
          <a:stretch/>
        </p:blipFill>
        <p:spPr>
          <a:xfrm>
            <a:off x="5278171" y="1960876"/>
            <a:ext cx="5459242" cy="2583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0A7D0-27DB-5F90-57E8-E337931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5459242" cy="719335"/>
          </a:xfrm>
        </p:spPr>
        <p:txBody>
          <a:bodyPr/>
          <a:lstStyle/>
          <a:p>
            <a:r>
              <a:rPr lang="it-IT" dirty="0">
                <a:latin typeface="+mn-lt"/>
              </a:rPr>
              <a:t>Homepage del Client</a:t>
            </a:r>
            <a:endParaRPr lang="en-US" dirty="0">
              <a:latin typeface="+mn-lt"/>
            </a:endParaRPr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2ECE70B0-DF19-EC14-C1A1-D0AF14E714D8}"/>
              </a:ext>
            </a:extLst>
          </p:cNvPr>
          <p:cNvSpPr txBox="1">
            <a:spLocks/>
          </p:cNvSpPr>
          <p:nvPr/>
        </p:nvSpPr>
        <p:spPr>
          <a:xfrm>
            <a:off x="581709" y="1848927"/>
            <a:ext cx="3673420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User Interface: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Barra di navigazione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Possibilità di sfidare un amico tra quelli online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Visualizzazione statistiche match </a:t>
            </a:r>
          </a:p>
          <a:p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DE321-C828-847E-9E04-7987CCE2FAD2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F2C387-FA24-32E1-9BB8-17AC81A29420}"/>
              </a:ext>
            </a:extLst>
          </p:cNvPr>
          <p:cNvCxnSpPr>
            <a:cxnSpLocks/>
          </p:cNvCxnSpPr>
          <p:nvPr/>
        </p:nvCxnSpPr>
        <p:spPr>
          <a:xfrm flipH="1">
            <a:off x="7369521" y="1316260"/>
            <a:ext cx="863692" cy="9480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ADFD3722-1818-6A11-3586-FB03583AA4FD}"/>
              </a:ext>
            </a:extLst>
          </p:cNvPr>
          <p:cNvSpPr txBox="1">
            <a:spLocks/>
          </p:cNvSpPr>
          <p:nvPr/>
        </p:nvSpPr>
        <p:spPr>
          <a:xfrm>
            <a:off x="7744090" y="484254"/>
            <a:ext cx="2170666" cy="951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None/>
            </a:pPr>
            <a:r>
              <a:rPr lang="it-IT" sz="1600" dirty="0"/>
              <a:t>Visualizzazione richieste di amicizia e di sfida con menù a tendina</a:t>
            </a:r>
          </a:p>
        </p:txBody>
      </p:sp>
    </p:spTree>
    <p:extLst>
      <p:ext uri="{BB962C8B-B14F-4D97-AF65-F5344CB8AC3E}">
        <p14:creationId xmlns:p14="http://schemas.microsoft.com/office/powerpoint/2010/main" val="34292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CD598999-2959-3326-66D2-28BD967CD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631" y="484254"/>
            <a:ext cx="10302840" cy="7729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0A7D0-27DB-5F90-57E8-E337931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5459242" cy="719335"/>
          </a:xfrm>
        </p:spPr>
        <p:txBody>
          <a:bodyPr/>
          <a:lstStyle/>
          <a:p>
            <a:r>
              <a:rPr lang="it-IT" dirty="0">
                <a:latin typeface="+mn-lt"/>
              </a:rPr>
              <a:t>Barra di navigazione</a:t>
            </a:r>
            <a:endParaRPr lang="en-US" dirty="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DE321-C828-847E-9E04-7987CCE2FAD2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3574D9-7CCA-950F-EBC1-EA7C375D8358}"/>
              </a:ext>
            </a:extLst>
          </p:cNvPr>
          <p:cNvSpPr/>
          <p:nvPr/>
        </p:nvSpPr>
        <p:spPr>
          <a:xfrm>
            <a:off x="2076262" y="1983160"/>
            <a:ext cx="8190368" cy="3738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4">
            <a:extLst>
              <a:ext uri="{FF2B5EF4-FFF2-40B4-BE49-F238E27FC236}">
                <a16:creationId xmlns:a16="http://schemas.microsoft.com/office/drawing/2014/main" id="{9ED03ED3-F9DA-EE8E-A3C3-C59F6909A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083" y="2065512"/>
            <a:ext cx="6120130" cy="39751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F2C387-FA24-32E1-9BB8-17AC81A29420}"/>
              </a:ext>
            </a:extLst>
          </p:cNvPr>
          <p:cNvCxnSpPr>
            <a:cxnSpLocks/>
          </p:cNvCxnSpPr>
          <p:nvPr/>
        </p:nvCxnSpPr>
        <p:spPr>
          <a:xfrm flipV="1">
            <a:off x="3074262" y="2395774"/>
            <a:ext cx="1048567" cy="8800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ADFD3722-1818-6A11-3586-FB03583AA4FD}"/>
              </a:ext>
            </a:extLst>
          </p:cNvPr>
          <p:cNvSpPr txBox="1">
            <a:spLocks/>
          </p:cNvSpPr>
          <p:nvPr/>
        </p:nvSpPr>
        <p:spPr>
          <a:xfrm>
            <a:off x="3577130" y="3301677"/>
            <a:ext cx="1488638" cy="533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accent2"/>
              </a:buClr>
              <a:buNone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Cambio</a:t>
            </a:r>
          </a:p>
          <a:p>
            <a:pPr marL="0" indent="0" algn="ctr">
              <a:spcBef>
                <a:spcPts val="0"/>
              </a:spcBef>
              <a:buClr>
                <a:schemeClr val="accent2"/>
              </a:buClr>
              <a:buNone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credenziali</a:t>
            </a: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B8D2DC8A-6CA4-A705-17BB-EB4C99C3BA62}"/>
              </a:ext>
            </a:extLst>
          </p:cNvPr>
          <p:cNvSpPr txBox="1">
            <a:spLocks/>
          </p:cNvSpPr>
          <p:nvPr/>
        </p:nvSpPr>
        <p:spPr>
          <a:xfrm>
            <a:off x="2574022" y="3317803"/>
            <a:ext cx="929586" cy="951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None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8EB1DAFE-7BB3-B70A-5122-FF7E5EC539C2}"/>
              </a:ext>
            </a:extLst>
          </p:cNvPr>
          <p:cNvSpPr txBox="1">
            <a:spLocks/>
          </p:cNvSpPr>
          <p:nvPr/>
        </p:nvSpPr>
        <p:spPr>
          <a:xfrm>
            <a:off x="7008567" y="3304480"/>
            <a:ext cx="2170666" cy="951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Sfidare un amico 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 amicizie</a:t>
            </a:r>
          </a:p>
          <a:p>
            <a:pPr marL="0" indent="0" algn="ctr">
              <a:buClr>
                <a:schemeClr val="accent2"/>
              </a:buClr>
              <a:buNone/>
            </a:pP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80A98DA-09AA-9B89-D6DD-AC4B254AF224}"/>
              </a:ext>
            </a:extLst>
          </p:cNvPr>
          <p:cNvSpPr txBox="1">
            <a:spLocks/>
          </p:cNvSpPr>
          <p:nvPr/>
        </p:nvSpPr>
        <p:spPr>
          <a:xfrm>
            <a:off x="8428143" y="3275854"/>
            <a:ext cx="2170666" cy="951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None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516977-1336-552A-C65B-1BB306D29AD6}"/>
              </a:ext>
            </a:extLst>
          </p:cNvPr>
          <p:cNvCxnSpPr>
            <a:cxnSpLocks/>
          </p:cNvCxnSpPr>
          <p:nvPr/>
        </p:nvCxnSpPr>
        <p:spPr>
          <a:xfrm flipV="1">
            <a:off x="4464787" y="2461611"/>
            <a:ext cx="736436" cy="8142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F5E464-7F23-3BB6-3B90-84B2800159AF}"/>
              </a:ext>
            </a:extLst>
          </p:cNvPr>
          <p:cNvCxnSpPr>
            <a:cxnSpLocks/>
          </p:cNvCxnSpPr>
          <p:nvPr/>
        </p:nvCxnSpPr>
        <p:spPr>
          <a:xfrm flipV="1">
            <a:off x="6101929" y="2431806"/>
            <a:ext cx="98243" cy="8244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396A24-0F67-2EBE-7C2C-5CA6098B92B0}"/>
              </a:ext>
            </a:extLst>
          </p:cNvPr>
          <p:cNvCxnSpPr>
            <a:cxnSpLocks/>
          </p:cNvCxnSpPr>
          <p:nvPr/>
        </p:nvCxnSpPr>
        <p:spPr>
          <a:xfrm flipH="1" flipV="1">
            <a:off x="7576136" y="2461611"/>
            <a:ext cx="218898" cy="7946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CE26A5B-6A20-63EF-8B24-302B39F24C2F}"/>
              </a:ext>
            </a:extLst>
          </p:cNvPr>
          <p:cNvSpPr txBox="1">
            <a:spLocks/>
          </p:cNvSpPr>
          <p:nvPr/>
        </p:nvSpPr>
        <p:spPr>
          <a:xfrm>
            <a:off x="5040355" y="3248362"/>
            <a:ext cx="1857522" cy="533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accent2"/>
              </a:buClr>
              <a:buNone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 di notifiche di amicizia e di sfida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2E5098-86D4-2D74-64EC-B4DBFC0A7183}"/>
              </a:ext>
            </a:extLst>
          </p:cNvPr>
          <p:cNvCxnSpPr>
            <a:cxnSpLocks/>
          </p:cNvCxnSpPr>
          <p:nvPr/>
        </p:nvCxnSpPr>
        <p:spPr>
          <a:xfrm flipH="1" flipV="1">
            <a:off x="8165316" y="2431806"/>
            <a:ext cx="1214074" cy="8154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5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A7D0-27DB-5F90-57E8-E337931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5760558" cy="719335"/>
          </a:xfrm>
        </p:spPr>
        <p:txBody>
          <a:bodyPr/>
          <a:lstStyle/>
          <a:p>
            <a:r>
              <a:rPr lang="it-IT" sz="4000" dirty="0">
                <a:latin typeface="+mn-lt"/>
              </a:rPr>
              <a:t>Cambio credenziali</a:t>
            </a:r>
            <a:endParaRPr lang="en-US" sz="4000" dirty="0">
              <a:latin typeface="+mn-lt"/>
            </a:endParaRPr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624A70F2-FD9E-27F5-5D5F-A6D91541E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90467"/>
            <a:ext cx="6244242" cy="5404918"/>
          </a:xfrm>
          <a:prstGeom prst="rect">
            <a:avLst/>
          </a:prstGeom>
        </p:spPr>
      </p:pic>
      <p:pic>
        <p:nvPicPr>
          <p:cNvPr id="5" name="Immagine 3">
            <a:extLst>
              <a:ext uri="{FF2B5EF4-FFF2-40B4-BE49-F238E27FC236}">
                <a16:creationId xmlns:a16="http://schemas.microsoft.com/office/drawing/2014/main" id="{84ADC77F-E5F0-72C9-D0E7-C8F5F9FA8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54" t="12418" r="8495" b="8183"/>
          <a:stretch/>
        </p:blipFill>
        <p:spPr>
          <a:xfrm>
            <a:off x="638427" y="2137026"/>
            <a:ext cx="4967387" cy="2583947"/>
          </a:xfrm>
          <a:prstGeom prst="rect">
            <a:avLst/>
          </a:prstGeom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B8C48D99-ED8C-67A8-B688-09865DB79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58" y="1090467"/>
            <a:ext cx="6244242" cy="5404918"/>
          </a:xfrm>
          <a:prstGeom prst="rect">
            <a:avLst/>
          </a:prstGeom>
        </p:spPr>
      </p:pic>
      <p:pic>
        <p:nvPicPr>
          <p:cNvPr id="9" name="Immagine 3">
            <a:extLst>
              <a:ext uri="{FF2B5EF4-FFF2-40B4-BE49-F238E27FC236}">
                <a16:creationId xmlns:a16="http://schemas.microsoft.com/office/drawing/2014/main" id="{7A70A4D1-51A8-2D03-4EA3-78F40D89AF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54" t="12418" r="8495" b="8183"/>
          <a:stretch/>
        </p:blipFill>
        <p:spPr>
          <a:xfrm>
            <a:off x="6518285" y="2137026"/>
            <a:ext cx="4967387" cy="25839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8216D-C4FB-25C4-94EE-251BCED853BB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5">
            <a:extLst>
              <a:ext uri="{FF2B5EF4-FFF2-40B4-BE49-F238E27FC236}">
                <a16:creationId xmlns:a16="http://schemas.microsoft.com/office/drawing/2014/main" id="{4A88FE30-B423-3A36-3A14-0B0075064D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47137" b="73790"/>
          <a:stretch/>
        </p:blipFill>
        <p:spPr>
          <a:xfrm>
            <a:off x="638428" y="2137027"/>
            <a:ext cx="3336043" cy="799208"/>
          </a:xfrm>
          <a:prstGeom prst="rect">
            <a:avLst/>
          </a:prstGeom>
        </p:spPr>
      </p:pic>
      <p:pic>
        <p:nvPicPr>
          <p:cNvPr id="12" name="Immagine 5">
            <a:extLst>
              <a:ext uri="{FF2B5EF4-FFF2-40B4-BE49-F238E27FC236}">
                <a16:creationId xmlns:a16="http://schemas.microsoft.com/office/drawing/2014/main" id="{C4F09291-41DE-79A7-C682-63A7BEC69D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34" t="20701" r="31107"/>
          <a:stretch/>
        </p:blipFill>
        <p:spPr>
          <a:xfrm>
            <a:off x="1971831" y="2457663"/>
            <a:ext cx="2047907" cy="2078123"/>
          </a:xfrm>
          <a:prstGeom prst="rect">
            <a:avLst/>
          </a:prstGeom>
        </p:spPr>
      </p:pic>
      <p:pic>
        <p:nvPicPr>
          <p:cNvPr id="13" name="Immagine 7">
            <a:extLst>
              <a:ext uri="{FF2B5EF4-FFF2-40B4-BE49-F238E27FC236}">
                <a16:creationId xmlns:a16="http://schemas.microsoft.com/office/drawing/2014/main" id="{627ECB80-4CAE-EF17-7B16-08FCE724B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02" t="10339" r="11310" b="14018"/>
          <a:stretch/>
        </p:blipFill>
        <p:spPr>
          <a:xfrm>
            <a:off x="6832846" y="2333354"/>
            <a:ext cx="4644428" cy="2326740"/>
          </a:xfrm>
          <a:prstGeom prst="rect">
            <a:avLst/>
          </a:prstGeom>
        </p:spPr>
      </p:pic>
      <p:pic>
        <p:nvPicPr>
          <p:cNvPr id="14" name="Immagine 5">
            <a:extLst>
              <a:ext uri="{FF2B5EF4-FFF2-40B4-BE49-F238E27FC236}">
                <a16:creationId xmlns:a16="http://schemas.microsoft.com/office/drawing/2014/main" id="{C65DC559-C89C-49AD-4907-A90AC41523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560" b="91565"/>
          <a:stretch/>
        </p:blipFill>
        <p:spPr>
          <a:xfrm>
            <a:off x="6518287" y="2137027"/>
            <a:ext cx="2362730" cy="25720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688D544-216A-4570-D239-1E90A23D3BCF}"/>
              </a:ext>
            </a:extLst>
          </p:cNvPr>
          <p:cNvSpPr txBox="1">
            <a:spLocks/>
          </p:cNvSpPr>
          <p:nvPr/>
        </p:nvSpPr>
        <p:spPr>
          <a:xfrm>
            <a:off x="6518285" y="721538"/>
            <a:ext cx="5760558" cy="719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Gestione delle amicizie</a:t>
            </a:r>
            <a:endParaRPr lang="en-US" sz="400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0F28D-33B3-53BB-1755-54A238E8CF04}"/>
              </a:ext>
            </a:extLst>
          </p:cNvPr>
          <p:cNvSpPr/>
          <p:nvPr/>
        </p:nvSpPr>
        <p:spPr>
          <a:xfrm>
            <a:off x="6601964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A7D0-27DB-5F90-57E8-E337931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5121974" cy="719335"/>
          </a:xfrm>
        </p:spPr>
        <p:txBody>
          <a:bodyPr/>
          <a:lstStyle/>
          <a:p>
            <a:r>
              <a:rPr lang="it-IT" dirty="0">
                <a:latin typeface="+mn-lt"/>
              </a:rPr>
              <a:t>Creazione partita</a:t>
            </a:r>
            <a:endParaRPr lang="en-US" dirty="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DE321-C828-847E-9E04-7987CCE2FAD2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1E0DC51E-EE69-D04F-A269-3925C84B4ABE}"/>
              </a:ext>
            </a:extLst>
          </p:cNvPr>
          <p:cNvSpPr txBox="1">
            <a:spLocks/>
          </p:cNvSpPr>
          <p:nvPr/>
        </p:nvSpPr>
        <p:spPr>
          <a:xfrm>
            <a:off x="581709" y="1848927"/>
            <a:ext cx="3673420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Sfidante: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Sfidante rediretto a schermata di gioco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Attesa che l’amico accetti la partita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Creazione del Peer dell’username dell’utente con id della partita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B9CCEC91-6ABC-BCBB-B67E-A36C4326D64B}"/>
              </a:ext>
            </a:extLst>
          </p:cNvPr>
          <p:cNvSpPr txBox="1">
            <a:spLocks/>
          </p:cNvSpPr>
          <p:nvPr/>
        </p:nvSpPr>
        <p:spPr>
          <a:xfrm>
            <a:off x="5930798" y="1848927"/>
            <a:ext cx="4055174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Sfidato: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Accettazione di richiesta di sfida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Mostrata schermata di gioco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Creazione del Peer dell’username dell’utente con id della partita</a:t>
            </a:r>
          </a:p>
          <a:p>
            <a:pPr>
              <a:spcBef>
                <a:spcPts val="3000"/>
              </a:spcBef>
              <a:buClr>
                <a:schemeClr val="accent2"/>
              </a:buClr>
            </a:pPr>
            <a:r>
              <a:rPr lang="it-IT" sz="1800" dirty="0"/>
              <a:t>Sfidante avvisato dell’accettazione della partita tramite </a:t>
            </a:r>
            <a:r>
              <a:rPr lang="it-IT" sz="1800" dirty="0" err="1"/>
              <a:t>alert</a:t>
            </a:r>
            <a:r>
              <a:rPr lang="it-IT" sz="1800" dirty="0"/>
              <a:t> di sistema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EDA100-1376-E198-0C56-0D0AA26C7B41}"/>
              </a:ext>
            </a:extLst>
          </p:cNvPr>
          <p:cNvCxnSpPr>
            <a:cxnSpLocks/>
          </p:cNvCxnSpPr>
          <p:nvPr/>
        </p:nvCxnSpPr>
        <p:spPr>
          <a:xfrm>
            <a:off x="2784551" y="5177266"/>
            <a:ext cx="664819" cy="6080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32E523-2ECB-CA41-D5B8-D66A0FD13FEF}"/>
              </a:ext>
            </a:extLst>
          </p:cNvPr>
          <p:cNvCxnSpPr>
            <a:cxnSpLocks/>
          </p:cNvCxnSpPr>
          <p:nvPr/>
        </p:nvCxnSpPr>
        <p:spPr>
          <a:xfrm flipH="1">
            <a:off x="5305331" y="5177266"/>
            <a:ext cx="489665" cy="6080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EF42C38F-A41A-6218-614C-A7231C16D601}"/>
              </a:ext>
            </a:extLst>
          </p:cNvPr>
          <p:cNvSpPr txBox="1">
            <a:spLocks/>
          </p:cNvSpPr>
          <p:nvPr/>
        </p:nvSpPr>
        <p:spPr>
          <a:xfrm>
            <a:off x="2784551" y="5928792"/>
            <a:ext cx="3673420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Connessione end-to-end</a:t>
            </a:r>
            <a:endParaRPr lang="it-IT" sz="18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45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 descr="Monitor with solid fill">
            <a:extLst>
              <a:ext uri="{FF2B5EF4-FFF2-40B4-BE49-F238E27FC236}">
                <a16:creationId xmlns:a16="http://schemas.microsoft.com/office/drawing/2014/main" id="{A08A1C3F-A5C0-C169-4E30-BFAE0AF8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049" y="914401"/>
            <a:ext cx="6862527" cy="5404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0A7D0-27DB-5F90-57E8-E337931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5121974" cy="719335"/>
          </a:xfrm>
        </p:spPr>
        <p:txBody>
          <a:bodyPr/>
          <a:lstStyle/>
          <a:p>
            <a:r>
              <a:rPr lang="it-IT" dirty="0">
                <a:latin typeface="+mn-lt"/>
              </a:rPr>
              <a:t>Schermata di gioco</a:t>
            </a:r>
            <a:endParaRPr lang="en-US" dirty="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DE321-C828-847E-9E04-7987CCE2FAD2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">
            <a:extLst>
              <a:ext uri="{FF2B5EF4-FFF2-40B4-BE49-F238E27FC236}">
                <a16:creationId xmlns:a16="http://schemas.microsoft.com/office/drawing/2014/main" id="{D4612467-A0E7-F63D-FAB2-16A6F5E7A8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54" t="12418" r="8495" b="8183"/>
          <a:stretch/>
        </p:blipFill>
        <p:spPr>
          <a:xfrm>
            <a:off x="5282691" y="1960960"/>
            <a:ext cx="5459242" cy="2583947"/>
          </a:xfrm>
          <a:prstGeom prst="rect">
            <a:avLst/>
          </a:prstGeom>
        </p:spPr>
      </p:pic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1E0DC51E-EE69-D04F-A269-3925C84B4ABE}"/>
              </a:ext>
            </a:extLst>
          </p:cNvPr>
          <p:cNvSpPr txBox="1">
            <a:spLocks/>
          </p:cNvSpPr>
          <p:nvPr/>
        </p:nvSpPr>
        <p:spPr>
          <a:xfrm>
            <a:off x="581709" y="1848927"/>
            <a:ext cx="3673420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Scacchiera di gioco:</a:t>
            </a:r>
          </a:p>
          <a:p>
            <a:pPr marL="0" indent="0">
              <a:buNone/>
            </a:pPr>
            <a:r>
              <a:rPr lang="en-US" dirty="0" err="1"/>
              <a:t>Mosse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solo quelle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effettuabili</a:t>
            </a:r>
            <a:r>
              <a:rPr lang="en-US" dirty="0"/>
              <a:t> secondo le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scacchi</a:t>
            </a:r>
            <a:r>
              <a:rPr lang="en-US" dirty="0"/>
              <a:t> e la </a:t>
            </a:r>
            <a:r>
              <a:rPr lang="en-US" dirty="0" err="1"/>
              <a:t>situazione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scacchiera</a:t>
            </a:r>
            <a:r>
              <a:rPr lang="en-US" dirty="0"/>
              <a:t> </a:t>
            </a:r>
          </a:p>
        </p:txBody>
      </p:sp>
      <p:pic>
        <p:nvPicPr>
          <p:cNvPr id="4" name="Immagine 8">
            <a:extLst>
              <a:ext uri="{FF2B5EF4-FFF2-40B4-BE49-F238E27FC236}">
                <a16:creationId xmlns:a16="http://schemas.microsoft.com/office/drawing/2014/main" id="{85C0EAF6-C1C6-B64B-000C-D1133DEB9D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93" t="10824" r="33003"/>
          <a:stretch/>
        </p:blipFill>
        <p:spPr>
          <a:xfrm>
            <a:off x="6992582" y="2197355"/>
            <a:ext cx="1988456" cy="2339529"/>
          </a:xfrm>
          <a:prstGeom prst="rect">
            <a:avLst/>
          </a:prstGeom>
        </p:spPr>
      </p:pic>
      <p:pic>
        <p:nvPicPr>
          <p:cNvPr id="5" name="Immagine 8">
            <a:extLst>
              <a:ext uri="{FF2B5EF4-FFF2-40B4-BE49-F238E27FC236}">
                <a16:creationId xmlns:a16="http://schemas.microsoft.com/office/drawing/2014/main" id="{A78651C4-8F31-1025-29DF-215A7EC3D8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289" b="91564"/>
          <a:stretch/>
        </p:blipFill>
        <p:spPr>
          <a:xfrm>
            <a:off x="5282691" y="1960960"/>
            <a:ext cx="2246756" cy="23639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F2C387-FA24-32E1-9BB8-17AC81A29420}"/>
              </a:ext>
            </a:extLst>
          </p:cNvPr>
          <p:cNvCxnSpPr>
            <a:cxnSpLocks/>
          </p:cNvCxnSpPr>
          <p:nvPr/>
        </p:nvCxnSpPr>
        <p:spPr>
          <a:xfrm flipV="1">
            <a:off x="4020086" y="4155492"/>
            <a:ext cx="3134589" cy="9868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58FF9F72-B168-5140-07F1-43C87D087B1B}"/>
              </a:ext>
            </a:extLst>
          </p:cNvPr>
          <p:cNvSpPr txBox="1">
            <a:spLocks/>
          </p:cNvSpPr>
          <p:nvPr/>
        </p:nvSpPr>
        <p:spPr>
          <a:xfrm>
            <a:off x="581709" y="3947822"/>
            <a:ext cx="3673420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Seconda scacchiera:</a:t>
            </a:r>
          </a:p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precedenti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partita </a:t>
            </a:r>
          </a:p>
          <a:p>
            <a:pPr marL="0" indent="0">
              <a:buNone/>
            </a:pPr>
            <a:r>
              <a:rPr lang="en-US" dirty="0"/>
              <a:t>Chat per lo </a:t>
            </a:r>
            <a:r>
              <a:rPr lang="en-US" dirty="0" err="1"/>
              <a:t>scambio</a:t>
            </a:r>
            <a:r>
              <a:rPr lang="en-US" dirty="0"/>
              <a:t> di </a:t>
            </a:r>
            <a:r>
              <a:rPr lang="en-US" dirty="0" err="1"/>
              <a:t>messaggi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due </a:t>
            </a:r>
            <a:r>
              <a:rPr lang="en-US" dirty="0" err="1"/>
              <a:t>giocatori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D4CED4-879D-D347-518B-98984BA6B431}"/>
              </a:ext>
            </a:extLst>
          </p:cNvPr>
          <p:cNvCxnSpPr>
            <a:cxnSpLocks/>
          </p:cNvCxnSpPr>
          <p:nvPr/>
        </p:nvCxnSpPr>
        <p:spPr>
          <a:xfrm>
            <a:off x="3795279" y="2189332"/>
            <a:ext cx="3170793" cy="5281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0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 descr="Monitor with solid fill">
            <a:extLst>
              <a:ext uri="{FF2B5EF4-FFF2-40B4-BE49-F238E27FC236}">
                <a16:creationId xmlns:a16="http://schemas.microsoft.com/office/drawing/2014/main" id="{A08A1C3F-A5C0-C169-4E30-BFAE0AF8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049" y="914401"/>
            <a:ext cx="6862527" cy="5404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0A7D0-27DB-5F90-57E8-E337931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5121974" cy="719335"/>
          </a:xfrm>
        </p:spPr>
        <p:txBody>
          <a:bodyPr/>
          <a:lstStyle/>
          <a:p>
            <a:r>
              <a:rPr lang="it-IT" dirty="0">
                <a:latin typeface="+mn-lt"/>
              </a:rPr>
              <a:t>History e chat</a:t>
            </a:r>
            <a:endParaRPr lang="en-US" dirty="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DE321-C828-847E-9E04-7987CCE2FAD2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">
            <a:extLst>
              <a:ext uri="{FF2B5EF4-FFF2-40B4-BE49-F238E27FC236}">
                <a16:creationId xmlns:a16="http://schemas.microsoft.com/office/drawing/2014/main" id="{D4612467-A0E7-F63D-FAB2-16A6F5E7A8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54" t="12418" r="8495" b="8183"/>
          <a:stretch/>
        </p:blipFill>
        <p:spPr>
          <a:xfrm>
            <a:off x="5282691" y="1960960"/>
            <a:ext cx="5459242" cy="2583947"/>
          </a:xfrm>
          <a:prstGeom prst="rect">
            <a:avLst/>
          </a:prstGeom>
        </p:spPr>
      </p:pic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1E0DC51E-EE69-D04F-A269-3925C84B4ABE}"/>
              </a:ext>
            </a:extLst>
          </p:cNvPr>
          <p:cNvSpPr txBox="1">
            <a:spLocks/>
          </p:cNvSpPr>
          <p:nvPr/>
        </p:nvSpPr>
        <p:spPr>
          <a:xfrm>
            <a:off x="581709" y="1848927"/>
            <a:ext cx="3673420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Mosse:</a:t>
            </a:r>
          </a:p>
          <a:p>
            <a:pPr marL="0" indent="0">
              <a:buNone/>
            </a:pPr>
            <a:r>
              <a:rPr lang="it-IT" dirty="0"/>
              <a:t>passate inviando sulla connessione aperta lo stato aggiornato della scacchiera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dirty="0"/>
              <a:t>Messaggi: </a:t>
            </a:r>
          </a:p>
          <a:p>
            <a:pPr marL="0" indent="0">
              <a:buNone/>
            </a:pPr>
            <a:r>
              <a:rPr lang="it-IT" dirty="0"/>
              <a:t>Scambiati in formato </a:t>
            </a:r>
            <a:r>
              <a:rPr lang="it-IT" dirty="0" err="1"/>
              <a:t>plain</a:t>
            </a:r>
            <a:r>
              <a:rPr lang="it-IT" dirty="0"/>
              <a:t>-text e aggiunti a una lista mappata su un contenitore</a:t>
            </a:r>
          </a:p>
        </p:txBody>
      </p:sp>
      <p:pic>
        <p:nvPicPr>
          <p:cNvPr id="5" name="Immagine 8">
            <a:extLst>
              <a:ext uri="{FF2B5EF4-FFF2-40B4-BE49-F238E27FC236}">
                <a16:creationId xmlns:a16="http://schemas.microsoft.com/office/drawing/2014/main" id="{A78651C4-8F31-1025-29DF-215A7EC3D8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289" b="91564"/>
          <a:stretch/>
        </p:blipFill>
        <p:spPr>
          <a:xfrm>
            <a:off x="5282691" y="1960960"/>
            <a:ext cx="2246756" cy="236395"/>
          </a:xfrm>
          <a:prstGeom prst="rect">
            <a:avLst/>
          </a:prstGeom>
        </p:spPr>
      </p:pic>
      <p:pic>
        <p:nvPicPr>
          <p:cNvPr id="8" name="Immagine 10">
            <a:extLst>
              <a:ext uri="{FF2B5EF4-FFF2-40B4-BE49-F238E27FC236}">
                <a16:creationId xmlns:a16="http://schemas.microsoft.com/office/drawing/2014/main" id="{C7F15BF8-592A-DF6A-DE4E-7B44E5A9E6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57" t="2722" r="19922" b="-2722"/>
          <a:stretch/>
        </p:blipFill>
        <p:spPr>
          <a:xfrm>
            <a:off x="6329497" y="2102691"/>
            <a:ext cx="3221895" cy="24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4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Grazie</a:t>
            </a:r>
            <a:r>
              <a:rPr lang="en-US" dirty="0">
                <a:latin typeface="+mn-lt"/>
              </a:rPr>
              <a:t> per </a:t>
            </a:r>
            <a:r>
              <a:rPr lang="en-US" dirty="0" err="1">
                <a:latin typeface="+mn-lt"/>
              </a:rPr>
              <a:t>l’attenzione</a:t>
            </a:r>
            <a:endParaRPr lang="en-US" dirty="0">
              <a:latin typeface="+mn-lt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Marco </a:t>
            </a:r>
            <a:r>
              <a:rPr lang="en-US" dirty="0" err="1"/>
              <a:t>Barezzi</a:t>
            </a:r>
            <a:endParaRPr lang="en-US" dirty="0"/>
          </a:p>
          <a:p>
            <a:r>
              <a:rPr lang="en-US" dirty="0"/>
              <a:t>Marco </a:t>
            </a:r>
            <a:r>
              <a:rPr lang="en-US" dirty="0" err="1"/>
              <a:t>Calvi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EAEBB-4063-9471-8028-B870485B717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C79B97-C934-9C71-AB8B-02A24D5B2E4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0AF981-C73A-8B6D-7145-E8B1E02D584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1C6C26-F21E-3A66-CC74-5ECF30B0606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pic>
        <p:nvPicPr>
          <p:cNvPr id="13" name="图片占位符 31">
            <a:extLst>
              <a:ext uri="{FF2B5EF4-FFF2-40B4-BE49-F238E27FC236}">
                <a16:creationId xmlns:a16="http://schemas.microsoft.com/office/drawing/2014/main" id="{8455EDEA-1C04-7999-29E3-22284559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84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 rot="5400000">
            <a:off x="492045" y="2392449"/>
            <a:ext cx="1298108" cy="149997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/>
          </a:solidFill>
        </p:spPr>
      </p:pic>
      <p:pic>
        <p:nvPicPr>
          <p:cNvPr id="15" name="图片占位符 31">
            <a:extLst>
              <a:ext uri="{FF2B5EF4-FFF2-40B4-BE49-F238E27FC236}">
                <a16:creationId xmlns:a16="http://schemas.microsoft.com/office/drawing/2014/main" id="{BE0FF586-3C5B-1ED0-4BF3-B079EED65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84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 rot="5400000">
            <a:off x="2838813" y="2396806"/>
            <a:ext cx="1298108" cy="149997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D84400"/>
          </a:solidFill>
        </p:spPr>
      </p:pic>
      <p:pic>
        <p:nvPicPr>
          <p:cNvPr id="17" name="图片占位符 31">
            <a:extLst>
              <a:ext uri="{FF2B5EF4-FFF2-40B4-BE49-F238E27FC236}">
                <a16:creationId xmlns:a16="http://schemas.microsoft.com/office/drawing/2014/main" id="{863AAE3B-6024-BAC1-5C76-0BB1FC17E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84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 rot="5400000">
            <a:off x="4032465" y="3089636"/>
            <a:ext cx="1298108" cy="149997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1"/>
          </a:solidFill>
        </p:spPr>
      </p:pic>
      <p:pic>
        <p:nvPicPr>
          <p:cNvPr id="19" name="图片占位符 31">
            <a:extLst>
              <a:ext uri="{FF2B5EF4-FFF2-40B4-BE49-F238E27FC236}">
                <a16:creationId xmlns:a16="http://schemas.microsoft.com/office/drawing/2014/main" id="{8D9B31CB-C004-340A-32A7-EBE8D2E33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84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 rot="5400000">
            <a:off x="5235278" y="5140576"/>
            <a:ext cx="1298108" cy="149997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222410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28919"/>
            <a:ext cx="5055698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I</a:t>
            </a:r>
            <a:r>
              <a:rPr lang="en-US" dirty="0" err="1">
                <a:latin typeface="+mn-lt"/>
              </a:rPr>
              <a:t>ndice</a:t>
            </a:r>
            <a:endParaRPr lang="en-US" dirty="0">
              <a:latin typeface="+mn-lt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1902988"/>
            <a:ext cx="4322618" cy="187979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t-IT" sz="2000" dirty="0"/>
              <a:t>Introduzione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Strutturazione</a:t>
            </a:r>
            <a:r>
              <a:rPr lang="en-US" sz="2000" dirty="0"/>
              <a:t> del </a:t>
            </a:r>
            <a:r>
              <a:rPr lang="en-US" sz="2000" dirty="0" err="1"/>
              <a:t>progetto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Librerie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Funzionalità</a:t>
            </a:r>
            <a:r>
              <a:rPr lang="en-US" sz="2000" dirty="0"/>
              <a:t> e </a:t>
            </a:r>
            <a:r>
              <a:rPr lang="en-US" sz="2000" dirty="0" err="1"/>
              <a:t>utilizzo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EAEBB-4063-9471-8028-B870485B717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C79B97-C934-9C71-AB8B-02A24D5B2E4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0AF981-C73A-8B6D-7145-E8B1E02D584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1C6C26-F21E-3A66-CC74-5ECF30B0606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pic>
        <p:nvPicPr>
          <p:cNvPr id="13" name="图片占位符 31">
            <a:extLst>
              <a:ext uri="{FF2B5EF4-FFF2-40B4-BE49-F238E27FC236}">
                <a16:creationId xmlns:a16="http://schemas.microsoft.com/office/drawing/2014/main" id="{8455EDEA-1C04-7999-29E3-22284559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84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 rot="5400000">
            <a:off x="492045" y="2392449"/>
            <a:ext cx="1298108" cy="149997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/>
          </a:solidFill>
        </p:spPr>
      </p:pic>
      <p:pic>
        <p:nvPicPr>
          <p:cNvPr id="15" name="图片占位符 31">
            <a:extLst>
              <a:ext uri="{FF2B5EF4-FFF2-40B4-BE49-F238E27FC236}">
                <a16:creationId xmlns:a16="http://schemas.microsoft.com/office/drawing/2014/main" id="{BE0FF586-3C5B-1ED0-4BF3-B079EED65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84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 rot="5400000">
            <a:off x="2838813" y="2396806"/>
            <a:ext cx="1298108" cy="149997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D84400"/>
          </a:solidFill>
        </p:spPr>
      </p:pic>
      <p:pic>
        <p:nvPicPr>
          <p:cNvPr id="17" name="图片占位符 31">
            <a:extLst>
              <a:ext uri="{FF2B5EF4-FFF2-40B4-BE49-F238E27FC236}">
                <a16:creationId xmlns:a16="http://schemas.microsoft.com/office/drawing/2014/main" id="{863AAE3B-6024-BAC1-5C76-0BB1FC17E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 rot="5400000">
            <a:off x="4032465" y="3089636"/>
            <a:ext cx="1298108" cy="149997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1"/>
          </a:solidFill>
        </p:spPr>
      </p:pic>
      <p:pic>
        <p:nvPicPr>
          <p:cNvPr id="19" name="图片占位符 31">
            <a:extLst>
              <a:ext uri="{FF2B5EF4-FFF2-40B4-BE49-F238E27FC236}">
                <a16:creationId xmlns:a16="http://schemas.microsoft.com/office/drawing/2014/main" id="{8D9B31CB-C004-340A-32A7-EBE8D2E33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84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 rot="5400000">
            <a:off x="5235278" y="5140576"/>
            <a:ext cx="1298108" cy="149997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6" y="1145826"/>
            <a:ext cx="6508245" cy="598701"/>
          </a:xfrm>
        </p:spPr>
        <p:txBody>
          <a:bodyPr/>
          <a:lstStyle/>
          <a:p>
            <a:r>
              <a:rPr lang="en-US" sz="4000" dirty="0">
                <a:solidFill>
                  <a:schemeClr val="accent4"/>
                </a:solidFill>
              </a:rPr>
              <a:t>Client per </a:t>
            </a:r>
            <a:r>
              <a:rPr lang="en-US" sz="4000" dirty="0" err="1">
                <a:solidFill>
                  <a:schemeClr val="accent4"/>
                </a:solidFill>
              </a:rPr>
              <a:t>giocare</a:t>
            </a:r>
            <a:r>
              <a:rPr lang="en-US" sz="4000" dirty="0">
                <a:solidFill>
                  <a:schemeClr val="accent4"/>
                </a:solidFill>
              </a:rPr>
              <a:t> a </a:t>
            </a:r>
            <a:r>
              <a:rPr lang="en-US" sz="4000" dirty="0" err="1">
                <a:solidFill>
                  <a:schemeClr val="accent4"/>
                </a:solidFill>
              </a:rPr>
              <a:t>scacchi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1AD6111-5E7D-CD7E-44EC-06CE070D956B}"/>
              </a:ext>
            </a:extLst>
          </p:cNvPr>
          <p:cNvSpPr txBox="1">
            <a:spLocks/>
          </p:cNvSpPr>
          <p:nvPr/>
        </p:nvSpPr>
        <p:spPr>
          <a:xfrm>
            <a:off x="6096000" y="3183512"/>
            <a:ext cx="4518122" cy="16889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en-US" dirty="0"/>
              <a:t>Database MySQL</a:t>
            </a:r>
          </a:p>
          <a:p>
            <a:pPr algn="ctr">
              <a:spcBef>
                <a:spcPts val="600"/>
              </a:spcBef>
            </a:pPr>
            <a:r>
              <a:rPr lang="en-US" sz="2000" dirty="0"/>
              <a:t>Per il </a:t>
            </a:r>
            <a:r>
              <a:rPr lang="en-US" sz="2000" dirty="0" err="1"/>
              <a:t>salvataggio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e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partire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di </a:t>
            </a:r>
            <a:r>
              <a:rPr lang="en-US" sz="2000" dirty="0" err="1"/>
              <a:t>essi</a:t>
            </a:r>
            <a:r>
              <a:rPr lang="en-US" sz="2000" dirty="0"/>
              <a:t> 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25FD812-3C94-CAE1-0BBC-C29F437D991B}"/>
              </a:ext>
            </a:extLst>
          </p:cNvPr>
          <p:cNvSpPr txBox="1">
            <a:spLocks/>
          </p:cNvSpPr>
          <p:nvPr/>
        </p:nvSpPr>
        <p:spPr>
          <a:xfrm>
            <a:off x="6096000" y="2509209"/>
            <a:ext cx="4518122" cy="5063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Connessione</a:t>
            </a:r>
            <a:r>
              <a:rPr lang="en-US" dirty="0"/>
              <a:t> Peer-to-Peer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E8EDA3-5727-324F-F0E9-9B5F21C844AF}"/>
              </a:ext>
            </a:extLst>
          </p:cNvPr>
          <p:cNvCxnSpPr>
            <a:cxnSpLocks/>
          </p:cNvCxnSpPr>
          <p:nvPr/>
        </p:nvCxnSpPr>
        <p:spPr>
          <a:xfrm>
            <a:off x="8345824" y="3183512"/>
            <a:ext cx="0" cy="4713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0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A7D0-27DB-5F90-57E8-E337931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19335"/>
          </a:xfrm>
        </p:spPr>
        <p:txBody>
          <a:bodyPr/>
          <a:lstStyle/>
          <a:p>
            <a:r>
              <a:rPr lang="it-IT" dirty="0">
                <a:latin typeface="+mn-lt"/>
              </a:rPr>
              <a:t>Strutturazione del progetto</a:t>
            </a:r>
            <a:endParaRPr lang="en-US" dirty="0">
              <a:latin typeface="+mn-lt"/>
            </a:endParaRPr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2ECE70B0-DF19-EC14-C1A1-D0AF14E714D8}"/>
              </a:ext>
            </a:extLst>
          </p:cNvPr>
          <p:cNvSpPr txBox="1">
            <a:spLocks/>
          </p:cNvSpPr>
          <p:nvPr/>
        </p:nvSpPr>
        <p:spPr>
          <a:xfrm>
            <a:off x="1145127" y="1930697"/>
            <a:ext cx="4322618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Framework JavaScript: </a:t>
            </a:r>
            <a:r>
              <a:rPr lang="it-IT" sz="2400" dirty="0" err="1"/>
              <a:t>React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C3014E88-1F74-3F16-CE35-64BF52F1FAC4}"/>
              </a:ext>
            </a:extLst>
          </p:cNvPr>
          <p:cNvSpPr txBox="1">
            <a:spLocks/>
          </p:cNvSpPr>
          <p:nvPr/>
        </p:nvSpPr>
        <p:spPr>
          <a:xfrm>
            <a:off x="6280727" y="1930697"/>
            <a:ext cx="4322618" cy="1879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it-IT" sz="1800" dirty="0"/>
              <a:t>Creazione di interfacce utente efficienti caratterizzate da uno «stato»: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it-IT" sz="1800" dirty="0"/>
              <a:t> </a:t>
            </a:r>
            <a:r>
              <a:rPr lang="it-IT" sz="1400" dirty="0"/>
              <a:t>permette di </a:t>
            </a:r>
            <a:r>
              <a:rPr lang="it-IT" sz="1400" dirty="0" err="1"/>
              <a:t>renderizzare</a:t>
            </a:r>
            <a:r>
              <a:rPr lang="it-IT" sz="1400" dirty="0"/>
              <a:t> nuovamente solo i componenti che hanno subito delle modifiche</a:t>
            </a:r>
            <a:endParaRPr lang="en-US" sz="1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EA895-4066-E120-E0E1-49CA55FCA3EF}"/>
              </a:ext>
            </a:extLst>
          </p:cNvPr>
          <p:cNvCxnSpPr>
            <a:cxnSpLocks/>
          </p:cNvCxnSpPr>
          <p:nvPr/>
        </p:nvCxnSpPr>
        <p:spPr>
          <a:xfrm>
            <a:off x="5390006" y="2147326"/>
            <a:ext cx="8907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BD55762A-A0A9-F744-BF4D-D903B5CD0138}"/>
              </a:ext>
            </a:extLst>
          </p:cNvPr>
          <p:cNvSpPr txBox="1">
            <a:spLocks/>
          </p:cNvSpPr>
          <p:nvPr/>
        </p:nvSpPr>
        <p:spPr>
          <a:xfrm>
            <a:off x="4918363" y="4001717"/>
            <a:ext cx="4322618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800" dirty="0"/>
              <a:t>STRUTTURA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D70332A0-73BE-75A8-0F89-BA425A527FF7}"/>
              </a:ext>
            </a:extLst>
          </p:cNvPr>
          <p:cNvSpPr txBox="1">
            <a:spLocks/>
          </p:cNvSpPr>
          <p:nvPr/>
        </p:nvSpPr>
        <p:spPr>
          <a:xfrm>
            <a:off x="6918037" y="4984498"/>
            <a:ext cx="4322618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800" dirty="0" err="1"/>
              <a:t>Backend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1A8FD99-CA19-C889-644D-E93DD75AA45F}"/>
              </a:ext>
            </a:extLst>
          </p:cNvPr>
          <p:cNvSpPr txBox="1">
            <a:spLocks/>
          </p:cNvSpPr>
          <p:nvPr/>
        </p:nvSpPr>
        <p:spPr>
          <a:xfrm>
            <a:off x="3214439" y="4984498"/>
            <a:ext cx="4322618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800" dirty="0" err="1"/>
              <a:t>Frontend</a:t>
            </a:r>
            <a:endParaRPr lang="en-US" sz="2800" dirty="0"/>
          </a:p>
          <a:p>
            <a:endParaRPr lang="en-US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FD451-B93B-B9BD-16FA-BDE6DED2FA9E}"/>
              </a:ext>
            </a:extLst>
          </p:cNvPr>
          <p:cNvCxnSpPr>
            <a:cxnSpLocks/>
          </p:cNvCxnSpPr>
          <p:nvPr/>
        </p:nvCxnSpPr>
        <p:spPr>
          <a:xfrm>
            <a:off x="6788727" y="4488412"/>
            <a:ext cx="581891" cy="4549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2D3EF5-33D4-80EF-E6F4-429F7762B7D8}"/>
              </a:ext>
            </a:extLst>
          </p:cNvPr>
          <p:cNvCxnSpPr>
            <a:cxnSpLocks/>
          </p:cNvCxnSpPr>
          <p:nvPr/>
        </p:nvCxnSpPr>
        <p:spPr>
          <a:xfrm flipH="1">
            <a:off x="4424036" y="4488412"/>
            <a:ext cx="581891" cy="4549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DE321-C828-847E-9E04-7987CCE2FAD2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A7D0-27DB-5F90-57E8-E337931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19335"/>
          </a:xfrm>
        </p:spPr>
        <p:txBody>
          <a:bodyPr/>
          <a:lstStyle/>
          <a:p>
            <a:r>
              <a:rPr lang="it-IT" dirty="0" err="1">
                <a:latin typeface="+mn-lt"/>
              </a:rPr>
              <a:t>Frontend</a:t>
            </a:r>
            <a:endParaRPr lang="en-US" dirty="0">
              <a:latin typeface="+mn-lt"/>
            </a:endParaRPr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2ECE70B0-DF19-EC14-C1A1-D0AF14E714D8}"/>
              </a:ext>
            </a:extLst>
          </p:cNvPr>
          <p:cNvSpPr txBox="1">
            <a:spLocks/>
          </p:cNvSpPr>
          <p:nvPr/>
        </p:nvSpPr>
        <p:spPr>
          <a:xfrm>
            <a:off x="665388" y="1896058"/>
            <a:ext cx="4322618" cy="111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it-IT" sz="2400" dirty="0"/>
              <a:t>Connessione tra i due Peer</a:t>
            </a:r>
          </a:p>
          <a:p>
            <a:pPr>
              <a:lnSpc>
                <a:spcPct val="250000"/>
              </a:lnSpc>
            </a:pPr>
            <a:r>
              <a:rPr lang="it-IT" sz="2400" dirty="0"/>
              <a:t>User Interface (UI)</a:t>
            </a:r>
          </a:p>
          <a:p>
            <a:endParaRPr lang="en-US" sz="2400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C3014E88-1F74-3F16-CE35-64BF52F1FAC4}"/>
              </a:ext>
            </a:extLst>
          </p:cNvPr>
          <p:cNvSpPr txBox="1">
            <a:spLocks/>
          </p:cNvSpPr>
          <p:nvPr/>
        </p:nvSpPr>
        <p:spPr>
          <a:xfrm>
            <a:off x="1108243" y="4708383"/>
            <a:ext cx="2170666" cy="951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it-IT" sz="1800" dirty="0"/>
              <a:t>Logica del loro alternarsi e le meccaniche di gioco</a:t>
            </a:r>
            <a:endParaRPr lang="en-US" sz="1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EA895-4066-E120-E0E1-49CA55FCA3EF}"/>
              </a:ext>
            </a:extLst>
          </p:cNvPr>
          <p:cNvCxnSpPr>
            <a:cxnSpLocks/>
          </p:cNvCxnSpPr>
          <p:nvPr/>
        </p:nvCxnSpPr>
        <p:spPr>
          <a:xfrm>
            <a:off x="2115007" y="3994599"/>
            <a:ext cx="0" cy="5866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DE321-C828-847E-9E04-7987CCE2FAD2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DB39F9-67D4-18D9-13EE-371187FDAF18}"/>
              </a:ext>
            </a:extLst>
          </p:cNvPr>
          <p:cNvSpPr txBox="1">
            <a:spLocks/>
          </p:cNvSpPr>
          <p:nvPr/>
        </p:nvSpPr>
        <p:spPr>
          <a:xfrm>
            <a:off x="6557818" y="715967"/>
            <a:ext cx="10889796" cy="719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latin typeface="+mn-lt"/>
              </a:rPr>
              <a:t>Backend</a:t>
            </a: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3919E-0B1C-009E-F5FC-ABC42824FF9F}"/>
              </a:ext>
            </a:extLst>
          </p:cNvPr>
          <p:cNvSpPr/>
          <p:nvPr/>
        </p:nvSpPr>
        <p:spPr>
          <a:xfrm>
            <a:off x="6641497" y="1429731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786043BE-52B3-D6DC-40A3-6E9A7EB2AA5E}"/>
              </a:ext>
            </a:extLst>
          </p:cNvPr>
          <p:cNvSpPr txBox="1">
            <a:spLocks/>
          </p:cNvSpPr>
          <p:nvPr/>
        </p:nvSpPr>
        <p:spPr>
          <a:xfrm>
            <a:off x="6548461" y="1896057"/>
            <a:ext cx="4710666" cy="111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2400" dirty="0" err="1"/>
              <a:t>Interazioni</a:t>
            </a:r>
            <a:r>
              <a:rPr lang="en-US" sz="2400" dirty="0"/>
              <a:t> con il server MySQL</a:t>
            </a:r>
            <a:endParaRPr lang="it-IT" sz="2400" dirty="0"/>
          </a:p>
          <a:p>
            <a:pPr>
              <a:lnSpc>
                <a:spcPct val="250000"/>
              </a:lnSpc>
            </a:pPr>
            <a:r>
              <a:rPr lang="it-IT" sz="2400" dirty="0"/>
              <a:t>Gestione richieste dai Client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B58F4FCF-8D9D-2AB7-EF7F-C0D14A764C5E}"/>
              </a:ext>
            </a:extLst>
          </p:cNvPr>
          <p:cNvSpPr txBox="1">
            <a:spLocks/>
          </p:cNvSpPr>
          <p:nvPr/>
        </p:nvSpPr>
        <p:spPr>
          <a:xfrm>
            <a:off x="7250365" y="4708383"/>
            <a:ext cx="2170666" cy="951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it-IT" sz="1800" dirty="0"/>
              <a:t>Meccanismo </a:t>
            </a:r>
            <a:r>
              <a:rPr lang="it-IT" sz="1800" dirty="0" err="1"/>
              <a:t>request-response</a:t>
            </a:r>
            <a:endParaRPr lang="en-US" sz="1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F46E6C-02DB-C8B0-9AC4-731803B48154}"/>
              </a:ext>
            </a:extLst>
          </p:cNvPr>
          <p:cNvCxnSpPr>
            <a:cxnSpLocks/>
          </p:cNvCxnSpPr>
          <p:nvPr/>
        </p:nvCxnSpPr>
        <p:spPr>
          <a:xfrm>
            <a:off x="8335698" y="4019934"/>
            <a:ext cx="0" cy="5866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262A0E1-01EC-879F-5B35-83D1BCEB0308}"/>
              </a:ext>
            </a:extLst>
          </p:cNvPr>
          <p:cNvSpPr/>
          <p:nvPr/>
        </p:nvSpPr>
        <p:spPr>
          <a:xfrm rot="5400000">
            <a:off x="3535830" y="3551723"/>
            <a:ext cx="4169700" cy="45719"/>
          </a:xfrm>
          <a:prstGeom prst="rect">
            <a:avLst/>
          </a:prstGeom>
          <a:solidFill>
            <a:srgbClr val="AEC2D8">
              <a:alpha val="6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D5337B2-7E95-D444-BBE1-700F270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2664" y="1966264"/>
            <a:ext cx="1868543" cy="1618399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21654-5C58-E0B2-2021-4EB560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79162" y="1947517"/>
            <a:ext cx="1857680" cy="1637145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B2715-94EE-A796-0A91-2B1ECE64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172" y="1959061"/>
            <a:ext cx="1864923" cy="1637145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48163" y="1959062"/>
            <a:ext cx="1864923" cy="1637145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048163" y="1966264"/>
            <a:ext cx="1865376" cy="1637145"/>
          </a:xfrm>
        </p:spPr>
        <p:txBody>
          <a:bodyPr/>
          <a:lstStyle/>
          <a:p>
            <a:r>
              <a:rPr lang="en-US" sz="2400" dirty="0" err="1"/>
              <a:t>PeerJS</a:t>
            </a:r>
            <a:endParaRPr lang="en-US" sz="2400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48163" y="3599870"/>
            <a:ext cx="1864923" cy="1822828"/>
          </a:xfrm>
        </p:spPr>
        <p:txBody>
          <a:bodyPr/>
          <a:lstStyle/>
          <a:p>
            <a:pPr lvl="0"/>
            <a:r>
              <a:rPr lang="en-US" sz="1800" dirty="0" err="1"/>
              <a:t>Creazione</a:t>
            </a:r>
            <a:r>
              <a:rPr lang="en-US" sz="1800" dirty="0"/>
              <a:t> di Peer </a:t>
            </a:r>
            <a:r>
              <a:rPr lang="en-US" sz="1800" dirty="0" err="1"/>
              <a:t>identificati</a:t>
            </a:r>
            <a:r>
              <a:rPr lang="en-US" sz="1800" dirty="0"/>
              <a:t> con ID con </a:t>
            </a:r>
            <a:r>
              <a:rPr lang="en-US" sz="1800" dirty="0" err="1"/>
              <a:t>connessione</a:t>
            </a:r>
            <a:r>
              <a:rPr lang="en-US" sz="1800" dirty="0"/>
              <a:t> end-to-end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210719" y="1959062"/>
            <a:ext cx="1865376" cy="1644347"/>
          </a:xfrm>
        </p:spPr>
        <p:txBody>
          <a:bodyPr/>
          <a:lstStyle/>
          <a:p>
            <a:r>
              <a:rPr lang="en-US" sz="2400" dirty="0"/>
              <a:t>React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210266" y="3599868"/>
            <a:ext cx="1867186" cy="1822829"/>
          </a:xfrm>
        </p:spPr>
        <p:txBody>
          <a:bodyPr anchor="ctr"/>
          <a:lstStyle/>
          <a:p>
            <a:r>
              <a:rPr lang="en-US" sz="1800" dirty="0" err="1"/>
              <a:t>Creazione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endParaRPr lang="en-US" sz="1800" dirty="0"/>
          </a:p>
          <a:p>
            <a:r>
              <a:rPr lang="en-US" sz="1800" dirty="0"/>
              <a:t>User Interface</a:t>
            </a:r>
          </a:p>
          <a:p>
            <a:endParaRPr lang="en-US" sz="18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73275" y="1947518"/>
            <a:ext cx="1863566" cy="1655892"/>
          </a:xfrm>
        </p:spPr>
        <p:txBody>
          <a:bodyPr/>
          <a:lstStyle/>
          <a:p>
            <a:r>
              <a:rPr lang="en-US" sz="2400" dirty="0"/>
              <a:t>React-Router-Dom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374179" y="3599869"/>
            <a:ext cx="1865376" cy="1822827"/>
          </a:xfrm>
        </p:spPr>
        <p:txBody>
          <a:bodyPr anchor="ctr"/>
          <a:lstStyle/>
          <a:p>
            <a:pPr lvl="0"/>
            <a:r>
              <a:rPr lang="en-US" sz="1800" dirty="0" err="1"/>
              <a:t>Responsabile</a:t>
            </a:r>
            <a:r>
              <a:rPr lang="en-US" sz="1800" dirty="0"/>
              <a:t> </a:t>
            </a:r>
            <a:r>
              <a:rPr lang="en-US" sz="1800" dirty="0" err="1"/>
              <a:t>dell’alternarsi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User Interface</a:t>
            </a:r>
          </a:p>
          <a:p>
            <a:endParaRPr lang="en-US" sz="1800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535831" y="1959062"/>
            <a:ext cx="1865376" cy="1644347"/>
          </a:xfrm>
        </p:spPr>
        <p:txBody>
          <a:bodyPr/>
          <a:lstStyle/>
          <a:p>
            <a:r>
              <a:rPr lang="en-US" sz="2400" dirty="0" err="1"/>
              <a:t>ReactIcons</a:t>
            </a:r>
            <a:r>
              <a:rPr lang="en-US" sz="2400" dirty="0"/>
              <a:t>, React-Bootstrap, Material-UI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62055F1-67DB-9D6D-ABE2-20C3B2514A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536282" y="3599870"/>
            <a:ext cx="1865376" cy="1822826"/>
          </a:xfrm>
        </p:spPr>
        <p:txBody>
          <a:bodyPr anchor="ctr"/>
          <a:lstStyle/>
          <a:p>
            <a:pPr lvl="0"/>
            <a:r>
              <a:rPr lang="en-US" sz="1800" dirty="0" err="1"/>
              <a:t>Librerie</a:t>
            </a:r>
            <a:r>
              <a:rPr lang="en-US" sz="1800" dirty="0"/>
              <a:t> </a:t>
            </a:r>
            <a:r>
              <a:rPr lang="en-US" sz="1800" dirty="0" err="1"/>
              <a:t>grafiche</a:t>
            </a:r>
            <a:endParaRPr lang="en-US" sz="1800" dirty="0"/>
          </a:p>
          <a:p>
            <a:pPr lvl="0"/>
            <a:r>
              <a:rPr lang="en-US" sz="1800" dirty="0"/>
              <a:t>per lo styling di component custom </a:t>
            </a:r>
          </a:p>
          <a:p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ACFC93-467D-DB08-C69D-74D5F1329F4C}"/>
              </a:ext>
            </a:extLst>
          </p:cNvPr>
          <p:cNvSpPr txBox="1">
            <a:spLocks/>
          </p:cNvSpPr>
          <p:nvPr/>
        </p:nvSpPr>
        <p:spPr>
          <a:xfrm>
            <a:off x="443164" y="721259"/>
            <a:ext cx="10889796" cy="719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latin typeface="+mn-lt"/>
              </a:rPr>
              <a:t> Librerie per </a:t>
            </a:r>
            <a:r>
              <a:rPr lang="it-IT" dirty="0" err="1">
                <a:latin typeface="+mn-lt"/>
              </a:rPr>
              <a:t>frontend</a:t>
            </a:r>
            <a:endParaRPr lang="en-US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4405-F054-B7FF-DABC-E3511CE2E1D5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121654-5C58-E0B2-2021-4EB560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71466" y="1959061"/>
            <a:ext cx="1865376" cy="1625601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B2715-94EE-A796-0A91-2B1ECE64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172" y="1959061"/>
            <a:ext cx="1864923" cy="1637145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210719" y="1959062"/>
            <a:ext cx="1865376" cy="1644347"/>
          </a:xfrm>
        </p:spPr>
        <p:txBody>
          <a:bodyPr/>
          <a:lstStyle/>
          <a:p>
            <a:r>
              <a:rPr lang="en-US" sz="2400" dirty="0" err="1"/>
              <a:t>ExpressJS</a:t>
            </a:r>
            <a:endParaRPr lang="en-US" sz="24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210266" y="3599868"/>
            <a:ext cx="1867186" cy="1822829"/>
          </a:xfrm>
        </p:spPr>
        <p:txBody>
          <a:bodyPr anchor="ctr"/>
          <a:lstStyle/>
          <a:p>
            <a:r>
              <a:rPr lang="en-US" sz="1800" dirty="0"/>
              <a:t>Framework per </a:t>
            </a:r>
            <a:r>
              <a:rPr lang="en-US" sz="1800" dirty="0" err="1"/>
              <a:t>applicazioni</a:t>
            </a:r>
            <a:r>
              <a:rPr lang="en-US" sz="1800" dirty="0"/>
              <a:t> web con cui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istanziato</a:t>
            </a:r>
            <a:r>
              <a:rPr lang="en-US" sz="1800" dirty="0"/>
              <a:t> il server </a:t>
            </a:r>
          </a:p>
          <a:p>
            <a:endParaRPr lang="en-US" sz="18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73275" y="1959062"/>
            <a:ext cx="1865376" cy="1644347"/>
          </a:xfrm>
        </p:spPr>
        <p:txBody>
          <a:bodyPr/>
          <a:lstStyle/>
          <a:p>
            <a:r>
              <a:rPr lang="en-US" sz="2400" dirty="0" err="1"/>
              <a:t>Sequelize</a:t>
            </a:r>
            <a:endParaRPr lang="en-US" sz="2400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374179" y="3599869"/>
            <a:ext cx="1865376" cy="1822827"/>
          </a:xfrm>
        </p:spPr>
        <p:txBody>
          <a:bodyPr anchor="ctr"/>
          <a:lstStyle/>
          <a:p>
            <a:pPr lvl="0"/>
            <a:r>
              <a:rPr lang="en-US" sz="1800" dirty="0"/>
              <a:t>Per </a:t>
            </a:r>
            <a:r>
              <a:rPr lang="en-US" sz="1800" dirty="0" err="1"/>
              <a:t>l’interazione</a:t>
            </a:r>
            <a:r>
              <a:rPr lang="en-US" sz="1800" dirty="0"/>
              <a:t> con MySQL </a:t>
            </a:r>
            <a:r>
              <a:rPr lang="en-US" sz="1800" dirty="0" err="1"/>
              <a:t>attraverso</a:t>
            </a:r>
            <a:r>
              <a:rPr lang="en-US" sz="1800" dirty="0"/>
              <a:t> API </a:t>
            </a:r>
            <a:r>
              <a:rPr lang="en-US" sz="1800" dirty="0" err="1"/>
              <a:t>compatibili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ACFC93-467D-DB08-C69D-74D5F1329F4C}"/>
              </a:ext>
            </a:extLst>
          </p:cNvPr>
          <p:cNvSpPr txBox="1">
            <a:spLocks/>
          </p:cNvSpPr>
          <p:nvPr/>
        </p:nvSpPr>
        <p:spPr>
          <a:xfrm>
            <a:off x="443164" y="721259"/>
            <a:ext cx="10889796" cy="719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latin typeface="+mn-lt"/>
              </a:rPr>
              <a:t> Librerie per </a:t>
            </a:r>
            <a:r>
              <a:rPr lang="it-IT" dirty="0" err="1">
                <a:latin typeface="+mn-lt"/>
              </a:rPr>
              <a:t>backend</a:t>
            </a:r>
            <a:endParaRPr lang="en-US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4405-F054-B7FF-DABC-E3511CE2E1D5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121654-5C58-E0B2-2021-4EB560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4059" y="1966264"/>
            <a:ext cx="1865376" cy="161839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B2715-94EE-A796-0A91-2B1ECE64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3765" y="1959061"/>
            <a:ext cx="1864017" cy="1637145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756" y="1959062"/>
            <a:ext cx="1864923" cy="1637145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00756" y="1966264"/>
            <a:ext cx="1865376" cy="1637145"/>
          </a:xfrm>
        </p:spPr>
        <p:txBody>
          <a:bodyPr/>
          <a:lstStyle/>
          <a:p>
            <a:r>
              <a:rPr lang="en-US" sz="2400" dirty="0" err="1"/>
              <a:t>Axios</a:t>
            </a:r>
            <a:endParaRPr lang="en-US" sz="2400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00756" y="3599870"/>
            <a:ext cx="1864923" cy="1822828"/>
          </a:xfrm>
        </p:spPr>
        <p:txBody>
          <a:bodyPr/>
          <a:lstStyle/>
          <a:p>
            <a:pPr lvl="0"/>
            <a:r>
              <a:rPr lang="it-IT" sz="1800" dirty="0"/>
              <a:t>Realizzazione di richieste HTTP e ricezione delle risposte </a:t>
            </a:r>
            <a:endParaRPr lang="en-US" sz="1800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63312" y="1959062"/>
            <a:ext cx="1864924" cy="1644347"/>
          </a:xfrm>
        </p:spPr>
        <p:txBody>
          <a:bodyPr/>
          <a:lstStyle/>
          <a:p>
            <a:r>
              <a:rPr lang="en-US" sz="2400" dirty="0" err="1"/>
              <a:t>Xampp</a:t>
            </a:r>
            <a:endParaRPr lang="en-US" sz="24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162859" y="3599868"/>
            <a:ext cx="1864923" cy="1822829"/>
          </a:xfrm>
        </p:spPr>
        <p:txBody>
          <a:bodyPr anchor="ctr"/>
          <a:lstStyle/>
          <a:p>
            <a:r>
              <a:rPr lang="en-US" sz="1800" dirty="0" err="1"/>
              <a:t>Creazione</a:t>
            </a:r>
            <a:r>
              <a:rPr lang="en-US" sz="1800" dirty="0"/>
              <a:t> del server MySQL e la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gestione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325868" y="1959062"/>
            <a:ext cx="1865376" cy="1644347"/>
          </a:xfrm>
        </p:spPr>
        <p:txBody>
          <a:bodyPr/>
          <a:lstStyle/>
          <a:p>
            <a:r>
              <a:rPr lang="en-US" sz="2400" dirty="0" err="1"/>
              <a:t>Nodemon</a:t>
            </a:r>
            <a:endParaRPr lang="en-US" sz="2400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26772" y="3599869"/>
            <a:ext cx="1865376" cy="1822827"/>
          </a:xfrm>
        </p:spPr>
        <p:txBody>
          <a:bodyPr anchor="ctr"/>
          <a:lstStyle/>
          <a:p>
            <a:pPr lvl="0"/>
            <a:r>
              <a:rPr lang="en-US" sz="1800" dirty="0"/>
              <a:t>Per il </a:t>
            </a:r>
            <a:r>
              <a:rPr lang="en-US" sz="1800" dirty="0" err="1"/>
              <a:t>riavvio</a:t>
            </a:r>
            <a:r>
              <a:rPr lang="en-US" sz="1800" dirty="0"/>
              <a:t> </a:t>
            </a:r>
            <a:r>
              <a:rPr lang="en-US" sz="1800" dirty="0" err="1"/>
              <a:t>automatico</a:t>
            </a:r>
            <a:r>
              <a:rPr lang="en-US" sz="1800" dirty="0"/>
              <a:t> del server Express ai </a:t>
            </a:r>
            <a:r>
              <a:rPr lang="en-US" sz="1800" dirty="0" err="1"/>
              <a:t>cambiamenti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backend</a:t>
            </a:r>
          </a:p>
          <a:p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ACFC93-467D-DB08-C69D-74D5F1329F4C}"/>
              </a:ext>
            </a:extLst>
          </p:cNvPr>
          <p:cNvSpPr txBox="1">
            <a:spLocks/>
          </p:cNvSpPr>
          <p:nvPr/>
        </p:nvSpPr>
        <p:spPr>
          <a:xfrm>
            <a:off x="443164" y="721259"/>
            <a:ext cx="10889796" cy="719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latin typeface="+mn-lt"/>
              </a:rPr>
              <a:t> Altre librerie e software utili</a:t>
            </a:r>
            <a:endParaRPr lang="en-US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4405-F054-B7FF-DABC-E3511CE2E1D5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 descr="Monitor with solid fill">
            <a:extLst>
              <a:ext uri="{FF2B5EF4-FFF2-40B4-BE49-F238E27FC236}">
                <a16:creationId xmlns:a16="http://schemas.microsoft.com/office/drawing/2014/main" id="{A08A1C3F-A5C0-C169-4E30-BFAE0AF8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049" y="914401"/>
            <a:ext cx="6862527" cy="5404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0A7D0-27DB-5F90-57E8-E337931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198521" cy="719335"/>
          </a:xfrm>
        </p:spPr>
        <p:txBody>
          <a:bodyPr/>
          <a:lstStyle/>
          <a:p>
            <a:r>
              <a:rPr lang="it-IT" dirty="0">
                <a:latin typeface="+mn-lt"/>
              </a:rPr>
              <a:t>Pagina di login</a:t>
            </a:r>
            <a:endParaRPr lang="en-US" dirty="0">
              <a:latin typeface="+mn-lt"/>
            </a:endParaRPr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2ECE70B0-DF19-EC14-C1A1-D0AF14E714D8}"/>
              </a:ext>
            </a:extLst>
          </p:cNvPr>
          <p:cNvSpPr txBox="1">
            <a:spLocks/>
          </p:cNvSpPr>
          <p:nvPr/>
        </p:nvSpPr>
        <p:spPr>
          <a:xfrm>
            <a:off x="581709" y="1848927"/>
            <a:ext cx="4322618" cy="41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Avvio del Client:</a:t>
            </a:r>
          </a:p>
          <a:p>
            <a:pPr marL="0" indent="0">
              <a:buNone/>
            </a:pPr>
            <a:r>
              <a:rPr lang="it-IT" sz="2400" dirty="0"/>
              <a:t>Autenticazione con inserimento di credenziali </a:t>
            </a:r>
          </a:p>
          <a:p>
            <a:pPr marL="0" indent="0">
              <a:buNone/>
            </a:pPr>
            <a:endParaRPr lang="it-IT" sz="2400" dirty="0"/>
          </a:p>
          <a:p>
            <a:pPr>
              <a:buClr>
                <a:schemeClr val="accent2"/>
              </a:buClr>
            </a:pPr>
            <a:r>
              <a:rPr lang="it-IT" sz="1600" dirty="0"/>
              <a:t>Esito positivo: </a:t>
            </a:r>
          </a:p>
          <a:p>
            <a:pPr marL="0" indent="0">
              <a:buNone/>
            </a:pPr>
            <a:r>
              <a:rPr lang="it-IT" sz="1600" dirty="0"/>
              <a:t>Mostrata pagina principale del Client con informazioni personali e statistiche personali </a:t>
            </a:r>
          </a:p>
          <a:p>
            <a:endParaRPr lang="it-IT" sz="1600" dirty="0"/>
          </a:p>
          <a:p>
            <a:pPr>
              <a:buClr>
                <a:schemeClr val="accent2"/>
              </a:buClr>
            </a:pPr>
            <a:r>
              <a:rPr lang="it-IT" sz="1600" dirty="0"/>
              <a:t>Esito negativo: </a:t>
            </a:r>
          </a:p>
          <a:p>
            <a:pPr marL="0" indent="0">
              <a:buNone/>
            </a:pPr>
            <a:r>
              <a:rPr lang="it-IT" sz="1600" dirty="0"/>
              <a:t>Comunicazione dell’errore e reinserimento delle credenziali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DE321-C828-847E-9E04-7987CCE2FAD2}"/>
              </a:ext>
            </a:extLst>
          </p:cNvPr>
          <p:cNvSpPr/>
          <p:nvPr/>
        </p:nvSpPr>
        <p:spPr>
          <a:xfrm>
            <a:off x="665388" y="1435302"/>
            <a:ext cx="1939268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ADFD3722-1818-6A11-3586-FB03583AA4FD}"/>
              </a:ext>
            </a:extLst>
          </p:cNvPr>
          <p:cNvSpPr txBox="1">
            <a:spLocks/>
          </p:cNvSpPr>
          <p:nvPr/>
        </p:nvSpPr>
        <p:spPr>
          <a:xfrm>
            <a:off x="9439625" y="797636"/>
            <a:ext cx="2170666" cy="951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it-IT" sz="1600" dirty="0"/>
              <a:t>Tasto registrazione nuovo utente con </a:t>
            </a:r>
            <a:r>
              <a:rPr lang="it-IT" sz="1600" dirty="0" err="1"/>
              <a:t>form</a:t>
            </a:r>
            <a:r>
              <a:rPr lang="it-IT" sz="1600" dirty="0"/>
              <a:t> di registrazione</a:t>
            </a:r>
            <a:endParaRPr lang="en-US" sz="1600" dirty="0"/>
          </a:p>
        </p:txBody>
      </p:sp>
      <p:pic>
        <p:nvPicPr>
          <p:cNvPr id="39" name="Immagine 3">
            <a:extLst>
              <a:ext uri="{FF2B5EF4-FFF2-40B4-BE49-F238E27FC236}">
                <a16:creationId xmlns:a16="http://schemas.microsoft.com/office/drawing/2014/main" id="{D4612467-A0E7-F63D-FAB2-16A6F5E7A8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54" t="12418" r="8495" b="8183"/>
          <a:stretch/>
        </p:blipFill>
        <p:spPr>
          <a:xfrm>
            <a:off x="5282691" y="1960960"/>
            <a:ext cx="5459242" cy="258394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F2C387-FA24-32E1-9BB8-17AC81A29420}"/>
              </a:ext>
            </a:extLst>
          </p:cNvPr>
          <p:cNvCxnSpPr>
            <a:cxnSpLocks/>
          </p:cNvCxnSpPr>
          <p:nvPr/>
        </p:nvCxnSpPr>
        <p:spPr>
          <a:xfrm flipH="1">
            <a:off x="8374455" y="1435302"/>
            <a:ext cx="1086416" cy="16247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7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202</TotalTime>
  <Words>450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等线</vt:lpstr>
      <vt:lpstr>Abadi</vt:lpstr>
      <vt:lpstr>Arial</vt:lpstr>
      <vt:lpstr>Calibri</vt:lpstr>
      <vt:lpstr>Posterama Text Black</vt:lpstr>
      <vt:lpstr>Posterama Text SemiBold</vt:lpstr>
      <vt:lpstr>Office 主题​​</vt:lpstr>
      <vt:lpstr>Client Peer-to-Peer per il gioco degli scacchi</vt:lpstr>
      <vt:lpstr>Indice</vt:lpstr>
      <vt:lpstr>Client per giocare a scacchi</vt:lpstr>
      <vt:lpstr>Strutturazione del progetto</vt:lpstr>
      <vt:lpstr>Frontend</vt:lpstr>
      <vt:lpstr>Presentazione standard di PowerPoint</vt:lpstr>
      <vt:lpstr>Presentazione standard di PowerPoint</vt:lpstr>
      <vt:lpstr>Presentazione standard di PowerPoint</vt:lpstr>
      <vt:lpstr>Pagina di login</vt:lpstr>
      <vt:lpstr>Homepage del Client</vt:lpstr>
      <vt:lpstr>Barra di navigazione</vt:lpstr>
      <vt:lpstr>Cambio credenziali</vt:lpstr>
      <vt:lpstr>Creazione partita</vt:lpstr>
      <vt:lpstr>Schermata di gioco</vt:lpstr>
      <vt:lpstr>History e chat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Peer-to-Peer per il gioco degli scacchi</dc:title>
  <dc:creator>Matilde Chierici</dc:creator>
  <cp:lastModifiedBy>Marco Barezzi</cp:lastModifiedBy>
  <cp:revision>2</cp:revision>
  <dcterms:created xsi:type="dcterms:W3CDTF">2023-01-23T09:21:54Z</dcterms:created>
  <dcterms:modified xsi:type="dcterms:W3CDTF">2023-01-24T10:29:32Z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