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0" r:id="rId2"/>
    <p:sldId id="263" r:id="rId3"/>
    <p:sldId id="268" r:id="rId4"/>
    <p:sldId id="269" r:id="rId5"/>
    <p:sldId id="265" r:id="rId6"/>
  </p:sldIdLst>
  <p:sldSz cx="9906000" cy="6858000" type="A4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9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02267" y="1761421"/>
            <a:ext cx="3320716" cy="332071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/>
          <p:cNvSpPr/>
          <p:nvPr/>
        </p:nvSpPr>
        <p:spPr>
          <a:xfrm>
            <a:off x="837398" y="2521819"/>
            <a:ext cx="1953928" cy="35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PJT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주제</a:t>
            </a:r>
          </a:p>
        </p:txBody>
      </p:sp>
      <p:sp>
        <p:nvSpPr>
          <p:cNvPr id="5" name="화살표: 오각형 4"/>
          <p:cNvSpPr/>
          <p:nvPr/>
        </p:nvSpPr>
        <p:spPr>
          <a:xfrm rot="10800000" flipV="1">
            <a:off x="7133924" y="2521819"/>
            <a:ext cx="1953928" cy="356134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PJT </a:t>
            </a:r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차별점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7033" y="438675"/>
            <a:ext cx="326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Apart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Finder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44" y="1799548"/>
            <a:ext cx="1332933" cy="13211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20920" y="3052447"/>
            <a:ext cx="2050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동네와 아파트에 대한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다양한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제공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3924" y="3161296"/>
            <a:ext cx="2592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happyhouse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비해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제공할 뿐만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아니라 다양한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편의를 극대화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Free Icon | Api">
            <a:extLst>
              <a:ext uri="{FF2B5EF4-FFF2-40B4-BE49-F238E27FC236}">
                <a16:creationId xmlns:a16="http://schemas.microsoft.com/office/drawing/2014/main" id="{C0619307-0511-4E72-BDCC-06897A7D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43" y="3201548"/>
            <a:ext cx="1068085" cy="10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정보 벡터 아이콘입니다. 플랫 회색 기호입니다. 픽토그램은 흰색 배경에 격리됩니다. 웹 및 소프트웨어 인터페이스 용으로 설계되었습니다.  로열티 무료 사진, 그림, 이미지 그리고 스톡포토그래피. Image 79919653.">
            <a:extLst>
              <a:ext uri="{FF2B5EF4-FFF2-40B4-BE49-F238E27FC236}">
                <a16:creationId xmlns:a16="http://schemas.microsoft.com/office/drawing/2014/main" id="{06ADA38C-D5FE-40EB-B749-7E5A1D28A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02" y="3257068"/>
            <a:ext cx="1068085" cy="10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0FAE3-BA5B-4C6B-9F76-3B8C73BF1183}"/>
              </a:ext>
            </a:extLst>
          </p:cNvPr>
          <p:cNvSpPr txBox="1"/>
          <p:nvPr/>
        </p:nvSpPr>
        <p:spPr>
          <a:xfrm>
            <a:off x="4733859" y="327392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+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0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1722" y="4388705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이조순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편의 기능 개발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8987" y="4387066"/>
            <a:ext cx="281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양동현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아파트의 정보 제공기능 개발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0" y="259882"/>
            <a:ext cx="9906000" cy="10095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8454" y="50304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팀원 소개</a:t>
            </a:r>
          </a:p>
        </p:txBody>
      </p:sp>
      <p:pic>
        <p:nvPicPr>
          <p:cNvPr id="2050" name="Picture 2" descr="Programmer - icon by Adioma">
            <a:extLst>
              <a:ext uri="{FF2B5EF4-FFF2-40B4-BE49-F238E27FC236}">
                <a16:creationId xmlns:a16="http://schemas.microsoft.com/office/drawing/2014/main" id="{81B63D14-DCA0-4B9D-B3D8-BCF45A74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56" y="2366566"/>
            <a:ext cx="1736596" cy="1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rogrammer - icon by Adioma">
            <a:extLst>
              <a:ext uri="{FF2B5EF4-FFF2-40B4-BE49-F238E27FC236}">
                <a16:creationId xmlns:a16="http://schemas.microsoft.com/office/drawing/2014/main" id="{D7661D5B-81CA-4238-9186-449C8656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87" y="2366566"/>
            <a:ext cx="1736596" cy="1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8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4138" y="620086"/>
            <a:ext cx="158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PJT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기능</a:t>
            </a:r>
          </a:p>
        </p:txBody>
      </p:sp>
      <p:sp>
        <p:nvSpPr>
          <p:cNvPr id="2" name="눈물 방울 1"/>
          <p:cNvSpPr/>
          <p:nvPr/>
        </p:nvSpPr>
        <p:spPr>
          <a:xfrm>
            <a:off x="928885" y="1626762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885" y="4051145"/>
            <a:ext cx="2106187" cy="3176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 편의 증진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138" y="4748780"/>
            <a:ext cx="22586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쉬운 로그인을 위한 카카오 로그인</a:t>
            </a:r>
            <a:endParaRPr lang="en-US" altLang="ko-KR" sz="13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사용자의 눈이 즐거운 라이브러리 추가</a:t>
            </a:r>
          </a:p>
        </p:txBody>
      </p:sp>
      <p:sp>
        <p:nvSpPr>
          <p:cNvPr id="28" name="타원 27"/>
          <p:cNvSpPr/>
          <p:nvPr/>
        </p:nvSpPr>
        <p:spPr>
          <a:xfrm>
            <a:off x="1112296" y="1787483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121CE6-3AE2-4A76-83E6-A6A3A15A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77" y="2056626"/>
            <a:ext cx="1255917" cy="1255917"/>
          </a:xfrm>
          <a:prstGeom prst="rect">
            <a:avLst/>
          </a:prstGeom>
        </p:spPr>
      </p:pic>
      <p:sp>
        <p:nvSpPr>
          <p:cNvPr id="31" name="눈물 방울 30">
            <a:extLst>
              <a:ext uri="{FF2B5EF4-FFF2-40B4-BE49-F238E27FC236}">
                <a16:creationId xmlns:a16="http://schemas.microsoft.com/office/drawing/2014/main" id="{335817E8-7451-46CE-9089-8155C45F7681}"/>
              </a:ext>
            </a:extLst>
          </p:cNvPr>
          <p:cNvSpPr/>
          <p:nvPr/>
        </p:nvSpPr>
        <p:spPr>
          <a:xfrm>
            <a:off x="3911494" y="1626762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818D5A-D690-470E-BD3A-3747A410E1B6}"/>
              </a:ext>
            </a:extLst>
          </p:cNvPr>
          <p:cNvSpPr/>
          <p:nvPr/>
        </p:nvSpPr>
        <p:spPr>
          <a:xfrm>
            <a:off x="3911494" y="4051145"/>
            <a:ext cx="2106187" cy="3176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아파트 매물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75969-7131-4964-BC0C-C3C4BA8936FF}"/>
              </a:ext>
            </a:extLst>
          </p:cNvPr>
          <p:cNvSpPr txBox="1"/>
          <p:nvPr/>
        </p:nvSpPr>
        <p:spPr>
          <a:xfrm>
            <a:off x="3911495" y="4748780"/>
            <a:ext cx="21061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다방을 크롤링하여 현재 거래되고 있는 아파트 매물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0F48DEE-F883-4464-9544-950A3A173D08}"/>
              </a:ext>
            </a:extLst>
          </p:cNvPr>
          <p:cNvSpPr/>
          <p:nvPr/>
        </p:nvSpPr>
        <p:spPr>
          <a:xfrm>
            <a:off x="4094905" y="1787483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9769FF92-B0A6-44F1-8271-5DA02D2ED524}"/>
              </a:ext>
            </a:extLst>
          </p:cNvPr>
          <p:cNvSpPr/>
          <p:nvPr/>
        </p:nvSpPr>
        <p:spPr>
          <a:xfrm>
            <a:off x="6870930" y="1661416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06CEB-A291-4D0A-A7EF-8402C00E6959}"/>
              </a:ext>
            </a:extLst>
          </p:cNvPr>
          <p:cNvSpPr/>
          <p:nvPr/>
        </p:nvSpPr>
        <p:spPr>
          <a:xfrm>
            <a:off x="6870930" y="4085799"/>
            <a:ext cx="2106187" cy="3176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동네 서비스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CA935-F542-4CF7-9D91-D02A15F33B18}"/>
              </a:ext>
            </a:extLst>
          </p:cNvPr>
          <p:cNvSpPr txBox="1"/>
          <p:nvPr/>
        </p:nvSpPr>
        <p:spPr>
          <a:xfrm>
            <a:off x="6870931" y="4783434"/>
            <a:ext cx="21061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선별진료소</a:t>
            </a:r>
            <a:r>
              <a:rPr lang="en-US" altLang="ko-KR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상권정보 </a:t>
            </a:r>
            <a:r>
              <a:rPr lang="en-US" altLang="ko-KR" sz="13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api</a:t>
            </a:r>
            <a:r>
              <a:rPr lang="ko-KR" altLang="en-US" sz="13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를</a:t>
            </a:r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가져와서 동네별로 차트화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019888F-8C94-4E30-83F1-3436E34418E0}"/>
              </a:ext>
            </a:extLst>
          </p:cNvPr>
          <p:cNvSpPr/>
          <p:nvPr/>
        </p:nvSpPr>
        <p:spPr>
          <a:xfrm>
            <a:off x="7054341" y="1822137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부동산 필수 앱 다방">
            <a:extLst>
              <a:ext uri="{FF2B5EF4-FFF2-40B4-BE49-F238E27FC236}">
                <a16:creationId xmlns:a16="http://schemas.microsoft.com/office/drawing/2014/main" id="{7FC63480-409F-466A-BD68-F4CBF2F21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5" t="14345" r="25178" b="24649"/>
          <a:stretch/>
        </p:blipFill>
        <p:spPr bwMode="auto">
          <a:xfrm>
            <a:off x="4296470" y="2198432"/>
            <a:ext cx="1398419" cy="9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1770F0-3138-4889-B95E-9F82430D7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36" y="2520606"/>
            <a:ext cx="1580488" cy="3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4138" y="620086"/>
            <a:ext cx="1587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PJT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기능</a:t>
            </a:r>
          </a:p>
        </p:txBody>
      </p:sp>
      <p:sp>
        <p:nvSpPr>
          <p:cNvPr id="2" name="눈물 방울 1"/>
          <p:cNvSpPr/>
          <p:nvPr/>
        </p:nvSpPr>
        <p:spPr>
          <a:xfrm>
            <a:off x="928885" y="1626762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885" y="4051145"/>
            <a:ext cx="2106187" cy="51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사용자가 원하는 아파트 저장 및 차트화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138" y="4748780"/>
            <a:ext cx="22586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apexcharts</a:t>
            </a:r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이용한 사용자가 저장한 아파트 들을 비교하여 차트화</a:t>
            </a:r>
          </a:p>
        </p:txBody>
      </p:sp>
      <p:sp>
        <p:nvSpPr>
          <p:cNvPr id="28" name="타원 27"/>
          <p:cNvSpPr/>
          <p:nvPr/>
        </p:nvSpPr>
        <p:spPr>
          <a:xfrm>
            <a:off x="1112296" y="1787483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335817E8-7451-46CE-9089-8155C45F7681}"/>
              </a:ext>
            </a:extLst>
          </p:cNvPr>
          <p:cNvSpPr/>
          <p:nvPr/>
        </p:nvSpPr>
        <p:spPr>
          <a:xfrm>
            <a:off x="3911494" y="1626762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818D5A-D690-470E-BD3A-3747A410E1B6}"/>
              </a:ext>
            </a:extLst>
          </p:cNvPr>
          <p:cNvSpPr/>
          <p:nvPr/>
        </p:nvSpPr>
        <p:spPr>
          <a:xfrm>
            <a:off x="3911494" y="4051145"/>
            <a:ext cx="2106187" cy="3176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75969-7131-4964-BC0C-C3C4BA8936FF}"/>
              </a:ext>
            </a:extLst>
          </p:cNvPr>
          <p:cNvSpPr txBox="1"/>
          <p:nvPr/>
        </p:nvSpPr>
        <p:spPr>
          <a:xfrm>
            <a:off x="3911495" y="4748780"/>
            <a:ext cx="2106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사용자가 소통할 수 있는 게시판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0F48DEE-F883-4464-9544-950A3A173D08}"/>
              </a:ext>
            </a:extLst>
          </p:cNvPr>
          <p:cNvSpPr/>
          <p:nvPr/>
        </p:nvSpPr>
        <p:spPr>
          <a:xfrm>
            <a:off x="4094905" y="1787483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눈물 방울 38">
            <a:extLst>
              <a:ext uri="{FF2B5EF4-FFF2-40B4-BE49-F238E27FC236}">
                <a16:creationId xmlns:a16="http://schemas.microsoft.com/office/drawing/2014/main" id="{9769FF92-B0A6-44F1-8271-5DA02D2ED524}"/>
              </a:ext>
            </a:extLst>
          </p:cNvPr>
          <p:cNvSpPr/>
          <p:nvPr/>
        </p:nvSpPr>
        <p:spPr>
          <a:xfrm>
            <a:off x="6870930" y="1661416"/>
            <a:ext cx="2129362" cy="2129362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06CEB-A291-4D0A-A7EF-8402C00E6959}"/>
              </a:ext>
            </a:extLst>
          </p:cNvPr>
          <p:cNvSpPr/>
          <p:nvPr/>
        </p:nvSpPr>
        <p:spPr>
          <a:xfrm>
            <a:off x="6870930" y="4085799"/>
            <a:ext cx="2106187" cy="3176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인기 아파트 순위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CA935-F542-4CF7-9D91-D02A15F33B18}"/>
              </a:ext>
            </a:extLst>
          </p:cNvPr>
          <p:cNvSpPr txBox="1"/>
          <p:nvPr/>
        </p:nvSpPr>
        <p:spPr>
          <a:xfrm>
            <a:off x="6870931" y="4783434"/>
            <a:ext cx="21061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인기 아파트 순위를 통해 사용자의 빠른 선택을 도움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019888F-8C94-4E30-83F1-3436E34418E0}"/>
              </a:ext>
            </a:extLst>
          </p:cNvPr>
          <p:cNvSpPr/>
          <p:nvPr/>
        </p:nvSpPr>
        <p:spPr>
          <a:xfrm>
            <a:off x="7054341" y="1822137"/>
            <a:ext cx="1788166" cy="1788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ABEBDDF-65E9-42C3-B8C2-8BC9F282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94" y="2019536"/>
            <a:ext cx="1153724" cy="1002139"/>
          </a:xfrm>
          <a:prstGeom prst="rect">
            <a:avLst/>
          </a:prstGeom>
        </p:spPr>
      </p:pic>
      <p:pic>
        <p:nvPicPr>
          <p:cNvPr id="4098" name="Picture 2" descr="Board Icons - 18,400 free vector icons">
            <a:extLst>
              <a:ext uri="{FF2B5EF4-FFF2-40B4-BE49-F238E27FC236}">
                <a16:creationId xmlns:a16="http://schemas.microsoft.com/office/drawing/2014/main" id="{CE81F1EE-D8AF-48B5-ADFB-B539A3B6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5" y="20818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ke 아이콘 - 무료 다운로드, PNG 및 SVG">
            <a:extLst>
              <a:ext uri="{FF2B5EF4-FFF2-40B4-BE49-F238E27FC236}">
                <a16:creationId xmlns:a16="http://schemas.microsoft.com/office/drawing/2014/main" id="{71996974-9012-40AC-8F3E-5EAABC33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19" y="1873239"/>
            <a:ext cx="1427804" cy="14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3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2" y="-2"/>
            <a:ext cx="8941873" cy="6858003"/>
            <a:chOff x="-2" y="-2"/>
            <a:chExt cx="8941873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1041934" y="-1041937"/>
              <a:ext cx="6858002" cy="8941873"/>
            </a:xfrm>
            <a:prstGeom prst="flowChartManualIn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724300" y="-724301"/>
              <a:ext cx="6858002" cy="8306600"/>
            </a:xfrm>
            <a:prstGeom prst="flowChartManualInpu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8168" y="2730115"/>
            <a:ext cx="4236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 </a:t>
            </a:r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498" y="3607278"/>
            <a:ext cx="3042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발표를 들어 주셔서 감사합니다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)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33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126</Words>
  <Application>Microsoft Office PowerPoint</Application>
  <PresentationFormat>A4 용지(210x297mm)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나눔고딕 ExtraBold</vt:lpstr>
      <vt:lpstr>Calibri</vt:lpstr>
      <vt:lpstr>나눔바른펜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YANG</cp:lastModifiedBy>
  <cp:revision>26</cp:revision>
  <dcterms:created xsi:type="dcterms:W3CDTF">2016-10-11T23:59:17Z</dcterms:created>
  <dcterms:modified xsi:type="dcterms:W3CDTF">2021-05-26T12:22:11Z</dcterms:modified>
</cp:coreProperties>
</file>