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64" r:id="rId2"/>
    <p:sldId id="265" r:id="rId3"/>
    <p:sldId id="266" r:id="rId4"/>
    <p:sldId id="267" r:id="rId5"/>
    <p:sldId id="268" r:id="rId6"/>
    <p:sldId id="272" r:id="rId7"/>
    <p:sldId id="271" r:id="rId8"/>
    <p:sldId id="269" r:id="rId9"/>
    <p:sldId id="270" r:id="rId10"/>
  </p:sldIdLst>
  <p:sldSz cx="9144000" cy="5143500" type="screen16x9"/>
  <p:notesSz cx="6858000" cy="9144000"/>
  <p:embeddedFontLst>
    <p:embeddedFont>
      <p:font typeface="나눔고딕 ExtraBold" panose="020B0600000101010101" charset="-127"/>
      <p:bold r:id="rId12"/>
    </p:embeddedFont>
    <p:embeddedFont>
      <p:font typeface="Montserrat Black" panose="020B0600000101010101" charset="0"/>
      <p:bold r:id="rId13"/>
      <p:boldItalic r:id="rId14"/>
    </p:embeddedFont>
    <p:embeddedFont>
      <p:font typeface="Montserrat ExtraBold" panose="020B0600000101010101" charset="0"/>
      <p:bold r:id="rId15"/>
      <p:boldItalic r:id="rId16"/>
    </p:embeddedFont>
    <p:embeddedFont>
      <p:font typeface="Work Sans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90AF5-332B-4DFA-84C3-027CC17DE94B}">
  <a:tblStyle styleId="{FBF90AF5-332B-4DFA-84C3-027CC17DE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0" autoAdjust="0"/>
  </p:normalViewPr>
  <p:slideViewPr>
    <p:cSldViewPr snapToGrid="0">
      <p:cViewPr varScale="1">
        <p:scale>
          <a:sx n="120" d="100"/>
          <a:sy n="120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홈페이지에 들어오면 보이는 이 배너 그림은 혼자보단 함께 즐겁게 운동하자는 저희 프로젝트의 의미를 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이메일 인증을 통해 직접 회원가입 할 수 도 있고 </a:t>
            </a:r>
            <a:r>
              <a:rPr lang="ko-KR" altLang="en-US" dirty="0" err="1"/>
              <a:t>소셜로그인을</a:t>
            </a:r>
            <a:r>
              <a:rPr lang="ko-KR" altLang="en-US" dirty="0"/>
              <a:t> 통해서도 로그인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저는 구글계정을 통해 로그인 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이건</a:t>
            </a:r>
            <a:r>
              <a:rPr lang="en-US" altLang="ko-KR" dirty="0" err="1"/>
              <a:t>tmi</a:t>
            </a:r>
            <a:r>
              <a:rPr lang="ko-KR" altLang="en-US" dirty="0"/>
              <a:t>인데 </a:t>
            </a:r>
            <a:r>
              <a:rPr lang="ko-KR" altLang="en-US" dirty="0" err="1"/>
              <a:t>소셜로그인을</a:t>
            </a:r>
            <a:r>
              <a:rPr lang="ko-KR" altLang="en-US" dirty="0"/>
              <a:t> 구현할 때 네이버가 쉽게 검수해 주지 않아 애 좀 먹었습니다</a:t>
            </a:r>
            <a:r>
              <a:rPr lang="en-US" altLang="ko-KR" dirty="0"/>
              <a:t>;;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팀가입을 하나 </a:t>
            </a:r>
            <a:r>
              <a:rPr lang="ko-KR" altLang="en-US" dirty="0" err="1"/>
              <a:t>해보려는데</a:t>
            </a:r>
            <a:r>
              <a:rPr lang="ko-KR" altLang="en-US" dirty="0"/>
              <a:t> 이왕이면 추천해 주는 팀으로 하겠습니다</a:t>
            </a:r>
            <a:r>
              <a:rPr lang="en-US" altLang="ko-KR" dirty="0"/>
              <a:t>. </a:t>
            </a:r>
            <a:r>
              <a:rPr lang="ko-KR" altLang="en-US" dirty="0"/>
              <a:t>제가 </a:t>
            </a:r>
            <a:r>
              <a:rPr lang="ko-KR" altLang="en-US" dirty="0" err="1"/>
              <a:t>갤럭시핸드폰을</a:t>
            </a:r>
            <a:r>
              <a:rPr lang="ko-KR" altLang="en-US" dirty="0"/>
              <a:t> 사용하는 가장 큰 이유인 삼성페이를 이용해 빠르게 결재해보도록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92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팀추천페이지에서 저와 가장 궁합이 괜찮은 </a:t>
            </a:r>
            <a:r>
              <a:rPr lang="ko-KR" altLang="en-US" dirty="0" err="1"/>
              <a:t>팀중에서</a:t>
            </a:r>
            <a:r>
              <a:rPr lang="ko-KR" altLang="en-US" dirty="0"/>
              <a:t> 달리기를 좋아하니 이 팀을 한번 </a:t>
            </a:r>
            <a:r>
              <a:rPr lang="ko-KR" altLang="en-US" dirty="0" err="1"/>
              <a:t>봐볼까요</a:t>
            </a:r>
            <a:r>
              <a:rPr lang="en-US" altLang="ko-KR" dirty="0"/>
              <a:t>? </a:t>
            </a:r>
            <a:r>
              <a:rPr lang="ko-KR" altLang="en-US" dirty="0" err="1"/>
              <a:t>피드도</a:t>
            </a:r>
            <a:r>
              <a:rPr lang="ko-KR" altLang="en-US" dirty="0"/>
              <a:t> 한번 살펴보고 오 </a:t>
            </a:r>
            <a:r>
              <a:rPr lang="ko-KR" altLang="en-US" dirty="0" err="1"/>
              <a:t>이친구도</a:t>
            </a:r>
            <a:r>
              <a:rPr lang="ko-KR" altLang="en-US" dirty="0"/>
              <a:t> 갤럭시를 이용하는 것 같네요 여기로 가입해 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20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팀가입요청을 보내고 </a:t>
            </a:r>
            <a:r>
              <a:rPr lang="ko-KR" altLang="en-US" dirty="0" err="1"/>
              <a:t>팀장아이디로</a:t>
            </a:r>
            <a:r>
              <a:rPr lang="ko-KR" altLang="en-US" dirty="0"/>
              <a:t> 팀 가입요청을 승인하도록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52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아까 영상에서 보신 내용은 빠르게 둘러보도록 하겠습니다</a:t>
            </a:r>
            <a:r>
              <a:rPr lang="en-US" altLang="ko-KR" dirty="0"/>
              <a:t>. </a:t>
            </a:r>
            <a:r>
              <a:rPr lang="ko-KR" altLang="en-US" dirty="0"/>
              <a:t>팀 정보</a:t>
            </a:r>
            <a:r>
              <a:rPr lang="en-US" altLang="ko-KR" dirty="0"/>
              <a:t>, </a:t>
            </a:r>
            <a:r>
              <a:rPr lang="ko-KR" altLang="en-US" dirty="0" err="1"/>
              <a:t>팀별피드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팀별 </a:t>
            </a:r>
            <a:r>
              <a:rPr lang="ko-KR" altLang="en-US" dirty="0" err="1"/>
              <a:t>챌린지</a:t>
            </a:r>
            <a:r>
              <a:rPr lang="ko-KR" altLang="en-US" dirty="0"/>
              <a:t> 페이지</a:t>
            </a:r>
            <a:r>
              <a:rPr lang="en-US" altLang="ko-KR" dirty="0"/>
              <a:t>, </a:t>
            </a:r>
            <a:r>
              <a:rPr lang="ko-KR" altLang="en-US" dirty="0"/>
              <a:t>실시간 채팅 페이지를 둘러보면서 기능들이 작동하는지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7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아까 영상에서 보신 내용은 빠르게 둘러보도록 하겠습니다</a:t>
            </a:r>
            <a:r>
              <a:rPr lang="en-US" altLang="ko-KR" dirty="0"/>
              <a:t>. </a:t>
            </a:r>
            <a:r>
              <a:rPr lang="ko-KR" altLang="en-US" dirty="0"/>
              <a:t>팀 정보</a:t>
            </a:r>
            <a:r>
              <a:rPr lang="en-US" altLang="ko-KR" dirty="0"/>
              <a:t>, </a:t>
            </a:r>
            <a:r>
              <a:rPr lang="ko-KR" altLang="en-US" dirty="0" err="1"/>
              <a:t>팀별피드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팀별 </a:t>
            </a:r>
            <a:r>
              <a:rPr lang="ko-KR" altLang="en-US" dirty="0" err="1"/>
              <a:t>챌린지</a:t>
            </a:r>
            <a:r>
              <a:rPr lang="ko-KR" altLang="en-US" dirty="0"/>
              <a:t> 페이지</a:t>
            </a:r>
            <a:r>
              <a:rPr lang="en-US" altLang="ko-KR" dirty="0"/>
              <a:t>, </a:t>
            </a:r>
            <a:r>
              <a:rPr lang="ko-KR" altLang="en-US" dirty="0"/>
              <a:t>실시간 채팅 페이지를 둘러보면서 기능들이 작동하는지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71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챌린지를</a:t>
            </a:r>
            <a:r>
              <a:rPr lang="ko-KR" altLang="en-US" dirty="0"/>
              <a:t> 선택하고 </a:t>
            </a:r>
            <a:r>
              <a:rPr lang="ko-KR" altLang="en-US" dirty="0" err="1"/>
              <a:t>피드를</a:t>
            </a:r>
            <a:r>
              <a:rPr lang="ko-KR" altLang="en-US" dirty="0"/>
              <a:t> 작성한 후 팀회원의 계정을 돌려가며 해당 </a:t>
            </a:r>
            <a:r>
              <a:rPr lang="ko-KR" altLang="en-US" dirty="0" err="1"/>
              <a:t>피드에</a:t>
            </a:r>
            <a:r>
              <a:rPr lang="ko-KR" altLang="en-US" dirty="0"/>
              <a:t> </a:t>
            </a:r>
            <a:r>
              <a:rPr lang="ko-KR" altLang="en-US" dirty="0" err="1"/>
              <a:t>좋아요를</a:t>
            </a:r>
            <a:r>
              <a:rPr lang="ko-KR" altLang="en-US" dirty="0"/>
              <a:t> 눌러줘서 </a:t>
            </a:r>
            <a:r>
              <a:rPr lang="ko-KR" altLang="en-US" dirty="0" err="1"/>
              <a:t>챌린지</a:t>
            </a:r>
            <a:r>
              <a:rPr lang="ko-KR" altLang="en-US" dirty="0"/>
              <a:t> 인증을 성공시킵니다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다시 해당 계정으로 들어가 포인트가 증가된 것을 보여줍니다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8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신입회원의 레코드 페이지는 텅텅 </a:t>
            </a:r>
            <a:r>
              <a:rPr lang="ko-KR" altLang="en-US" dirty="0" err="1"/>
              <a:t>비어있는데</a:t>
            </a:r>
            <a:r>
              <a:rPr lang="en-US" altLang="ko-KR" dirty="0"/>
              <a:t>, </a:t>
            </a:r>
            <a:r>
              <a:rPr lang="ko-KR" altLang="en-US" dirty="0"/>
              <a:t>팀장 아이디의 레코드 페이지는 조금 활성화가 되어있네요</a:t>
            </a:r>
            <a:r>
              <a:rPr lang="en-US" altLang="ko-KR" dirty="0"/>
              <a:t>. </a:t>
            </a:r>
            <a:r>
              <a:rPr lang="ko-KR" altLang="en-US" dirty="0"/>
              <a:t>열심히 활동해서 많이 활성화시켜야 할 것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05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ko-KR" altLang="en-US" dirty="0" err="1"/>
              <a:t>팀관리하는</a:t>
            </a:r>
            <a:r>
              <a:rPr lang="ko-KR" altLang="en-US" dirty="0"/>
              <a:t> 페이지를 보여드리도록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팀장의 아이디로 로그인하면 </a:t>
            </a:r>
            <a:r>
              <a:rPr lang="ko-KR" altLang="en-US" dirty="0" err="1"/>
              <a:t>팀관리</a:t>
            </a:r>
            <a:r>
              <a:rPr lang="ko-KR" altLang="en-US" dirty="0"/>
              <a:t> 페이지로 이동할 수 있으며 이곳에서 팀 정보를 수정하고 팀원들의 정보를 확인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팀장을 </a:t>
            </a:r>
            <a:r>
              <a:rPr lang="ko-KR" altLang="en-US" dirty="0" err="1"/>
              <a:t>넘겨줄수</a:t>
            </a:r>
            <a:r>
              <a:rPr lang="ko-KR" altLang="en-US" dirty="0"/>
              <a:t> 있는데 이렇게 하면 이제 이 친구가 팀장이 되어 앞으로 이 팀을 이끌게 되었습니다</a:t>
            </a:r>
            <a:r>
              <a:rPr lang="en-US" altLang="ko-KR" dirty="0"/>
              <a:t>. </a:t>
            </a:r>
            <a:r>
              <a:rPr lang="ko-KR" altLang="en-US" dirty="0"/>
              <a:t>열심히 하도록 응원하면서 시연을 마치도록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37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 rot="6818746" flipH="1">
            <a:off x="-2248482" y="-364571"/>
            <a:ext cx="4017949" cy="16322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9493837">
            <a:off x="8286643" y="-2023956"/>
            <a:ext cx="2626908" cy="4950974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1"/>
          </p:nvPr>
        </p:nvSpPr>
        <p:spPr>
          <a:xfrm>
            <a:off x="713225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2"/>
          </p:nvPr>
        </p:nvSpPr>
        <p:spPr>
          <a:xfrm>
            <a:off x="713225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3"/>
          </p:nvPr>
        </p:nvSpPr>
        <p:spPr>
          <a:xfrm>
            <a:off x="3285750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4"/>
          </p:nvPr>
        </p:nvSpPr>
        <p:spPr>
          <a:xfrm>
            <a:off x="3285750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5"/>
          </p:nvPr>
        </p:nvSpPr>
        <p:spPr>
          <a:xfrm>
            <a:off x="5858275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6"/>
          </p:nvPr>
        </p:nvSpPr>
        <p:spPr>
          <a:xfrm>
            <a:off x="5858275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10471118" flipH="1">
            <a:off x="6421958" y="-52445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/>
          <p:nvPr/>
        </p:nvSpPr>
        <p:spPr>
          <a:xfrm rot="450914">
            <a:off x="7160792" y="354671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flipH="1">
            <a:off x="-76190" y="-145973"/>
            <a:ext cx="1144163" cy="1370941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 rot="5230112">
            <a:off x="-1335496" y="2613621"/>
            <a:ext cx="1962774" cy="369927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 rot="10471118" flipH="1">
            <a:off x="6421958" y="-52445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450914">
            <a:off x="-853983" y="423526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 rot="8100000">
            <a:off x="-2010617" y="-1914453"/>
            <a:ext cx="4000182" cy="389919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 rot="1571341">
            <a:off x="6480197" y="3813766"/>
            <a:ext cx="3267765" cy="3185260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8" r:id="rId2"/>
    <p:sldLayoutId id="2147483676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88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71D018-B6E1-4AC1-BA75-FB62CEF4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18" y="991803"/>
            <a:ext cx="6042646" cy="39591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561E93-0BFC-495C-8BE5-91916274F3FD}"/>
              </a:ext>
            </a:extLst>
          </p:cNvPr>
          <p:cNvSpPr/>
          <p:nvPr/>
        </p:nvSpPr>
        <p:spPr>
          <a:xfrm>
            <a:off x="1380117" y="1423164"/>
            <a:ext cx="5082558" cy="1588168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EC6E9-BC14-4F0D-983C-A49FEFBE1991}"/>
              </a:ext>
            </a:extLst>
          </p:cNvPr>
          <p:cNvSpPr txBox="1"/>
          <p:nvPr/>
        </p:nvSpPr>
        <p:spPr>
          <a:xfrm>
            <a:off x="6579554" y="1423164"/>
            <a:ext cx="212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혼자보단 함께 즐겁게 운동하자는 프로젝트의 의미를 설명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8988E8E-289B-4F76-A97B-CE12C3C2E2DA}"/>
              </a:ext>
            </a:extLst>
          </p:cNvPr>
          <p:cNvSpPr/>
          <p:nvPr/>
        </p:nvSpPr>
        <p:spPr>
          <a:xfrm>
            <a:off x="3286336" y="3352944"/>
            <a:ext cx="1237536" cy="1466563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98780-D87B-407C-B5D1-6F6A3E81ED96}"/>
              </a:ext>
            </a:extLst>
          </p:cNvPr>
          <p:cNvSpPr txBox="1"/>
          <p:nvPr/>
        </p:nvSpPr>
        <p:spPr>
          <a:xfrm>
            <a:off x="4668251" y="3657998"/>
            <a:ext cx="2268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이메일인증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방식을 통한 홈페이지 회원가입 설명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소셜로그인을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통한 로그인 설명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조회 페이지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프리미엄 결제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7E2ADC-E5E9-46D8-9E63-F106FA4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2" y="1120937"/>
            <a:ext cx="4240077" cy="37917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F868D7-1E39-4C4E-A129-798CA8CC5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98"/>
          <a:stretch/>
        </p:blipFill>
        <p:spPr>
          <a:xfrm>
            <a:off x="4762751" y="1120937"/>
            <a:ext cx="3750073" cy="386273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298E71-1F68-4114-8741-00F729A60B92}"/>
              </a:ext>
            </a:extLst>
          </p:cNvPr>
          <p:cNvSpPr/>
          <p:nvPr/>
        </p:nvSpPr>
        <p:spPr>
          <a:xfrm>
            <a:off x="3278384" y="1200647"/>
            <a:ext cx="299702" cy="103367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E05881-B45B-45EA-A317-05DA3B981B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78086" y="1252331"/>
            <a:ext cx="1733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B042FE8-D817-4918-853B-E000ED8CE453}"/>
              </a:ext>
            </a:extLst>
          </p:cNvPr>
          <p:cNvSpPr/>
          <p:nvPr/>
        </p:nvSpPr>
        <p:spPr>
          <a:xfrm>
            <a:off x="6487936" y="4809347"/>
            <a:ext cx="299702" cy="103367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CB8A-C3F3-44B9-A23D-5ABE572D654B}"/>
              </a:ext>
            </a:extLst>
          </p:cNvPr>
          <p:cNvSpPr txBox="1"/>
          <p:nvPr/>
        </p:nvSpPr>
        <p:spPr>
          <a:xfrm>
            <a:off x="3952635" y="1462969"/>
            <a:ext cx="190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후 바로 보이는 팀 목록 페이지에서 팀 추천을 받기 위해 프리미엄으로 이동 후 결제 진행</a:t>
            </a:r>
          </a:p>
        </p:txBody>
      </p:sp>
    </p:spTree>
    <p:extLst>
      <p:ext uri="{BB962C8B-B14F-4D97-AF65-F5344CB8AC3E}">
        <p14:creationId xmlns:p14="http://schemas.microsoft.com/office/powerpoint/2010/main" val="247585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결재 후 팀 추천 페이지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상세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8A9A1B-80D4-4387-880F-86146FBF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0" y="1442095"/>
            <a:ext cx="4805760" cy="3052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DE52BF-4C21-4E13-B7C2-B19E3648D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 r="9981"/>
          <a:stretch/>
        </p:blipFill>
        <p:spPr>
          <a:xfrm>
            <a:off x="5224007" y="1191628"/>
            <a:ext cx="3651573" cy="355323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2E75C3-5E6F-4D88-B262-F89DAB0B3025}"/>
              </a:ext>
            </a:extLst>
          </p:cNvPr>
          <p:cNvSpPr/>
          <p:nvPr/>
        </p:nvSpPr>
        <p:spPr>
          <a:xfrm>
            <a:off x="2181105" y="1908313"/>
            <a:ext cx="943758" cy="1168842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563D80-C6F2-44D6-B2D1-C7DF519797A0}"/>
              </a:ext>
            </a:extLst>
          </p:cNvPr>
          <p:cNvCxnSpPr>
            <a:cxnSpLocks/>
          </p:cNvCxnSpPr>
          <p:nvPr/>
        </p:nvCxnSpPr>
        <p:spPr>
          <a:xfrm flipV="1">
            <a:off x="3124863" y="2122998"/>
            <a:ext cx="2266121" cy="119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14E30E-CEEC-44F7-AB86-F36405163F37}"/>
              </a:ext>
            </a:extLst>
          </p:cNvPr>
          <p:cNvSpPr txBox="1"/>
          <p:nvPr/>
        </p:nvSpPr>
        <p:spPr>
          <a:xfrm>
            <a:off x="4195355" y="3116731"/>
            <a:ext cx="190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받은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팀중에서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원하는 팀에 들어가 팀별 정보와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확인하여 가입신청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741F7B2-9FF5-4CB0-A817-C172BD1A5FC8}"/>
              </a:ext>
            </a:extLst>
          </p:cNvPr>
          <p:cNvSpPr/>
          <p:nvPr/>
        </p:nvSpPr>
        <p:spPr>
          <a:xfrm>
            <a:off x="6915844" y="4079019"/>
            <a:ext cx="299702" cy="103367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A6CBFDA5-6DE5-4E2E-A76D-228E30659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897" y="1967949"/>
            <a:ext cx="1387791" cy="10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가입신청 받기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D43DF-1B00-42DB-A99C-19677122523A}"/>
              </a:ext>
            </a:extLst>
          </p:cNvPr>
          <p:cNvSpPr txBox="1"/>
          <p:nvPr/>
        </p:nvSpPr>
        <p:spPr>
          <a:xfrm>
            <a:off x="6220218" y="1925419"/>
            <a:ext cx="190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가입신청을 받은 팀의 팀장 아이디로 들어가서 가입신청을 수락해줍니다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ECE41-6828-48CA-8F36-17778C39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89" y="938219"/>
            <a:ext cx="4536569" cy="326706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B73EFB-7BEE-4087-AE8A-D6AAC6177BB8}"/>
              </a:ext>
            </a:extLst>
          </p:cNvPr>
          <p:cNvSpPr/>
          <p:nvPr/>
        </p:nvSpPr>
        <p:spPr>
          <a:xfrm>
            <a:off x="1640416" y="2019630"/>
            <a:ext cx="4346916" cy="667911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C19F53-06D5-4A33-A00E-249E4B5F0A65}"/>
              </a:ext>
            </a:extLst>
          </p:cNvPr>
          <p:cNvSpPr/>
          <p:nvPr/>
        </p:nvSpPr>
        <p:spPr>
          <a:xfrm>
            <a:off x="4667416" y="910300"/>
            <a:ext cx="500932" cy="37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팀별 페이지 둘러보기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7821E0-4DF3-4989-88CD-AA5B5EE7B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1" r="13048"/>
          <a:stretch/>
        </p:blipFill>
        <p:spPr>
          <a:xfrm>
            <a:off x="1397038" y="970059"/>
            <a:ext cx="4047214" cy="417344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E04B27-9F84-433F-BBE1-58267C3ED6AA}"/>
              </a:ext>
            </a:extLst>
          </p:cNvPr>
          <p:cNvSpPr/>
          <p:nvPr/>
        </p:nvSpPr>
        <p:spPr>
          <a:xfrm>
            <a:off x="2379888" y="1160889"/>
            <a:ext cx="1969476" cy="166977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49CD1-D29B-40A9-A655-C56232A832E8}"/>
              </a:ext>
            </a:extLst>
          </p:cNvPr>
          <p:cNvSpPr txBox="1"/>
          <p:nvPr/>
        </p:nvSpPr>
        <p:spPr>
          <a:xfrm>
            <a:off x="4844644" y="1459062"/>
            <a:ext cx="3830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가입신청을 한 아이디로 들어와서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가입한 팀에 들어가 팀 내비게이션을 이용해 하나씩 둘러봅니다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팀에 대한 소개와 팀원목록을 확인하면서 랭킹판을 포인트별로 정렬하면서 팀원 확인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팀원의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댓글 확인신청한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챌린지에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맞춰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작성하고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좋아요를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받아서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인증을 받고 포인트를 확인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팀장이 남긴 공지사항을 확인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간의 그룹채팅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팀에서 팀장이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등록하고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1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팀별 페이지 둘러보기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49CD1-D29B-40A9-A655-C56232A832E8}"/>
              </a:ext>
            </a:extLst>
          </p:cNvPr>
          <p:cNvSpPr txBox="1"/>
          <p:nvPr/>
        </p:nvSpPr>
        <p:spPr>
          <a:xfrm>
            <a:off x="3086446" y="4516233"/>
            <a:ext cx="330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팀별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내용을 확인하고 수락하기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FC7C7D-79BB-4AE4-AD1D-53A885E02040}"/>
              </a:ext>
            </a:extLst>
          </p:cNvPr>
          <p:cNvGrpSpPr/>
          <p:nvPr/>
        </p:nvGrpSpPr>
        <p:grpSpPr>
          <a:xfrm>
            <a:off x="2000195" y="1058113"/>
            <a:ext cx="4947077" cy="3556615"/>
            <a:chOff x="-84619" y="1459062"/>
            <a:chExt cx="4375947" cy="28180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F8358F-1D7C-437F-8CDF-EF006CCCD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619" y="1459062"/>
              <a:ext cx="4375947" cy="2806314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3E04B27-9F84-433F-BBE1-58267C3ED6AA}"/>
                </a:ext>
              </a:extLst>
            </p:cNvPr>
            <p:cNvSpPr/>
            <p:nvPr/>
          </p:nvSpPr>
          <p:spPr>
            <a:xfrm>
              <a:off x="2606983" y="1703528"/>
              <a:ext cx="456429" cy="262393"/>
            </a:xfrm>
            <a:prstGeom prst="roundRect">
              <a:avLst>
                <a:gd name="adj" fmla="val 541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C36734-4CBA-4915-AF27-6106FBC72EDE}"/>
                </a:ext>
              </a:extLst>
            </p:cNvPr>
            <p:cNvSpPr/>
            <p:nvPr/>
          </p:nvSpPr>
          <p:spPr>
            <a:xfrm>
              <a:off x="3406272" y="4014716"/>
              <a:ext cx="456429" cy="262393"/>
            </a:xfrm>
            <a:prstGeom prst="roundRect">
              <a:avLst>
                <a:gd name="adj" fmla="val 32690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E82BC7-EAF1-4B32-BBE4-4DD9CAB1CE30}"/>
                </a:ext>
              </a:extLst>
            </p:cNvPr>
            <p:cNvSpPr/>
            <p:nvPr/>
          </p:nvSpPr>
          <p:spPr>
            <a:xfrm>
              <a:off x="89225" y="2658377"/>
              <a:ext cx="456429" cy="262393"/>
            </a:xfrm>
            <a:prstGeom prst="roundRect">
              <a:avLst>
                <a:gd name="adj" fmla="val 32690"/>
              </a:avLst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95D917-B9B6-4EAC-86F3-49A4E1AA1D68}"/>
                </a:ext>
              </a:extLst>
            </p:cNvPr>
            <p:cNvSpPr txBox="1"/>
            <p:nvPr/>
          </p:nvSpPr>
          <p:spPr>
            <a:xfrm>
              <a:off x="3063411" y="1584531"/>
              <a:ext cx="326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0835C-530D-432E-9E2B-90393CE5A51F}"/>
                </a:ext>
              </a:extLst>
            </p:cNvPr>
            <p:cNvSpPr txBox="1"/>
            <p:nvPr/>
          </p:nvSpPr>
          <p:spPr>
            <a:xfrm>
              <a:off x="3833641" y="3897598"/>
              <a:ext cx="326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1D6E58-E0DC-4663-845B-CF6F04473949}"/>
                </a:ext>
              </a:extLst>
            </p:cNvPr>
            <p:cNvSpPr txBox="1"/>
            <p:nvPr/>
          </p:nvSpPr>
          <p:spPr>
            <a:xfrm>
              <a:off x="421003" y="2441631"/>
              <a:ext cx="326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92D050"/>
                  </a:solidFill>
                </a:rPr>
                <a:t>3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7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팀별 페이지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상세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2CECBA5-FFF4-4A09-A3AB-928AA8824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2" t="1" r="30985" b="9035"/>
          <a:stretch/>
        </p:blipFill>
        <p:spPr>
          <a:xfrm>
            <a:off x="20786" y="1239549"/>
            <a:ext cx="3505200" cy="359568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405BAF-89F6-4E61-8147-079F06C01BE1}"/>
              </a:ext>
            </a:extLst>
          </p:cNvPr>
          <p:cNvSpPr/>
          <p:nvPr/>
        </p:nvSpPr>
        <p:spPr>
          <a:xfrm>
            <a:off x="2795529" y="4343400"/>
            <a:ext cx="432584" cy="329870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89831D-22DD-4B4F-A632-43EEB53DF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73" r="11516" b="10489"/>
          <a:stretch/>
        </p:blipFill>
        <p:spPr>
          <a:xfrm>
            <a:off x="4175700" y="1311718"/>
            <a:ext cx="4795119" cy="329228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BFDB727-5440-473F-8DC4-111F765351FF}"/>
              </a:ext>
            </a:extLst>
          </p:cNvPr>
          <p:cNvSpPr/>
          <p:nvPr/>
        </p:nvSpPr>
        <p:spPr>
          <a:xfrm>
            <a:off x="6654020" y="2944091"/>
            <a:ext cx="307889" cy="117764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907F0B-ACD8-42C1-BE17-CC76DC28FB6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28113" y="3002973"/>
            <a:ext cx="3425907" cy="15053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03FBB-15B9-45A4-918D-3B6DD39A687C}"/>
              </a:ext>
            </a:extLst>
          </p:cNvPr>
          <p:cNvSpPr txBox="1"/>
          <p:nvPr/>
        </p:nvSpPr>
        <p:spPr>
          <a:xfrm>
            <a:off x="3369253" y="1898380"/>
            <a:ext cx="1907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선택하고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작성하고나서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팀원들의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좋아요를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받으면 인증되어 포인트가 증가합니다</a:t>
            </a:r>
          </a:p>
        </p:txBody>
      </p:sp>
      <p:pic>
        <p:nvPicPr>
          <p:cNvPr id="3" name="그림 2" descr="잔디, 스포츠이(가) 표시된 사진&#10;&#10;자동 생성된 설명">
            <a:extLst>
              <a:ext uri="{FF2B5EF4-FFF2-40B4-BE49-F238E27FC236}">
                <a16:creationId xmlns:a16="http://schemas.microsoft.com/office/drawing/2014/main" id="{249433BC-65AD-429F-8948-1E02035EF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79" y="1619908"/>
            <a:ext cx="2972208" cy="2514770"/>
          </a:xfrm>
          <a:prstGeom prst="rect">
            <a:avLst/>
          </a:prstGeom>
        </p:spPr>
      </p:pic>
      <p:pic>
        <p:nvPicPr>
          <p:cNvPr id="12" name="그림 11" descr="잔디, 스포츠이(가) 표시된 사진&#10;&#10;자동 생성된 설명">
            <a:extLst>
              <a:ext uri="{FF2B5EF4-FFF2-40B4-BE49-F238E27FC236}">
                <a16:creationId xmlns:a16="http://schemas.microsoft.com/office/drawing/2014/main" id="{64C215D1-884F-4C44-B4B3-476B7884C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90" y="3395207"/>
            <a:ext cx="1364902" cy="8995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C32C91-F660-4FEA-AE98-3B43A93E959B}"/>
              </a:ext>
            </a:extLst>
          </p:cNvPr>
          <p:cNvSpPr/>
          <p:nvPr/>
        </p:nvSpPr>
        <p:spPr>
          <a:xfrm>
            <a:off x="7482178" y="1311718"/>
            <a:ext cx="532738" cy="37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RECORD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46312-30AB-4F49-86EB-41372C729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2" r="10609"/>
          <a:stretch/>
        </p:blipFill>
        <p:spPr>
          <a:xfrm>
            <a:off x="777456" y="1160891"/>
            <a:ext cx="5718760" cy="35878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1A48C8-AE1B-4900-8F57-9C834C27EA35}"/>
              </a:ext>
            </a:extLst>
          </p:cNvPr>
          <p:cNvSpPr/>
          <p:nvPr/>
        </p:nvSpPr>
        <p:spPr>
          <a:xfrm>
            <a:off x="1242851" y="2099144"/>
            <a:ext cx="4959167" cy="2305879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39D65-4A64-4ADB-96F3-880901C9B980}"/>
              </a:ext>
            </a:extLst>
          </p:cNvPr>
          <p:cNvSpPr txBox="1"/>
          <p:nvPr/>
        </p:nvSpPr>
        <p:spPr>
          <a:xfrm>
            <a:off x="6496216" y="2248584"/>
            <a:ext cx="1907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계정의 레코드 페이지와 팀장 계정의 레코드 페이지를 비교하면서 활성화 되어 있는 배지를 확인</a:t>
            </a:r>
          </a:p>
        </p:txBody>
      </p:sp>
    </p:spTree>
    <p:extLst>
      <p:ext uri="{BB962C8B-B14F-4D97-AF65-F5344CB8AC3E}">
        <p14:creationId xmlns:p14="http://schemas.microsoft.com/office/powerpoint/2010/main" val="54611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팀관리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6FAF5-7FD4-41C2-979D-A2C1F2FB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7" r="9964" b="3488"/>
          <a:stretch/>
        </p:blipFill>
        <p:spPr>
          <a:xfrm>
            <a:off x="39759" y="1069155"/>
            <a:ext cx="5351227" cy="3932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D3E74A-680F-41E9-864A-5D7461103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52" t="14685" r="30097" b="8793"/>
          <a:stretch/>
        </p:blipFill>
        <p:spPr>
          <a:xfrm>
            <a:off x="5923720" y="1109698"/>
            <a:ext cx="3047993" cy="347044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C9AA72-504F-4492-9857-DB7424C837D0}"/>
              </a:ext>
            </a:extLst>
          </p:cNvPr>
          <p:cNvSpPr/>
          <p:nvPr/>
        </p:nvSpPr>
        <p:spPr>
          <a:xfrm>
            <a:off x="1409829" y="1645919"/>
            <a:ext cx="577997" cy="159028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A367EF-17ED-4C36-BA5D-56F639DA8406}"/>
              </a:ext>
            </a:extLst>
          </p:cNvPr>
          <p:cNvCxnSpPr>
            <a:cxnSpLocks/>
          </p:cNvCxnSpPr>
          <p:nvPr/>
        </p:nvCxnSpPr>
        <p:spPr>
          <a:xfrm>
            <a:off x="1987826" y="1725433"/>
            <a:ext cx="402336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98B412-6856-4C9B-9FBA-85BE1996759E}"/>
              </a:ext>
            </a:extLst>
          </p:cNvPr>
          <p:cNvSpPr/>
          <p:nvPr/>
        </p:nvSpPr>
        <p:spPr>
          <a:xfrm>
            <a:off x="410823" y="3498572"/>
            <a:ext cx="4741622" cy="1415329"/>
          </a:xfrm>
          <a:prstGeom prst="roundRect">
            <a:avLst>
              <a:gd name="adj" fmla="val 5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D9159-B2AB-466E-B205-E30D062B1A97}"/>
              </a:ext>
            </a:extLst>
          </p:cNvPr>
          <p:cNvSpPr txBox="1"/>
          <p:nvPr/>
        </p:nvSpPr>
        <p:spPr>
          <a:xfrm>
            <a:off x="5208104" y="4317880"/>
            <a:ext cx="160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회원으로 팀장권한을 넘긴다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FE709-65EC-4CDE-BC55-910D9BAA76E7}"/>
              </a:ext>
            </a:extLst>
          </p:cNvPr>
          <p:cNvSpPr txBox="1"/>
          <p:nvPr/>
        </p:nvSpPr>
        <p:spPr>
          <a:xfrm>
            <a:off x="5120638" y="1804947"/>
            <a:ext cx="160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정보 수정 버튼으로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페이지에서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수정작업 진행</a:t>
            </a:r>
          </a:p>
        </p:txBody>
      </p:sp>
    </p:spTree>
    <p:extLst>
      <p:ext uri="{BB962C8B-B14F-4D97-AF65-F5344CB8AC3E}">
        <p14:creationId xmlns:p14="http://schemas.microsoft.com/office/powerpoint/2010/main" val="809044783"/>
      </p:ext>
    </p:extLst>
  </p:cSld>
  <p:clrMapOvr>
    <a:masterClrMapping/>
  </p:clrMapOvr>
</p:sld>
</file>

<file path=ppt/theme/theme1.xml><?xml version="1.0" encoding="utf-8"?>
<a:theme xmlns:a="http://schemas.openxmlformats.org/drawingml/2006/main" name="Vancouver Marathon by Slidesgo">
  <a:themeElements>
    <a:clrScheme name="Simple Light">
      <a:dk1>
        <a:srgbClr val="1C3F4C"/>
      </a:dk1>
      <a:lt1>
        <a:srgbClr val="CBE7EA"/>
      </a:lt1>
      <a:dk2>
        <a:srgbClr val="56C6AA"/>
      </a:dk2>
      <a:lt2>
        <a:srgbClr val="EE8381"/>
      </a:lt2>
      <a:accent1>
        <a:srgbClr val="FCD279"/>
      </a:accent1>
      <a:accent2>
        <a:srgbClr val="588E9E"/>
      </a:accent2>
      <a:accent3>
        <a:srgbClr val="1C3F4C"/>
      </a:accent3>
      <a:accent4>
        <a:srgbClr val="CBE7EA"/>
      </a:accent4>
      <a:accent5>
        <a:srgbClr val="56C6AA"/>
      </a:accent5>
      <a:accent6>
        <a:srgbClr val="EE8381"/>
      </a:accent6>
      <a:hlink>
        <a:srgbClr val="1C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457</Words>
  <Application>Microsoft Office PowerPoint</Application>
  <PresentationFormat>화면 슬라이드 쇼(16:9)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Work Sans</vt:lpstr>
      <vt:lpstr>Arial</vt:lpstr>
      <vt:lpstr>Montserrat ExtraBold</vt:lpstr>
      <vt:lpstr>나눔고딕 ExtraBold</vt:lpstr>
      <vt:lpstr>Montserrat Black</vt:lpstr>
      <vt:lpstr>Vancouver Marathon by Slidesgo</vt:lpstr>
      <vt:lpstr>로그인 페이지</vt:lpstr>
      <vt:lpstr>팀 조회 페이지 -&gt; 프리미엄 결제 페이지</vt:lpstr>
      <vt:lpstr>결재 후 팀 추천 페이지 -&gt; 팀 상세 페이지</vt:lpstr>
      <vt:lpstr>가입신청 받기</vt:lpstr>
      <vt:lpstr>팀별 페이지 둘러보기</vt:lpstr>
      <vt:lpstr>팀별 페이지 둘러보기</vt:lpstr>
      <vt:lpstr>팀별 페이지 챌린지 피드 상세</vt:lpstr>
      <vt:lpstr>RECORD 페이지</vt:lpstr>
      <vt:lpstr>팀관리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COLUMNS</dc:title>
  <cp:lastModifiedBy>TH1767</cp:lastModifiedBy>
  <cp:revision>15</cp:revision>
  <dcterms:modified xsi:type="dcterms:W3CDTF">2021-08-20T02:59:53Z</dcterms:modified>
</cp:coreProperties>
</file>