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4"/>
  </p:notesMasterIdLst>
  <p:sldIdLst>
    <p:sldId id="323" r:id="rId2"/>
    <p:sldId id="61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9900"/>
    <a:srgbClr val="70AD47"/>
    <a:srgbClr val="4674CA"/>
    <a:srgbClr val="D9D9D9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4" autoAdjust="0"/>
    <p:restoredTop sz="86938" autoAdjust="0"/>
  </p:normalViewPr>
  <p:slideViewPr>
    <p:cSldViewPr>
      <p:cViewPr varScale="1">
        <p:scale>
          <a:sx n="82" d="100"/>
          <a:sy n="82" d="100"/>
        </p:scale>
        <p:origin x="-1191" y="-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2472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21A0-1885-4C27-A77D-D0F848549FC0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52736" y="684213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62BF8-D29B-4EDA-8B2A-F5CB3CB8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181" y="3890192"/>
            <a:ext cx="5800299" cy="12152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200" b="1" cap="none" spc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0" y="5308979"/>
            <a:ext cx="7833815" cy="139662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77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+mj-lt"/>
              <a:buChar char="•"/>
              <a:defRPr lang="zh-CN" altLang="en-US" sz="24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b="0" cap="none" spc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6647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列菜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017" y="66675"/>
            <a:ext cx="6781800" cy="685800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4222"/>
            <a:ext cx="8229600" cy="4431535"/>
          </a:xfrm>
        </p:spPr>
        <p:txBody>
          <a:bodyPr/>
          <a:lstStyle>
            <a:lvl1pPr marL="342900" indent="-342900">
              <a:buClrTx/>
              <a:defRPr lang="zh-CN" altLang="en-US" sz="3000" b="0" dirty="0" smtClean="0">
                <a:solidFill>
                  <a:srgbClr val="1D518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>
              <a:defRPr lang="zh-CN" altLang="en-US" sz="26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257300" indent="-342900">
              <a:buClr>
                <a:srgbClr val="00B0F0"/>
              </a:buClr>
              <a:buFont typeface="+mj-lt"/>
              <a:buNone/>
              <a:defRPr lang="zh-CN" altLang="en-US" sz="2400" b="0" cap="none" spc="0" baseline="0" dirty="0" smtClean="0">
                <a:ln>
                  <a:noFill/>
                </a:ln>
                <a:solidFill>
                  <a:srgbClr val="005A9E"/>
                </a:solidFill>
                <a:effectLst/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lang="zh-CN" altLang="en-US" sz="22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>
              <a:defRPr b="0" cap="none" spc="0">
                <a:ln>
                  <a:noFill/>
                </a:ln>
                <a:solidFill>
                  <a:srgbClr val="0099CB"/>
                </a:solidFill>
                <a:effectLst/>
                <a:latin typeface="黑体" pitchFamily="2" charset="-122"/>
                <a:ea typeface="黑体" pitchFamily="2" charset="-122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单击此处编辑母版文本样式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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4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3175" y="-1"/>
            <a:ext cx="9150350" cy="897732"/>
            <a:chOff x="-3175" y="-1"/>
            <a:chExt cx="9150350" cy="89773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21589"/>
            <a:stretch/>
          </p:blipFill>
          <p:spPr bwMode="auto">
            <a:xfrm>
              <a:off x="-3175" y="-1"/>
              <a:ext cx="9150350" cy="745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0" y="742396"/>
              <a:ext cx="8475663" cy="155335"/>
              <a:chOff x="0" y="742396"/>
              <a:chExt cx="8475663" cy="155335"/>
            </a:xfrm>
          </p:grpSpPr>
          <p:sp>
            <p:nvSpPr>
              <p:cNvPr id="1028" name="Rectangle 93"/>
              <p:cNvSpPr>
                <a:spLocks noChangeArrowheads="1"/>
              </p:cNvSpPr>
              <p:nvPr/>
            </p:nvSpPr>
            <p:spPr bwMode="gray">
              <a:xfrm>
                <a:off x="0" y="743836"/>
                <a:ext cx="7721600" cy="15389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" name="Freeform 98"/>
              <p:cNvSpPr>
                <a:spLocks/>
              </p:cNvSpPr>
              <p:nvPr/>
            </p:nvSpPr>
            <p:spPr bwMode="gray">
              <a:xfrm>
                <a:off x="6215063" y="742396"/>
                <a:ext cx="2260600" cy="154833"/>
              </a:xfrm>
              <a:custGeom>
                <a:avLst/>
                <a:gdLst>
                  <a:gd name="T0" fmla="*/ 0 w 1424"/>
                  <a:gd name="T1" fmla="*/ 261937 h 165"/>
                  <a:gd name="T2" fmla="*/ 1938338 w 1424"/>
                  <a:gd name="T3" fmla="*/ 260350 h 165"/>
                  <a:gd name="T4" fmla="*/ 2260600 w 1424"/>
                  <a:gd name="T5" fmla="*/ 0 h 165"/>
                  <a:gd name="T6" fmla="*/ 300038 w 1424"/>
                  <a:gd name="T7" fmla="*/ 0 h 165"/>
                  <a:gd name="T8" fmla="*/ 0 w 1424"/>
                  <a:gd name="T9" fmla="*/ 261937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0 w 10000"/>
                  <a:gd name="connsiteY0" fmla="*/ 10000 h 10000"/>
                  <a:gd name="connsiteX1" fmla="*/ 880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  <a:gd name="connsiteX0" fmla="*/ 0 w 10000"/>
                  <a:gd name="connsiteY0" fmla="*/ 10000 h 10000"/>
                  <a:gd name="connsiteX1" fmla="*/ 8996 w 10000"/>
                  <a:gd name="connsiteY1" fmla="*/ 9939 h 10000"/>
                  <a:gd name="connsiteX2" fmla="*/ 10000 w 10000"/>
                  <a:gd name="connsiteY2" fmla="*/ 0 h 10000"/>
                  <a:gd name="connsiteX3" fmla="*/ 1327 w 10000"/>
                  <a:gd name="connsiteY3" fmla="*/ 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8996" y="9939"/>
                    </a:lnTo>
                    <a:lnTo>
                      <a:pt x="10000" y="0"/>
                    </a:lnTo>
                    <a:lnTo>
                      <a:pt x="1327" y="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028700"/>
            <a:ext cx="8229600" cy="53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zh-CN" altLang="en-US" dirty="0" smtClean="0"/>
              <a:t>第五级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"/>
          <a:stretch/>
        </p:blipFill>
        <p:spPr bwMode="auto">
          <a:xfrm>
            <a:off x="-61119" y="0"/>
            <a:ext cx="926623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71017" y="381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342312" y="6411435"/>
            <a:ext cx="56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D9A2D461-AF4D-47C7-9839-6831AAAE91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none" spc="0">
          <a:ln>
            <a:noFill/>
          </a:ln>
          <a:solidFill>
            <a:schemeClr val="bg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"/>
        <a:defRPr sz="30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26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914400" indent="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B0F0"/>
        </a:buClr>
        <a:buNone/>
        <a:defRPr lang="zh-CN" altLang="en-US" sz="24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0" spc="0" baseline="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lang="zh-CN" altLang="en-US" sz="2000" b="0" cap="none" spc="0" baseline="0" dirty="0" smtClean="0">
          <a:ln>
            <a:noFill/>
          </a:ln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oder.net/shixuns/7ctykufv/challenges" TargetMode="External"/><Relationship Id="rId2" Type="http://schemas.openxmlformats.org/officeDocument/2006/relationships/hyperlink" Target="https://www.educoder.net/shixuns/egbxla2s/challen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181" y="3890192"/>
            <a:ext cx="6046995" cy="1215208"/>
          </a:xfrm>
        </p:spPr>
        <p:txBody>
          <a:bodyPr/>
          <a:lstStyle/>
          <a:p>
            <a:r>
              <a:rPr lang="zh-CN" altLang="en-US" dirty="0" smtClean="0"/>
              <a:t>关联规则挖掘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丁兆云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5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第五次</a:t>
            </a:r>
            <a:r>
              <a:rPr lang="zh-CN" altLang="en-US" sz="2800" dirty="0"/>
              <a:t>课后作业</a:t>
            </a:r>
            <a:r>
              <a:rPr lang="en-US" altLang="zh-CN" sz="2800" dirty="0"/>
              <a:t>-</a:t>
            </a:r>
            <a:r>
              <a:rPr lang="zh-CN" altLang="en-US" sz="2800" dirty="0"/>
              <a:t>在</a:t>
            </a:r>
            <a:r>
              <a:rPr lang="en-US" altLang="zh-CN" sz="2800" dirty="0" err="1"/>
              <a:t>educoder</a:t>
            </a:r>
            <a:r>
              <a:rPr lang="zh-CN" altLang="en-US" sz="2800" dirty="0"/>
              <a:t>平台上完成</a:t>
            </a:r>
            <a:r>
              <a:rPr lang="zh-CN" altLang="en-US" sz="2800" dirty="0" smtClean="0"/>
              <a:t>作业</a:t>
            </a:r>
            <a:endParaRPr lang="en-US" altLang="zh-CN" sz="2800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www.educoder.net/shixuns/egbxla2s/challenges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www.educoder.net/shixuns/7ctykufv/challenges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D461-AF4D-47C7-9839-6831AAAE919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次课后作业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22920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提交作业截至时间：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b="1" dirty="0" smtClean="0">
                <a:solidFill>
                  <a:srgbClr val="FF0000"/>
                </a:solidFill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</a:rPr>
              <a:t>05</a:t>
            </a:r>
            <a:r>
              <a:rPr lang="zh-CN" altLang="en-US" b="1" dirty="0" smtClean="0">
                <a:solidFill>
                  <a:srgbClr val="FF0000"/>
                </a:solidFill>
              </a:rPr>
              <a:t>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浅色PPT 4">
      <a:majorFont>
        <a:latin typeface="方正大黑简体"/>
        <a:ea typeface="方正大黑简体"/>
        <a:cs typeface=""/>
      </a:majorFont>
      <a:minorFont>
        <a:latin typeface="方正大黑简体"/>
        <a:ea typeface="方正大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ri_test 1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1D518D"/>
        </a:accent1>
        <a:accent2>
          <a:srgbClr val="0099CB"/>
        </a:accent2>
        <a:accent3>
          <a:srgbClr val="FFFFFF"/>
        </a:accent3>
        <a:accent4>
          <a:srgbClr val="224036"/>
        </a:accent4>
        <a:accent5>
          <a:srgbClr val="ABB3C5"/>
        </a:accent5>
        <a:accent6>
          <a:srgbClr val="008AB8"/>
        </a:accent6>
        <a:hlink>
          <a:srgbClr val="00CCFF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2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7E784E"/>
        </a:accent1>
        <a:accent2>
          <a:srgbClr val="989780"/>
        </a:accent2>
        <a:accent3>
          <a:srgbClr val="FFFFFF"/>
        </a:accent3>
        <a:accent4>
          <a:srgbClr val="224036"/>
        </a:accent4>
        <a:accent5>
          <a:srgbClr val="C0BEB2"/>
        </a:accent5>
        <a:accent6>
          <a:srgbClr val="898873"/>
        </a:accent6>
        <a:hlink>
          <a:srgbClr val="BEBA9C"/>
        </a:hlink>
        <a:folHlink>
          <a:srgbClr val="94A1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i_test 3">
        <a:dk1>
          <a:srgbClr val="2A4C41"/>
        </a:dk1>
        <a:lt1>
          <a:srgbClr val="FFFFFF"/>
        </a:lt1>
        <a:dk2>
          <a:srgbClr val="000000"/>
        </a:dk2>
        <a:lt2>
          <a:srgbClr val="DDDDDD"/>
        </a:lt2>
        <a:accent1>
          <a:srgbClr val="285F6A"/>
        </a:accent1>
        <a:accent2>
          <a:srgbClr val="419DAF"/>
        </a:accent2>
        <a:accent3>
          <a:srgbClr val="FFFFFF"/>
        </a:accent3>
        <a:accent4>
          <a:srgbClr val="224036"/>
        </a:accent4>
        <a:accent5>
          <a:srgbClr val="ACB6B9"/>
        </a:accent5>
        <a:accent6>
          <a:srgbClr val="3A8E9E"/>
        </a:accent6>
        <a:hlink>
          <a:srgbClr val="34C1D0"/>
        </a:hlink>
        <a:folHlink>
          <a:srgbClr val="749B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26191</TotalTime>
  <Words>40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主题1</vt:lpstr>
      <vt:lpstr>关联规则挖掘</vt:lpstr>
      <vt:lpstr>第5次课后作业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基于异构多源信息的安全分析、态势感知与决策关键技术与系统</dc:title>
  <dc:creator>Mirror</dc:creator>
  <cp:lastModifiedBy>Windows 用户</cp:lastModifiedBy>
  <cp:revision>986</cp:revision>
  <dcterms:created xsi:type="dcterms:W3CDTF">2017-03-02T08:29:50Z</dcterms:created>
  <dcterms:modified xsi:type="dcterms:W3CDTF">2020-02-14T00:22:13Z</dcterms:modified>
</cp:coreProperties>
</file>