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7"/>
  </p:notesMasterIdLst>
  <p:sldIdLst>
    <p:sldId id="323" r:id="rId2"/>
    <p:sldId id="419" r:id="rId3"/>
    <p:sldId id="447" r:id="rId4"/>
    <p:sldId id="448" r:id="rId5"/>
    <p:sldId id="44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89029" autoAdjust="0"/>
  </p:normalViewPr>
  <p:slideViewPr>
    <p:cSldViewPr>
      <p:cViewPr varScale="1">
        <p:scale>
          <a:sx n="84" d="100"/>
          <a:sy n="84" d="100"/>
        </p:scale>
        <p:origin x="-1131" y="-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4213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陈宏辉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62BF8-D29B-4EDA-8B2A-F5CB3CB8F5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aive_bayes.MultinomialNB.html#sklearn.naive_bayes.MultinomialNB" TargetMode="External"/><Relationship Id="rId2" Type="http://schemas.openxmlformats.org/officeDocument/2006/relationships/hyperlink" Target="https://scikit-learn.org/stable/modules/generated/sklearn.naive_bayes.GaussianNB.html#sklearn.naive_bayes.Gaussian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naive_bayes.BernoulliNB.html#sklearn.naive_bayes.BernoulliNB" TargetMode="External"/><Relationship Id="rId4" Type="http://schemas.openxmlformats.org/officeDocument/2006/relationships/hyperlink" Target="https://scikit-learn.org/stable/modules/generated/sklearn.naive_bayes.ComplementNB.html#sklearn.naive_bayes.Complement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uyl5pk2q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oder.net/shixuns/qy9gozt8/challeng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181" y="3890192"/>
            <a:ext cx="6046995" cy="1215208"/>
          </a:xfrm>
        </p:spPr>
        <p:txBody>
          <a:bodyPr/>
          <a:lstStyle/>
          <a:p>
            <a:r>
              <a:rPr lang="zh-CN" altLang="en-US" dirty="0" smtClean="0"/>
              <a:t>分类</a:t>
            </a:r>
            <a:r>
              <a:rPr lang="en-US" altLang="zh-CN" dirty="0" smtClean="0"/>
              <a:t>:NB-</a:t>
            </a:r>
            <a:r>
              <a:rPr lang="zh-CN" altLang="en-US" dirty="0" smtClean="0"/>
              <a:t>丁兆云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5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数学</a:t>
            </a:r>
            <a:r>
              <a:rPr lang="zh-CN" altLang="zh-CN" dirty="0"/>
              <a:t>之美番外篇：平凡而又神奇的贝叶斯方法</a:t>
            </a:r>
            <a:r>
              <a:rPr lang="en-US" altLang="zh-CN" dirty="0"/>
              <a:t>. </a:t>
            </a:r>
            <a:r>
              <a:rPr lang="zh-CN" altLang="en-US" dirty="0"/>
              <a:t>网络文章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贝叶斯学派与频率学派有何不</a:t>
            </a:r>
            <a:r>
              <a:rPr lang="zh-CN" altLang="en-US" dirty="0" smtClean="0"/>
              <a:t>同？</a:t>
            </a:r>
            <a:r>
              <a:rPr lang="en-US" altLang="zh-CN" dirty="0" smtClean="0"/>
              <a:t>http</a:t>
            </a:r>
            <a:r>
              <a:rPr lang="en-US" altLang="zh-CN" dirty="0"/>
              <a:t>://www.zhihu.com/question/20587681/answer/16023547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3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charset="0"/>
              </a:rPr>
              <a:t>贝叶斯分类编程实践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楷体_GB2312" pitchFamily="49" charset="-122"/>
                <a:hlinkClick r:id="rId2"/>
              </a:rPr>
              <a:t>https://</a:t>
            </a:r>
            <a:r>
              <a:rPr lang="en-US" altLang="zh-CN" sz="1800" dirty="0" smtClean="0">
                <a:latin typeface="楷体_GB2312" pitchFamily="49" charset="-122"/>
                <a:hlinkClick r:id="rId2"/>
              </a:rPr>
              <a:t>scikit-learn.org/stable/modules/generated/sklearn.naive_bayes.GaussianNB.html#sklearn.naive_bayes.GaussianNB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楷体_GB2312" pitchFamily="49" charset="-122"/>
                <a:hlinkClick r:id="rId3"/>
              </a:rPr>
              <a:t>https://</a:t>
            </a:r>
            <a:r>
              <a:rPr lang="en-US" altLang="zh-CN" sz="1800" dirty="0" smtClean="0">
                <a:latin typeface="楷体_GB2312" pitchFamily="49" charset="-122"/>
                <a:hlinkClick r:id="rId3"/>
              </a:rPr>
              <a:t>scikit-learn.org/stable/modules/generated/sklearn.naive_bayes.MultinomialNB.html#sklearn.naive_bayes.MultinomialNB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楷体_GB2312" pitchFamily="49" charset="-122"/>
                <a:hlinkClick r:id="rId4"/>
              </a:rPr>
              <a:t>https://</a:t>
            </a:r>
            <a:r>
              <a:rPr lang="en-US" altLang="zh-CN" sz="1800" dirty="0" smtClean="0">
                <a:latin typeface="楷体_GB2312" pitchFamily="49" charset="-122"/>
                <a:hlinkClick r:id="rId4"/>
              </a:rPr>
              <a:t>scikit-learn.org/stable/modules/generated/sklearn.naive_bayes.ComplementNB.html#sklearn.naive_bayes.ComplementNB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楷体_GB2312" pitchFamily="49" charset="-122"/>
                <a:hlinkClick r:id="rId5"/>
              </a:rPr>
              <a:t>https://</a:t>
            </a:r>
            <a:r>
              <a:rPr lang="en-US" altLang="zh-CN" sz="1800" dirty="0" smtClean="0">
                <a:latin typeface="楷体_GB2312" pitchFamily="49" charset="-122"/>
                <a:hlinkClick r:id="rId5"/>
              </a:rPr>
              <a:t>scikit-learn.org/stable/modules/generated/sklearn.naive_bayes.BernoulliNB.html#sklearn.naive_bayes.BernoulliNB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楷体_GB2312" pitchFamily="49" charset="-122"/>
                <a:hlinkClick r:id="rId5"/>
              </a:rPr>
              <a:t>https://</a:t>
            </a:r>
            <a:r>
              <a:rPr lang="en-US" altLang="zh-CN" sz="1800" dirty="0" smtClean="0">
                <a:latin typeface="楷体_GB2312" pitchFamily="49" charset="-122"/>
                <a:hlinkClick r:id="rId5"/>
              </a:rPr>
              <a:t>scikit-learn.org/stable/modules/generated/sklearn.naive_bayes.BernoulliNB.html#sklearn.naive_bayes.BernoulliNB</a:t>
            </a:r>
            <a:endParaRPr lang="en-US" altLang="zh-CN" sz="1800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 smtClean="0">
                <a:latin typeface="楷体_GB2312" pitchFamily="49" charset="-122"/>
              </a:rPr>
              <a:t>同学们可以尝试利用</a:t>
            </a:r>
            <a:r>
              <a:rPr lang="en-US" altLang="zh-CN" sz="1600" dirty="0" smtClean="0">
                <a:latin typeface="楷体_GB2312" pitchFamily="49" charset="-122"/>
              </a:rPr>
              <a:t>python</a:t>
            </a:r>
            <a:r>
              <a:rPr lang="zh-CN" altLang="en-US" sz="1600" dirty="0" smtClean="0">
                <a:latin typeface="楷体_GB2312" pitchFamily="49" charset="-122"/>
              </a:rPr>
              <a:t>读入本地</a:t>
            </a:r>
            <a:r>
              <a:rPr lang="en-US" altLang="zh-CN" sz="1600" dirty="0" smtClean="0">
                <a:latin typeface="楷体_GB2312" pitchFamily="49" charset="-122"/>
              </a:rPr>
              <a:t>iris</a:t>
            </a:r>
            <a:r>
              <a:rPr lang="zh-CN" altLang="en-US" sz="1600" dirty="0" smtClean="0">
                <a:latin typeface="楷体_GB2312" pitchFamily="49" charset="-122"/>
              </a:rPr>
              <a:t>数据集，来完成贝叶斯分类，分析其分类效果</a:t>
            </a:r>
          </a:p>
        </p:txBody>
      </p:sp>
    </p:spTree>
    <p:extLst>
      <p:ext uri="{BB962C8B-B14F-4D97-AF65-F5344CB8AC3E}">
        <p14:creationId xmlns:p14="http://schemas.microsoft.com/office/powerpoint/2010/main" val="10722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第八次</a:t>
            </a:r>
            <a:r>
              <a:rPr lang="zh-CN" altLang="en-US" sz="2000" dirty="0"/>
              <a:t>课后作业</a:t>
            </a:r>
            <a:r>
              <a:rPr lang="en-US" altLang="zh-CN" sz="2000" dirty="0"/>
              <a:t>-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educoder</a:t>
            </a:r>
            <a:r>
              <a:rPr lang="zh-CN" altLang="en-US" sz="2000" dirty="0"/>
              <a:t>平台上完成</a:t>
            </a:r>
            <a:r>
              <a:rPr lang="zh-CN" altLang="en-US" sz="2000" dirty="0" smtClean="0"/>
              <a:t>作业</a:t>
            </a:r>
            <a:endParaRPr lang="en-US" altLang="zh-CN" sz="2000" dirty="0" smtClean="0">
              <a:hlinkClick r:id="rId2"/>
            </a:endParaRPr>
          </a:p>
          <a:p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www.educoder.net/shixuns/uyl5pk2q/challenges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www.educoder.net/shixuns/fg8nkf9y/challenges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58112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18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4000" dirty="0" smtClean="0"/>
              <a:t>问题？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240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25783</TotalTime>
  <Words>118</Words>
  <Application>Microsoft Office PowerPoint</Application>
  <PresentationFormat>全屏显示(4:3)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主题1</vt:lpstr>
      <vt:lpstr>分类:NB-丁兆云</vt:lpstr>
      <vt:lpstr>2.6参考文献</vt:lpstr>
      <vt:lpstr>贝叶斯分类编程实践</vt:lpstr>
      <vt:lpstr>第8次课后作业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959</cp:revision>
  <dcterms:created xsi:type="dcterms:W3CDTF">2017-03-02T08:29:50Z</dcterms:created>
  <dcterms:modified xsi:type="dcterms:W3CDTF">2020-02-14T00:25:16Z</dcterms:modified>
</cp:coreProperties>
</file>