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handoutMasterIdLst>
    <p:handoutMasterId r:id="rId8"/>
  </p:handoutMasterIdLst>
  <p:sldIdLst>
    <p:sldId id="375" r:id="rId3"/>
    <p:sldId id="825" r:id="rId4"/>
    <p:sldId id="826" r:id="rId5"/>
    <p:sldId id="753" r:id="rId6"/>
  </p:sldIdLst>
  <p:sldSz cx="9144000" cy="6858000" type="screen4x3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A8487"/>
    <a:srgbClr val="1C5A61"/>
    <a:srgbClr val="0C6D9C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71598" autoAdjust="0"/>
  </p:normalViewPr>
  <p:slideViewPr>
    <p:cSldViewPr>
      <p:cViewPr varScale="1">
        <p:scale>
          <a:sx n="67" d="100"/>
          <a:sy n="67" d="100"/>
        </p:scale>
        <p:origin x="-1461" y="-4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01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424F1580-3AFF-491C-9F75-C0ABDACE12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93FC5853-80A0-4160-A36D-172E1E7323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777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F17D3-8905-4596-9458-86CA75F3D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0DD3D0E-2995-42AE-A40B-95E861E0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722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3CD40A-912E-491D-92F1-DE2A8FDD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5C0FF0-BDBE-4F4B-BB16-58C194DB2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846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B85DBFA-4F06-4F35-BBA2-C2E1AFB1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63448F3-AC60-4A7E-9EC2-F664DE35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12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4063E9-3D8A-4325-A20C-5F67D3FD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42F6267-2A7D-48FA-B40B-D2CB863354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1732854-CF3F-4F62-93C2-B4E38A28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23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59D987-272E-470A-9757-FDFB87FD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9F41D4B-3F9A-4EFD-A093-831F3D6F7A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A39EB27-62D7-408D-9D1D-0D11115A12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D26E2D0C-F04A-46A1-8A32-10F25ECD90B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944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79AB88-23EF-499E-9405-1D9661D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E5B9566-3665-42E9-9D4F-A6EC78533F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7841D70-A906-4759-823A-0B78F8FE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919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EF93A0AF-B8F2-4A12-A91E-A219FCEBA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C39F8D77-7B8E-4659-8378-30DE62E03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D2B2721C-EC7E-4AC8-8ACC-E197A2489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B35AB-059A-4176-AF24-D7273DB79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0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3FFC4E50-C3A4-4D0F-98C3-E8085551B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CF1D036F-5EC8-4B4E-8D77-74EAB5221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5C896E17-3981-46D2-AEC8-82A91DE5F9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1476B-C5C9-4A9D-97E6-4A267372B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0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AA70C36E-C4A8-4001-A2D3-9A58DF262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6655BED6-0E04-4037-BC58-2DDC44837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52F2F749-96ED-4C79-8CF1-3DA938BAC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88D7-921F-409D-8606-FDAE16AED7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70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A441B94A-5434-4A60-9D8A-06B143762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F3CFB699-149A-4FF2-A606-D5C947A17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69F9DA4A-69F9-46E4-A086-FFE2DECB2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6CB8-5F7A-4FC1-A4EE-C1A31B1BF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12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23B0620C-8A1A-4146-A742-96A46AA59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5">
            <a:extLst>
              <a:ext uri="{FF2B5EF4-FFF2-40B4-BE49-F238E27FC236}">
                <a16:creationId xmlns="" xmlns:a16="http://schemas.microsoft.com/office/drawing/2014/main" id="{3D03E0ED-E9E4-451E-95C8-23B59843E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6">
            <a:extLst>
              <a:ext uri="{FF2B5EF4-FFF2-40B4-BE49-F238E27FC236}">
                <a16:creationId xmlns="" xmlns:a16="http://schemas.microsoft.com/office/drawing/2014/main" id="{E83B83A9-7030-4B43-89BD-8393F9EA9F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11121-E7D7-49FF-8D8E-47978FF885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5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C7BF6D-0EDB-4C1E-B1BC-D5E22148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7067C1-B1D4-48CF-8324-00658E4A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005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DBF60228-1A8A-4425-B420-B6A44D210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1BD98D38-4BAF-4DEC-BF08-EBB51A2B2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83DF6071-DE5A-42E5-B622-2DD413D67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5D04-0844-4B9B-84F5-A99ECA890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695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="" xmlns:a16="http://schemas.microsoft.com/office/drawing/2014/main" id="{E8A11686-CCA1-422A-9F7F-FF518ABB4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60F7C73C-90BA-483E-BDB1-BC69FC8BB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0E00FADA-8EE4-4ED7-8451-FB22A842D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10EF-360E-4E2F-84B8-8B4A4DA73D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390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B7069238-4FCF-4DBA-B6D7-5B06BE313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07C8CFB9-6B6F-4B0F-B87D-1A52C7FE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8D8C04BC-57B6-4A50-A5DF-F3E711D34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5045A-2913-4D9A-851C-0A5EB72A3F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55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96E4BB08-C58A-4039-B108-CF1FFD866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1994A4EE-E46A-44A4-AABE-0C755D5F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5CD9E54F-163D-4C5F-ABEE-B5D2F3687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35AE-52EA-4BD8-9F6C-FA1F325E5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951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CB3A3867-B2A1-42FD-BA3E-DB9B01208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BBE4EAB3-5133-404F-8096-E43A2F7DC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6FB155E-741B-459F-A90A-4AE8D82F2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3232A-5933-4738-9538-CD3312E0A0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279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6EB59DAE-4808-4890-B87D-8CA57D685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E70E661B-D5C4-4B6C-A241-E4DC64AAD6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3B7335F4-2098-4D8C-B462-8252E40D1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7F6BB-668F-48CF-B9D8-2D9C954B9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3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5E5AA4-C3FD-46BB-BF13-E104FCF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2490F31-99AE-406F-821D-FF838BA5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5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D76065-A809-4C17-BD65-B4BA7C6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5189C48-23F3-4647-A499-9FE3869F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867B1EB-BA44-4A35-A4B0-FBD6E7CF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405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A4D5C0-693D-4A35-86F5-4F58A5E6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ACAA86-BF03-4DF9-A8D4-B13D5042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AF823F9-45E9-4021-A7D1-7EFF72EC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882BB2B-EE84-4897-B9E8-B428C228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EA72D46-84D3-4D81-9375-BCC58D592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46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4216C1-A228-42D3-A014-C17E7C16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169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52DDE8-7F9B-424B-BC31-47AA471C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BF7075F-3791-4455-8BF3-6CD331B7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932E573-59DB-432E-A1FC-4D3D6A5F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71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82951F-B411-42F4-BF41-E461A3B4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3C5B4C8-02D6-47FE-ADA4-9793D835A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3EBE3FD-D03B-42DB-BC2F-3C6DABAE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2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0D96D01-76C3-444F-BBBA-944BCA061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DD096DC5-75DC-473A-B59C-4AD1821C1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="" xmlns:a16="http://schemas.microsoft.com/office/drawing/2014/main" id="{CBD40DBF-D145-4E3D-97FD-EC892B345E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29" name="Rectangle 17">
              <a:extLst>
                <a:ext uri="{FF2B5EF4-FFF2-40B4-BE49-F238E27FC236}">
                  <a16:creationId xmlns="" xmlns:a16="http://schemas.microsoft.com/office/drawing/2014/main" id="{B6FC40C4-D9DE-45AC-8F8C-E1FFFF1B6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0" name="Rectangle 18">
              <a:extLst>
                <a:ext uri="{FF2B5EF4-FFF2-40B4-BE49-F238E27FC236}">
                  <a16:creationId xmlns="" xmlns:a16="http://schemas.microsoft.com/office/drawing/2014/main" id="{110F7CAA-6B4E-4A9E-9302-F747BE9F3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D92BB275-865F-499B-AD82-90EDDE8D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3F978FE8-D921-4610-B7A4-D6AC47C5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09C6E2D6-4E75-437D-925A-5CBCD733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DC328FA4-2007-4DEE-AC1D-D82D389A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638FDFB0-B264-42A7-B4CF-47C55CF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45349060-BD6C-44AB-9349-C42EFF7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C7F3B2E5-2E83-4560-AECA-0210277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02CE2E5B-7035-48A8-8D8B-06CF7481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B52E32C1-6E37-4874-B943-FDC1146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1C2F8E24-BA34-4B0A-AC23-B16FC6FB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="" xmlns:a16="http://schemas.microsoft.com/office/drawing/2014/main" id="{E91EB1B0-0ADA-4187-BE6D-499CDAA3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="" xmlns:a16="http://schemas.microsoft.com/office/drawing/2014/main" id="{7F25DDD6-1307-4B44-A4BD-23B1F68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2" name="Rectangle 4">
            <a:extLst>
              <a:ext uri="{FF2B5EF4-FFF2-40B4-BE49-F238E27FC236}">
                <a16:creationId xmlns="" xmlns:a16="http://schemas.microsoft.com/office/drawing/2014/main" id="{FF875602-8BCA-438B-ADAD-719F6E40D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="" xmlns:a16="http://schemas.microsoft.com/office/drawing/2014/main" id="{67C287CB-7B8C-4691-AEE7-73C9EED08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4">
            <a:extLst>
              <a:ext uri="{FF2B5EF4-FFF2-40B4-BE49-F238E27FC236}">
                <a16:creationId xmlns="" xmlns:a16="http://schemas.microsoft.com/office/drawing/2014/main" id="{7E092FBF-36DC-422B-9026-B373AADD0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="" xmlns:a16="http://schemas.microsoft.com/office/drawing/2014/main" id="{CC8D45C6-2C77-46E8-839D-B49B51DB4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7" name="Rectangle 16">
            <a:extLst>
              <a:ext uri="{FF2B5EF4-FFF2-40B4-BE49-F238E27FC236}">
                <a16:creationId xmlns="" xmlns:a16="http://schemas.microsoft.com/office/drawing/2014/main" id="{CE97A565-7AB4-42D8-A04E-794356646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4D780D84-4D35-4E34-99C3-DA7F72F5A0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ensemble.html#forests-of-randomized-trees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hl7wacq5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oder.net/shixuns/ya8h7utx/challeng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C2CA1E0B-6B79-4E51-9C7C-20D2B09BF81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6013" y="1916113"/>
            <a:ext cx="7451725" cy="208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数据挖掘</a:t>
            </a:r>
            <a: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Data Mining</a:t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决策树分类</a:t>
            </a:r>
            <a:r>
              <a:rPr lang="zh-CN" altLang="zh-CN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据</a:t>
            </a:r>
            <a:endParaRPr lang="zh-CN" altLang="zh-CN" sz="2400" kern="1200" dirty="0">
              <a:solidFill>
                <a:srgbClr val="3333CC"/>
              </a:solidFill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advTm="70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2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charset="0"/>
              </a:rPr>
              <a:t>决策树分类编程实践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800" dirty="0" smtClean="0">
                <a:latin typeface="楷体_GB2312" pitchFamily="49" charset="-122"/>
                <a:hlinkClick r:id="rId2"/>
              </a:rPr>
              <a:t>https</a:t>
            </a:r>
            <a:r>
              <a:rPr lang="en-US" altLang="zh-CN" sz="1800" dirty="0">
                <a:latin typeface="楷体_GB2312" pitchFamily="49" charset="-122"/>
                <a:hlinkClick r:id="rId2"/>
              </a:rPr>
              <a:t>://</a:t>
            </a:r>
            <a:r>
              <a:rPr lang="en-US" altLang="zh-CN" sz="1800" dirty="0" smtClean="0">
                <a:latin typeface="楷体_GB2312" pitchFamily="49" charset="-122"/>
                <a:hlinkClick r:id="rId2"/>
              </a:rPr>
              <a:t>scikit-learn.org/stable/modules/tree.html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楷体_GB2312" pitchFamily="49" charset="-122"/>
                <a:hlinkClick r:id="rId3"/>
              </a:rPr>
              <a:t>https://</a:t>
            </a:r>
            <a:r>
              <a:rPr lang="en-US" altLang="zh-CN" sz="1800" dirty="0" smtClean="0">
                <a:latin typeface="楷体_GB2312" pitchFamily="49" charset="-122"/>
                <a:hlinkClick r:id="rId3"/>
              </a:rPr>
              <a:t>scikit-learn.org/stable/modules/ensemble.html#forests-of-randomized-trees</a:t>
            </a: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楷体_GB2312" pitchFamily="49" charset="-122"/>
              </a:rPr>
              <a:t>同学们可以尝试利用</a:t>
            </a:r>
            <a:r>
              <a:rPr lang="en-US" altLang="zh-CN" sz="1600" dirty="0" smtClean="0">
                <a:latin typeface="楷体_GB2312" pitchFamily="49" charset="-122"/>
              </a:rPr>
              <a:t>python</a:t>
            </a:r>
            <a:r>
              <a:rPr lang="zh-CN" altLang="en-US" sz="1600" dirty="0" smtClean="0">
                <a:latin typeface="楷体_GB2312" pitchFamily="49" charset="-122"/>
              </a:rPr>
              <a:t>读入本地</a:t>
            </a:r>
            <a:r>
              <a:rPr lang="en-US" altLang="zh-CN" sz="1600" dirty="0" smtClean="0">
                <a:latin typeface="楷体_GB2312" pitchFamily="49" charset="-122"/>
              </a:rPr>
              <a:t>iris</a:t>
            </a:r>
            <a:r>
              <a:rPr lang="zh-CN" altLang="en-US" sz="1600" dirty="0" smtClean="0">
                <a:latin typeface="楷体_GB2312" pitchFamily="49" charset="-122"/>
              </a:rPr>
              <a:t>数据集，来完成贝叶斯分类，分析其分类效果</a:t>
            </a:r>
          </a:p>
        </p:txBody>
      </p:sp>
    </p:spTree>
    <p:extLst>
      <p:ext uri="{BB962C8B-B14F-4D97-AF65-F5344CB8AC3E}">
        <p14:creationId xmlns:p14="http://schemas.microsoft.com/office/powerpoint/2010/main" val="3306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第九次</a:t>
            </a:r>
            <a:r>
              <a:rPr lang="zh-CN" altLang="en-US" sz="2000" dirty="0"/>
              <a:t>课后作业</a:t>
            </a:r>
            <a:r>
              <a:rPr lang="en-US" altLang="zh-CN" sz="2000" dirty="0"/>
              <a:t>-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educoder</a:t>
            </a:r>
            <a:r>
              <a:rPr lang="zh-CN" altLang="en-US" sz="2000" dirty="0"/>
              <a:t>平台上完成</a:t>
            </a:r>
            <a:r>
              <a:rPr lang="zh-CN" altLang="en-US" sz="2000" dirty="0" smtClean="0"/>
              <a:t>作业</a:t>
            </a:r>
            <a:endParaRPr lang="en-US" altLang="zh-CN" sz="2000" dirty="0" smtClean="0">
              <a:hlinkClick r:id="rId2"/>
            </a:endParaRPr>
          </a:p>
          <a:p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www.educoder.net/shixuns/hl7wacq5/challenges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www.educoder.net/shixuns/ya8h7utx/challenges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www.educoder.net/shixuns/ya8h7utx/challenges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581128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="" xmlns:a16="http://schemas.microsoft.com/office/drawing/2014/main" id="{B17368F0-56AA-4A56-98C3-08B36F92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743200"/>
            <a:ext cx="8318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CN" sz="3200" b="0">
                <a:ea typeface="宋体" panose="02010600030101010101" pitchFamily="2" charset="-122"/>
              </a:rPr>
              <a:t>Any Questions</a:t>
            </a:r>
            <a:r>
              <a:rPr lang="zh-CN" altLang="en-US" sz="3200" b="0">
                <a:ea typeface="宋体" panose="02010600030101010101" pitchFamily="2" charset="-122"/>
              </a:rPr>
              <a:t>？</a:t>
            </a:r>
            <a:endParaRPr lang="en-US" altLang="zh-CN" sz="3200" b="0">
              <a:ea typeface="宋体" panose="02010600030101010101" pitchFamily="2" charset="-122"/>
            </a:endParaRPr>
          </a:p>
          <a:p>
            <a:pPr algn="ctr">
              <a:buFont typeface="Monotype Sorts" pitchFamily="2" charset="2"/>
              <a:buNone/>
            </a:pPr>
            <a:endParaRPr lang="en-US" altLang="zh-CN" sz="3200" b="0">
              <a:ea typeface="宋体" panose="02010600030101010101" pitchFamily="2" charset="-122"/>
            </a:endParaRPr>
          </a:p>
          <a:p>
            <a:pPr algn="ctr">
              <a:buFont typeface="Monotype Sorts" pitchFamily="2" charset="2"/>
              <a:buNone/>
            </a:pPr>
            <a:r>
              <a:rPr lang="zh-CN" altLang="en-US" sz="3200" b="0">
                <a:ea typeface="宋体" panose="02010600030101010101" pitchFamily="2" charset="-122"/>
              </a:rPr>
              <a:t>谢谢！</a:t>
            </a:r>
            <a:endParaRPr lang="en-US" altLang="zh-CN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146486824</TotalTime>
  <Pages>3</Pages>
  <Words>74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LC.BRev.FY97</vt:lpstr>
      <vt:lpstr>1_Pixel</vt:lpstr>
      <vt:lpstr>数据挖掘 Data Mining  决策树分类据</vt:lpstr>
      <vt:lpstr>决策树分类编程实践</vt:lpstr>
      <vt:lpstr>第9次课后作业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Windows 用户</cp:lastModifiedBy>
  <cp:revision>817</cp:revision>
  <cp:lastPrinted>2001-08-28T17:59:37Z</cp:lastPrinted>
  <dcterms:created xsi:type="dcterms:W3CDTF">1998-03-18T13:44:31Z</dcterms:created>
  <dcterms:modified xsi:type="dcterms:W3CDTF">2020-02-14T00:27:16Z</dcterms:modified>
</cp:coreProperties>
</file>