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"/>
  </p:notesMasterIdLst>
  <p:sldIdLst>
    <p:sldId id="323" r:id="rId2"/>
    <p:sldId id="377" r:id="rId3"/>
    <p:sldId id="37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2374" autoAdjust="0"/>
  </p:normalViewPr>
  <p:slideViewPr>
    <p:cSldViewPr>
      <p:cViewPr varScale="1">
        <p:scale>
          <a:sx n="77" d="100"/>
          <a:sy n="77" d="100"/>
        </p:scale>
        <p:origin x="-1326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ensem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xkv4b6yc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81" y="3890192"/>
            <a:ext cx="6046995" cy="1215208"/>
          </a:xfrm>
        </p:spPr>
        <p:txBody>
          <a:bodyPr/>
          <a:lstStyle/>
          <a:p>
            <a:r>
              <a:rPr lang="zh-CN" altLang="en-US" dirty="0" smtClean="0"/>
              <a:t>分类：集成学习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丁兆云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2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charset="0"/>
              </a:rPr>
              <a:t>集成学习编程实践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楷体_GB2312" pitchFamily="49" charset="-122"/>
                <a:hlinkClick r:id="rId2"/>
              </a:rPr>
              <a:t>https://</a:t>
            </a:r>
            <a:r>
              <a:rPr lang="en-US" altLang="zh-CN" sz="2400" dirty="0" smtClean="0">
                <a:latin typeface="楷体_GB2312" pitchFamily="49" charset="-122"/>
                <a:hlinkClick r:id="rId2"/>
              </a:rPr>
              <a:t>scikit-learn.org/stable/modules/ensemble.html</a:t>
            </a:r>
            <a:endParaRPr lang="en-US" altLang="zh-CN" sz="24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400" dirty="0" smtClean="0">
                <a:latin typeface="楷体_GB2312" pitchFamily="49" charset="-122"/>
              </a:rPr>
              <a:t>同学们可以尝试利用</a:t>
            </a:r>
            <a:r>
              <a:rPr lang="en-US" altLang="zh-CN" sz="1400" dirty="0" smtClean="0">
                <a:latin typeface="楷体_GB2312" pitchFamily="49" charset="-122"/>
              </a:rPr>
              <a:t>python</a:t>
            </a:r>
            <a:r>
              <a:rPr lang="zh-CN" altLang="en-US" sz="1400" dirty="0" smtClean="0">
                <a:latin typeface="楷体_GB2312" pitchFamily="49" charset="-122"/>
              </a:rPr>
              <a:t>读入</a:t>
            </a:r>
            <a:r>
              <a:rPr lang="en-US" altLang="zh-CN" sz="1400" dirty="0" smtClean="0">
                <a:latin typeface="楷体_GB2312" pitchFamily="49" charset="-122"/>
              </a:rPr>
              <a:t>iris</a:t>
            </a:r>
            <a:r>
              <a:rPr lang="zh-CN" altLang="en-US" sz="1400" dirty="0" smtClean="0">
                <a:latin typeface="楷体_GB2312" pitchFamily="49" charset="-122"/>
              </a:rPr>
              <a:t>，来完成集成学习，分析其分类效果</a:t>
            </a: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2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第十四次</a:t>
            </a:r>
            <a:r>
              <a:rPr lang="zh-CN" altLang="en-US" sz="1800" dirty="0"/>
              <a:t>课后作业</a:t>
            </a:r>
            <a:r>
              <a:rPr lang="en-US" altLang="zh-CN" sz="1800" dirty="0"/>
              <a:t>-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educoder</a:t>
            </a:r>
            <a:r>
              <a:rPr lang="zh-CN" altLang="en-US" sz="1800" dirty="0"/>
              <a:t>平台上完成</a:t>
            </a:r>
            <a:r>
              <a:rPr lang="zh-CN" altLang="en-US" sz="1800" dirty="0" smtClean="0"/>
              <a:t>作业</a:t>
            </a:r>
            <a:endParaRPr lang="en-US" altLang="zh-CN" sz="1800" dirty="0" smtClean="0">
              <a:hlinkClick r:id="rId2"/>
            </a:endParaRPr>
          </a:p>
          <a:p>
            <a:r>
              <a:rPr lang="en-US" altLang="zh-CN" sz="2000" dirty="0">
                <a:hlinkClick r:id="rId3"/>
              </a:rPr>
              <a:t>https</a:t>
            </a:r>
            <a:r>
              <a:rPr lang="en-US" altLang="zh-CN" sz="2000">
                <a:hlinkClick r:id="rId3"/>
              </a:rPr>
              <a:t>://</a:t>
            </a:r>
            <a:r>
              <a:rPr lang="en-US" altLang="zh-CN" sz="2000" smtClean="0">
                <a:hlinkClick r:id="rId3"/>
              </a:rPr>
              <a:t>www.educoder.net/shixuns/xkv4b6yc/challenges</a:t>
            </a:r>
            <a:endParaRPr lang="en-US" altLang="zh-CN" sz="20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0212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25434</TotalTime>
  <Words>63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主题1</vt:lpstr>
      <vt:lpstr>分类：集成学习-丁兆云</vt:lpstr>
      <vt:lpstr>集成学习编程实践</vt:lpstr>
      <vt:lpstr>第14次课后作业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922</cp:revision>
  <dcterms:created xsi:type="dcterms:W3CDTF">2017-03-02T08:29:50Z</dcterms:created>
  <dcterms:modified xsi:type="dcterms:W3CDTF">2020-02-17T01:20:42Z</dcterms:modified>
</cp:coreProperties>
</file>