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7"/>
  </p:notesMasterIdLst>
  <p:handoutMasterIdLst>
    <p:handoutMasterId r:id="rId8"/>
  </p:handoutMasterIdLst>
  <p:sldIdLst>
    <p:sldId id="375" r:id="rId3"/>
    <p:sldId id="827" r:id="rId4"/>
    <p:sldId id="828" r:id="rId5"/>
    <p:sldId id="753" r:id="rId6"/>
  </p:sldIdLst>
  <p:sldSz cx="9144000" cy="6858000" type="screen4x3"/>
  <p:notesSz cx="7315200" cy="9601200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5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2A8487"/>
    <a:srgbClr val="1C5A61"/>
    <a:srgbClr val="0C6D9C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51" autoAdjust="0"/>
    <p:restoredTop sz="71598" autoAdjust="0"/>
  </p:normalViewPr>
  <p:slideViewPr>
    <p:cSldViewPr>
      <p:cViewPr varScale="1">
        <p:scale>
          <a:sx n="67" d="100"/>
          <a:sy n="67" d="100"/>
        </p:scale>
        <p:origin x="-1461" y="-42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4016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xmlns="" id="{424F1580-3AFF-491C-9F75-C0ABDACE124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60888"/>
            <a:ext cx="5367337" cy="43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0437" tIns="50221" rIns="100437" bIns="50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notes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xmlns="" id="{93FC5853-80A0-4160-A36D-172E1E7323C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8663"/>
            <a:ext cx="4781550" cy="3584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8777884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AAF17D3-8905-4596-9458-86CA75F3D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40DD3D0E-2995-42AE-A40B-95E861E0F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547228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B3CD40A-912E-491D-92F1-DE2A8FDD0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6A5C0FF0-BDBE-4F4B-BB16-58C194DB2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2846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7B85DBFA-4F06-4F35-BBA2-C2E1AFB1E5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563448F3-AC60-4A7E-9EC2-F664DE35F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94125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34063E9-3D8A-4325-A20C-5F67D3FD7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42F6267-2A7D-48FA-B40B-D2CB863354C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8318500" cy="2514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F1732854-CF3F-4F62-93C2-B4E38A28B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1163" y="3810000"/>
            <a:ext cx="8318500" cy="2514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5233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659D987-272E-470A-9757-FDFB87FD0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69F41D4B-3F9A-4EFD-A093-831F3D6F7A7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A39EB27-62D7-408D-9D1D-0D11115A1282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D26E2D0C-F04A-46A1-8A32-10F25ECD90B0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79444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D79AB88-23EF-499E-9405-1D9661D36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AE5B9566-3665-42E9-9D4F-A6EC78533F7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E7841D70-A906-4759-823A-0B78F8FE2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29194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xmlns="" id="{EF93A0AF-B8F2-4A12-A91E-A219FCEBAF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xmlns="" id="{C39F8D77-7B8E-4659-8378-30DE62E03D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xmlns="" id="{D2B2721C-EC7E-4AC8-8ACC-E197A24899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4B35AB-059A-4176-AF24-D7273DB797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1904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xmlns="" id="{3FFC4E50-C3A4-4D0F-98C3-E8085551B2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xmlns="" id="{CF1D036F-5EC8-4B4E-8D77-74EAB5221D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xmlns="" id="{5C896E17-3981-46D2-AEC8-82A91DE5F9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C1476B-C5C9-4A9D-97E6-4A267372BA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0504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xmlns="" id="{AA70C36E-C4A8-4001-A2D3-9A58DF2621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xmlns="" id="{6655BED6-0E04-4037-BC58-2DDC448374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xmlns="" id="{52F2F749-96ED-4C79-8CF1-3DA938BACE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A88D7-921F-409D-8606-FDAE16AED7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7703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38600" cy="4741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125538"/>
            <a:ext cx="4038600" cy="4741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xmlns="" id="{A441B94A-5434-4A60-9D8A-06B1437623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xmlns="" id="{F3CFB699-149A-4FF2-A606-D5C947A170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xmlns="" id="{69F9DA4A-69F9-46E4-A086-FFE2DECB27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76CB8-5F7A-4FC1-A4EE-C1A31B1BFF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6122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xmlns="" id="{23B0620C-8A1A-4146-A742-96A46AA594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xmlns="" id="{3D03E0ED-E9E4-451E-95C8-23B59843E0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xmlns="" id="{E83B83A9-7030-4B43-89BD-8393F9EA9F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11121-E7D7-49FF-8D8E-47978FF885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350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EC7BF6D-0EDB-4C1E-B1BC-D5E221488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A7067C1-B1D4-48CF-8324-00658E4A4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760053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xmlns="" id="{DBF60228-1A8A-4425-B420-B6A44D2102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xmlns="" id="{1BD98D38-4BAF-4DEC-BF08-EBB51A2B2F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xmlns="" id="{83DF6071-DE5A-42E5-B622-2DD413D674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B5D04-0844-4B9B-84F5-A99ECA890D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1695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>
            <a:extLst>
              <a:ext uri="{FF2B5EF4-FFF2-40B4-BE49-F238E27FC236}">
                <a16:creationId xmlns:a16="http://schemas.microsoft.com/office/drawing/2014/main" xmlns="" id="{E8A11686-CCA1-422A-9F7F-FF518ABB41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15">
            <a:extLst>
              <a:ext uri="{FF2B5EF4-FFF2-40B4-BE49-F238E27FC236}">
                <a16:creationId xmlns:a16="http://schemas.microsoft.com/office/drawing/2014/main" xmlns="" id="{60F7C73C-90BA-483E-BDB1-BC69FC8BB3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xmlns="" id="{0E00FADA-8EE4-4ED7-8451-FB22A842D9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EB10EF-360E-4E2F-84B8-8B4A4DA73D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63901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xmlns="" id="{B7069238-4FCF-4DBA-B6D7-5B06BE3132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xmlns="" id="{07C8CFB9-6B6F-4B0F-B87D-1A52C7FEAE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xmlns="" id="{8D8C04BC-57B6-4A50-A5DF-F3E711D349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85045A-2913-4D9A-851C-0A5EB72A3F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17557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xmlns="" id="{96E4BB08-C58A-4039-B108-CF1FFD8666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xmlns="" id="{1994A4EE-E46A-44A4-AABE-0C755D5FC2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xmlns="" id="{5CD9E54F-163D-4C5F-ABEE-B5D2F3687A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C035AE-52EA-4BD8-9F6C-FA1F325E5E6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19511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xmlns="" id="{CB3A3867-B2A1-42FD-BA3E-DB9B01208E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xmlns="" id="{BBE4EAB3-5133-404F-8096-E43A2F7DC3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xmlns="" id="{76FB155E-741B-459F-A90A-4AE8D82F2B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3232A-5933-4738-9538-CD3312E0A0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02794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0538" y="163513"/>
            <a:ext cx="2124075" cy="57038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63513"/>
            <a:ext cx="6219825" cy="57038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xmlns="" id="{6EB59DAE-4808-4890-B87D-8CA57D6854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xmlns="" id="{E70E661B-D5C4-4B6C-A241-E4DC64AAD6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xmlns="" id="{3B7335F4-2098-4D8C-B462-8252E40D17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7F6BB-668F-48CF-B9D8-2D9C954B9B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638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95E5AA4-C3FD-46BB-BF13-E104FCF6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2490F31-99AE-406F-821D-FF838BA5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2578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9D76065-A809-4C17-BD65-B4BA7C66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5189C48-23F3-4647-A499-9FE3869FD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C867B1EB-BA44-4A35-A4B0-FBD6E7CF3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34059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FA4D5C0-693D-4A35-86F5-4F58A5E63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B6ACAA86-BF03-4DF9-A8D4-B13D50426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BAF823F9-45E9-4021-A7D1-7EFF72EC1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B882BB2B-EE84-4897-B9E8-B428C2288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EEA72D46-84D3-4D81-9375-BCC58D5924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7462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4216C1-A228-42D3-A014-C17E7C16F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61697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749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752DDE8-7F9B-424B-BC31-47AA471C5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BF7075F-3791-4455-8BF3-6CD331B74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8932E573-59DB-432E-A1FC-4D3D6A5FF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87179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B82951F-B411-42F4-BF41-E461A3B4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F3C5B4C8-02D6-47FE-ADA4-9793D835AF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A3EBE3FD-D03B-42DB-BC2F-3C6DABAED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6295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50D96D01-76C3-444F-BBBA-944BCA061D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DD096DC5-75DC-473A-B59C-4AD1821C11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 Third Level</a:t>
            </a:r>
          </a:p>
        </p:txBody>
      </p:sp>
      <p:grpSp>
        <p:nvGrpSpPr>
          <p:cNvPr id="1028" name="Group 16">
            <a:extLst>
              <a:ext uri="{FF2B5EF4-FFF2-40B4-BE49-F238E27FC236}">
                <a16:creationId xmlns:a16="http://schemas.microsoft.com/office/drawing/2014/main" xmlns="" id="{CBD40DBF-D145-4E3D-97FD-EC892B345E6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29" name="Rectangle 17">
              <a:extLst>
                <a:ext uri="{FF2B5EF4-FFF2-40B4-BE49-F238E27FC236}">
                  <a16:creationId xmlns:a16="http://schemas.microsoft.com/office/drawing/2014/main" xmlns="" id="{B6FC40C4-D9DE-45AC-8F8C-E1FFFF1B6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30" name="Rectangle 18">
              <a:extLst>
                <a:ext uri="{FF2B5EF4-FFF2-40B4-BE49-F238E27FC236}">
                  <a16:creationId xmlns:a16="http://schemas.microsoft.com/office/drawing/2014/main" xmlns="" id="{110F7CAA-6B4E-4A9E-9302-F747BE9F3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anose="020B0604030504040204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anose="020B0604030504040204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anose="020B0604030504040204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anose="020B0604030504040204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anose="020B0604030504040204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anose="020B0604030504040204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anose="020B0604030504040204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xmlns="" id="{D92BB275-865F-499B-AD82-90EDDE8DF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xmlns="" id="{3F978FE8-D921-4610-B7A4-D6AC47C5C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088" y="1700213"/>
            <a:ext cx="7427912" cy="2533650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xmlns="" id="{09C6E2D6-4E75-437D-925A-5CBCD733D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579813"/>
            <a:ext cx="576262" cy="6413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xmlns="" id="{DC328FA4-2007-4DEE-AC1D-D82D389AD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088" y="1676400"/>
            <a:ext cx="574675" cy="642938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xmlns="" id="{638FDFB0-B264-42A7-B4CF-47C55CFAE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238" y="1052513"/>
            <a:ext cx="585787" cy="6350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xmlns="" id="{45349060-BD6C-44AB-9349-C42EFF7EB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3579813"/>
            <a:ext cx="584200" cy="641350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xmlns="" id="{C7F3B2E5-2E83-4560-AECA-02102779A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238" y="1676400"/>
            <a:ext cx="585787" cy="64293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xmlns="" id="{02CE2E5B-7035-48A8-8D8B-06CF74811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2309813"/>
            <a:ext cx="584200" cy="63341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xmlns="" id="{B52E32C1-6E37-4874-B943-FDC1146F2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09813"/>
            <a:ext cx="582613" cy="633412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059" name="Rectangle 11">
            <a:extLst>
              <a:ext uri="{FF2B5EF4-FFF2-40B4-BE49-F238E27FC236}">
                <a16:creationId xmlns:a16="http://schemas.microsoft.com/office/drawing/2014/main" xmlns="" id="{1C2F8E24-BA34-4B0A-AC23-B16FC6FB9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088" y="2309813"/>
            <a:ext cx="574675" cy="63341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060" name="Rectangle 12">
            <a:extLst>
              <a:ext uri="{FF2B5EF4-FFF2-40B4-BE49-F238E27FC236}">
                <a16:creationId xmlns:a16="http://schemas.microsoft.com/office/drawing/2014/main" xmlns="" id="{E91EB1B0-0ADA-4187-BE6D-499CDAA3B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88" y="2933700"/>
            <a:ext cx="576262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061" name="Rectangle 13">
            <a:extLst>
              <a:ext uri="{FF2B5EF4-FFF2-40B4-BE49-F238E27FC236}">
                <a16:creationId xmlns:a16="http://schemas.microsoft.com/office/drawing/2014/main" xmlns="" id="{7F25DDD6-1307-4B44-A4BD-23B1F6837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2933700"/>
            <a:ext cx="584200" cy="6445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062" name="Rectangle 4">
            <a:extLst>
              <a:ext uri="{FF2B5EF4-FFF2-40B4-BE49-F238E27FC236}">
                <a16:creationId xmlns:a16="http://schemas.microsoft.com/office/drawing/2014/main" xmlns="" id="{FF875602-8BCA-438B-ADAD-719F6E40DF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63513"/>
            <a:ext cx="82296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63" name="Rectangle 5">
            <a:extLst>
              <a:ext uri="{FF2B5EF4-FFF2-40B4-BE49-F238E27FC236}">
                <a16:creationId xmlns:a16="http://schemas.microsoft.com/office/drawing/2014/main" xmlns="" id="{67C287CB-7B8C-4691-AEE7-73C9EED088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25538"/>
            <a:ext cx="8229600" cy="47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65" name="Rectangle 14">
            <a:extLst>
              <a:ext uri="{FF2B5EF4-FFF2-40B4-BE49-F238E27FC236}">
                <a16:creationId xmlns:a16="http://schemas.microsoft.com/office/drawing/2014/main" xmlns="" id="{7E092FBF-36DC-422B-9026-B373AADD0F6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buFont typeface="Arial" pitchFamily="34" charset="0"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66" name="Rectangle 15">
            <a:extLst>
              <a:ext uri="{FF2B5EF4-FFF2-40B4-BE49-F238E27FC236}">
                <a16:creationId xmlns:a16="http://schemas.microsoft.com/office/drawing/2014/main" xmlns="" id="{CC8D45C6-2C77-46E8-839D-B49B51DB446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67" name="Rectangle 16">
            <a:extLst>
              <a:ext uri="{FF2B5EF4-FFF2-40B4-BE49-F238E27FC236}">
                <a16:creationId xmlns:a16="http://schemas.microsoft.com/office/drawing/2014/main" xmlns="" id="{CE97A565-7AB4-42D8-A04E-794356646BA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 Black" panose="020B0A04020102020204" pitchFamily="34" charset="0"/>
                <a:ea typeface="楷体_GB2312" pitchFamily="49" charset="-122"/>
              </a:defRPr>
            </a:lvl1pPr>
          </a:lstStyle>
          <a:p>
            <a:pPr>
              <a:defRPr/>
            </a:pPr>
            <a:fld id="{4D780D84-4D35-4E34-99C3-DA7F72F5A0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ensemble.html#forests-of-randomized-trees" TargetMode="External"/><Relationship Id="rId2" Type="http://schemas.openxmlformats.org/officeDocument/2006/relationships/hyperlink" Target="https://scikit-learn.org/stable/modules/tre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oder.net/shixuns/hl7wacq5/challenges" TargetMode="External"/><Relationship Id="rId2" Type="http://schemas.openxmlformats.org/officeDocument/2006/relationships/hyperlink" Target="https://www.educoder.net/shixuns/egbxla2s/challeng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ducoder.net/shixuns/ya8h7utx/challenge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C2CA1E0B-6B79-4E51-9C7C-20D2B09BF816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1116013" y="1916113"/>
            <a:ext cx="7451725" cy="208915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zh-CN" sz="4000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数据挖掘</a:t>
            </a:r>
            <a:r>
              <a:rPr lang="zh-CN" altLang="zh-CN" sz="44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/>
            </a:r>
            <a:br>
              <a:rPr lang="zh-CN" altLang="zh-CN" sz="44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zh-CN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Data Mining</a:t>
            </a:r>
            <a:br>
              <a:rPr lang="zh-CN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zh-CN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/>
            </a:r>
            <a:br>
              <a:rPr lang="zh-CN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zh-CN" altLang="en-US" sz="2400" kern="1200" dirty="0" smtClean="0">
                <a:solidFill>
                  <a:srgbClr val="3333CC"/>
                </a:solidFill>
                <a:ea typeface="楷体_GB2312" pitchFamily="49" charset="-122"/>
                <a:cs typeface="+mn-cs"/>
              </a:rPr>
              <a:t>决策树分类</a:t>
            </a:r>
            <a:r>
              <a:rPr lang="zh-CN" altLang="zh-CN" sz="2400" kern="1200" dirty="0" smtClean="0">
                <a:solidFill>
                  <a:srgbClr val="3333CC"/>
                </a:solidFill>
                <a:ea typeface="楷体_GB2312" pitchFamily="49" charset="-122"/>
                <a:cs typeface="+mn-cs"/>
              </a:rPr>
              <a:t>据</a:t>
            </a:r>
            <a:endParaRPr lang="zh-CN" altLang="zh-CN" sz="2400" kern="1200" dirty="0">
              <a:solidFill>
                <a:srgbClr val="3333CC"/>
              </a:solidFill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 advTm="704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fld id="{BF099028-691D-4865-84CE-5FDF4FF4532C}" type="slidenum">
              <a:rPr lang="zh-CN" altLang="en-US" sz="1200">
                <a:latin typeface="Arial Black" pitchFamily="34" charset="0"/>
                <a:ea typeface="宋体" pitchFamily="2" charset="-122"/>
              </a:rPr>
              <a:pPr/>
              <a:t>2</a:t>
            </a:fld>
            <a:endParaRPr lang="en-US" altLang="zh-CN" sz="1200">
              <a:latin typeface="Arial Black" pitchFamily="34" charset="0"/>
              <a:ea typeface="宋体" pitchFamily="2" charset="-122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charset="0"/>
              </a:rPr>
              <a:t>决策树分类编程实践</a:t>
            </a:r>
            <a:endParaRPr lang="zh-CN" altLang="en-US" dirty="0">
              <a:latin typeface="Times New Roman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1800" dirty="0" smtClean="0">
                <a:latin typeface="楷体_GB2312" pitchFamily="49" charset="-122"/>
                <a:hlinkClick r:id="rId2"/>
              </a:rPr>
              <a:t>https</a:t>
            </a:r>
            <a:r>
              <a:rPr lang="en-US" altLang="zh-CN" sz="1800" dirty="0">
                <a:latin typeface="楷体_GB2312" pitchFamily="49" charset="-122"/>
                <a:hlinkClick r:id="rId2"/>
              </a:rPr>
              <a:t>://</a:t>
            </a:r>
            <a:r>
              <a:rPr lang="en-US" altLang="zh-CN" sz="1800" dirty="0" smtClean="0">
                <a:latin typeface="楷体_GB2312" pitchFamily="49" charset="-122"/>
                <a:hlinkClick r:id="rId2"/>
              </a:rPr>
              <a:t>scikit-learn.org/stable/modules/tree.html</a:t>
            </a:r>
            <a:endParaRPr lang="en-US" altLang="zh-CN" sz="1800" dirty="0" smtClean="0">
              <a:latin typeface="楷体_GB2312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>
                <a:latin typeface="楷体_GB2312" pitchFamily="49" charset="-122"/>
                <a:hlinkClick r:id="rId3"/>
              </a:rPr>
              <a:t>https://</a:t>
            </a:r>
            <a:r>
              <a:rPr lang="en-US" altLang="zh-CN" sz="1800" dirty="0" smtClean="0">
                <a:latin typeface="楷体_GB2312" pitchFamily="49" charset="-122"/>
                <a:hlinkClick r:id="rId3"/>
              </a:rPr>
              <a:t>scikit-learn.org/stable/modules/ensemble.html#forests-of-randomized-trees</a:t>
            </a:r>
            <a:endParaRPr lang="en-US" altLang="zh-CN" sz="1800" dirty="0" smtClean="0">
              <a:latin typeface="楷体_GB2312" pitchFamily="49" charset="-122"/>
            </a:endParaRPr>
          </a:p>
          <a:p>
            <a:pPr>
              <a:lnSpc>
                <a:spcPct val="110000"/>
              </a:lnSpc>
            </a:pPr>
            <a:endParaRPr lang="en-US" altLang="zh-CN" sz="1800" dirty="0" smtClean="0">
              <a:latin typeface="楷体_GB2312" pitchFamily="49" charset="-122"/>
            </a:endParaRPr>
          </a:p>
          <a:p>
            <a:pPr>
              <a:lnSpc>
                <a:spcPct val="110000"/>
              </a:lnSpc>
            </a:pPr>
            <a:endParaRPr lang="en-US" altLang="zh-CN" sz="1800" dirty="0">
              <a:latin typeface="楷体_GB2312" pitchFamily="49" charset="-122"/>
            </a:endParaRPr>
          </a:p>
          <a:p>
            <a:pPr>
              <a:lnSpc>
                <a:spcPct val="110000"/>
              </a:lnSpc>
            </a:pPr>
            <a:endParaRPr lang="en-US" altLang="zh-CN" sz="1800" dirty="0" smtClean="0">
              <a:latin typeface="楷体_GB2312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600" dirty="0" smtClean="0">
                <a:latin typeface="楷体_GB2312" pitchFamily="49" charset="-122"/>
              </a:rPr>
              <a:t>同学们可以尝试利用</a:t>
            </a:r>
            <a:r>
              <a:rPr lang="en-US" altLang="zh-CN" sz="1600" dirty="0" smtClean="0">
                <a:latin typeface="楷体_GB2312" pitchFamily="49" charset="-122"/>
              </a:rPr>
              <a:t>python</a:t>
            </a:r>
            <a:r>
              <a:rPr lang="zh-CN" altLang="en-US" sz="1600" dirty="0" smtClean="0">
                <a:latin typeface="楷体_GB2312" pitchFamily="49" charset="-122"/>
              </a:rPr>
              <a:t>读入本地</a:t>
            </a:r>
            <a:r>
              <a:rPr lang="en-US" altLang="zh-CN" sz="1600" dirty="0" smtClean="0">
                <a:latin typeface="楷体_GB2312" pitchFamily="49" charset="-122"/>
              </a:rPr>
              <a:t>iris</a:t>
            </a:r>
            <a:r>
              <a:rPr lang="zh-CN" altLang="en-US" sz="1600" dirty="0" smtClean="0">
                <a:latin typeface="楷体_GB2312" pitchFamily="49" charset="-122"/>
              </a:rPr>
              <a:t>数据集，来完成决策树分类，分析其分类效果</a:t>
            </a:r>
          </a:p>
        </p:txBody>
      </p:sp>
    </p:spTree>
    <p:extLst>
      <p:ext uri="{BB962C8B-B14F-4D97-AF65-F5344CB8AC3E}">
        <p14:creationId xmlns:p14="http://schemas.microsoft.com/office/powerpoint/2010/main" val="183520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第九次</a:t>
            </a:r>
            <a:r>
              <a:rPr lang="zh-CN" altLang="en-US" sz="2000" dirty="0"/>
              <a:t>课后作业</a:t>
            </a:r>
            <a:r>
              <a:rPr lang="en-US" altLang="zh-CN" sz="2000" dirty="0"/>
              <a:t>-</a:t>
            </a:r>
            <a:r>
              <a:rPr lang="zh-CN" altLang="en-US" sz="2000" dirty="0"/>
              <a:t>在</a:t>
            </a:r>
            <a:r>
              <a:rPr lang="en-US" altLang="zh-CN" sz="2000" dirty="0" err="1"/>
              <a:t>educoder</a:t>
            </a:r>
            <a:r>
              <a:rPr lang="zh-CN" altLang="en-US" sz="2000" dirty="0"/>
              <a:t>平台上完成</a:t>
            </a:r>
            <a:r>
              <a:rPr lang="zh-CN" altLang="en-US" sz="2000" dirty="0" smtClean="0"/>
              <a:t>作业</a:t>
            </a:r>
            <a:endParaRPr lang="en-US" altLang="zh-CN" sz="2000" dirty="0" smtClean="0">
              <a:hlinkClick r:id="rId2"/>
            </a:endParaRPr>
          </a:p>
          <a:p>
            <a:r>
              <a:rPr lang="en-US" altLang="zh-CN" sz="2400" dirty="0" smtClean="0">
                <a:hlinkClick r:id="rId3"/>
              </a:rPr>
              <a:t>https</a:t>
            </a:r>
            <a:r>
              <a:rPr lang="en-US" altLang="zh-CN" sz="2400" dirty="0">
                <a:hlinkClick r:id="rId3"/>
              </a:rPr>
              <a:t>://</a:t>
            </a:r>
            <a:r>
              <a:rPr lang="en-US" altLang="zh-CN" sz="2400" dirty="0" smtClean="0">
                <a:hlinkClick r:id="rId3"/>
              </a:rPr>
              <a:t>www.educoder.net/shixuns/hl7wacq5/challenges</a:t>
            </a:r>
            <a:endParaRPr lang="en-US" altLang="zh-CN" sz="2400" dirty="0" smtClean="0"/>
          </a:p>
          <a:p>
            <a:r>
              <a:rPr lang="en-US" altLang="zh-CN" sz="2400" dirty="0">
                <a:hlinkClick r:id="rId4"/>
              </a:rPr>
              <a:t>https://</a:t>
            </a:r>
            <a:r>
              <a:rPr lang="en-US" altLang="zh-CN" sz="2400" dirty="0" smtClean="0">
                <a:hlinkClick r:id="rId4"/>
              </a:rPr>
              <a:t>www.educoder.net/shixuns/ya8h7utx/challenges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342312" y="6411435"/>
            <a:ext cx="564828" cy="365125"/>
          </a:xfrm>
          <a:prstGeom prst="rect">
            <a:avLst/>
          </a:prstGeom>
        </p:spPr>
        <p:txBody>
          <a:bodyPr/>
          <a:lstStyle/>
          <a:p>
            <a:fld id="{D9A2D461-AF4D-47C7-9839-6831AAAE9194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9</a:t>
            </a:r>
            <a:r>
              <a:rPr lang="zh-CN" altLang="en-US" dirty="0" smtClean="0"/>
              <a:t>次课后作业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4581128"/>
            <a:ext cx="8064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提交作业截至时间：</a:t>
            </a:r>
            <a:r>
              <a:rPr lang="en-US" altLang="zh-CN" b="1" dirty="0" smtClean="0">
                <a:solidFill>
                  <a:srgbClr val="FF0000"/>
                </a:solidFill>
              </a:rPr>
              <a:t>2020</a:t>
            </a:r>
            <a:r>
              <a:rPr lang="zh-CN" altLang="en-US" b="1" dirty="0" smtClean="0">
                <a:solidFill>
                  <a:srgbClr val="FF0000"/>
                </a:solidFill>
              </a:rPr>
              <a:t>年</a:t>
            </a:r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r>
              <a:rPr lang="zh-CN" altLang="en-US" b="1" dirty="0" smtClean="0">
                <a:solidFill>
                  <a:srgbClr val="FF0000"/>
                </a:solidFill>
              </a:rPr>
              <a:t>月</a:t>
            </a:r>
            <a:r>
              <a:rPr lang="en-US" altLang="zh-CN" b="1" dirty="0" smtClean="0">
                <a:solidFill>
                  <a:srgbClr val="FF0000"/>
                </a:solidFill>
              </a:rPr>
              <a:t>21</a:t>
            </a:r>
            <a:r>
              <a:rPr lang="zh-CN" altLang="en-US" b="1" dirty="0" smtClean="0">
                <a:solidFill>
                  <a:srgbClr val="FF0000"/>
                </a:solidFill>
              </a:rPr>
              <a:t>日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34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>
            <a:extLst>
              <a:ext uri="{FF2B5EF4-FFF2-40B4-BE49-F238E27FC236}">
                <a16:creationId xmlns:a16="http://schemas.microsoft.com/office/drawing/2014/main" xmlns="" id="{B17368F0-56AA-4A56-98C3-08B36F922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2743200"/>
            <a:ext cx="83185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Monotype Sorts" pitchFamily="2" charset="2"/>
              <a:buNone/>
            </a:pPr>
            <a:r>
              <a:rPr lang="en-US" altLang="zh-CN" sz="3200" b="0">
                <a:ea typeface="宋体" panose="02010600030101010101" pitchFamily="2" charset="-122"/>
              </a:rPr>
              <a:t>Any Questions</a:t>
            </a:r>
            <a:r>
              <a:rPr lang="zh-CN" altLang="en-US" sz="3200" b="0">
                <a:ea typeface="宋体" panose="02010600030101010101" pitchFamily="2" charset="-122"/>
              </a:rPr>
              <a:t>？</a:t>
            </a:r>
            <a:endParaRPr lang="en-US" altLang="zh-CN" sz="3200" b="0">
              <a:ea typeface="宋体" panose="02010600030101010101" pitchFamily="2" charset="-122"/>
            </a:endParaRPr>
          </a:p>
          <a:p>
            <a:pPr algn="ctr">
              <a:buFont typeface="Monotype Sorts" pitchFamily="2" charset="2"/>
              <a:buNone/>
            </a:pPr>
            <a:endParaRPr lang="en-US" altLang="zh-CN" sz="3200" b="0">
              <a:ea typeface="宋体" panose="02010600030101010101" pitchFamily="2" charset="-122"/>
            </a:endParaRPr>
          </a:p>
          <a:p>
            <a:pPr algn="ctr">
              <a:buFont typeface="Monotype Sorts" pitchFamily="2" charset="2"/>
              <a:buNone/>
            </a:pPr>
            <a:r>
              <a:rPr lang="zh-CN" altLang="en-US" sz="3200" b="0">
                <a:ea typeface="宋体" panose="02010600030101010101" pitchFamily="2" charset="-122"/>
              </a:rPr>
              <a:t>谢谢！</a:t>
            </a:r>
            <a:endParaRPr lang="en-US" altLang="zh-CN" sz="3200" b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Arial"/>
        <a:ea typeface="宋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8000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8000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146486824</TotalTime>
  <Pages>3</Pages>
  <Words>72</Words>
  <Application>Microsoft Office PowerPoint</Application>
  <PresentationFormat>全屏显示(4:3)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LC.BRev.FY97</vt:lpstr>
      <vt:lpstr>1_Pixel</vt:lpstr>
      <vt:lpstr>数据挖掘 Data Mining  决策树分类据</vt:lpstr>
      <vt:lpstr>决策树分类编程实践</vt:lpstr>
      <vt:lpstr>第9次课后作业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subject/>
  <dc:creator>Computations</dc:creator>
  <cp:keywords/>
  <dc:description/>
  <cp:lastModifiedBy>Windows 用户</cp:lastModifiedBy>
  <cp:revision>818</cp:revision>
  <cp:lastPrinted>2001-08-28T17:59:37Z</cp:lastPrinted>
  <dcterms:created xsi:type="dcterms:W3CDTF">1998-03-18T13:44:31Z</dcterms:created>
  <dcterms:modified xsi:type="dcterms:W3CDTF">2020-02-14T12:57:08Z</dcterms:modified>
</cp:coreProperties>
</file>