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798" r:id="rId2"/>
    <p:sldId id="799" r:id="rId3"/>
    <p:sldId id="753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65206" autoAdjust="0"/>
  </p:normalViewPr>
  <p:slideViewPr>
    <p:cSldViewPr>
      <p:cViewPr varScale="1">
        <p:scale>
          <a:sx n="61" d="100"/>
          <a:sy n="61" d="100"/>
        </p:scale>
        <p:origin x="-1689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4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xmlns="" id="{F2DC2FCC-95EC-4FB7-9D76-7C5155E93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xmlns="" id="{8299F7B2-8A94-461E-A9AB-8347C3EBFF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xmlns="" id="{BD350C29-7724-4EC0-BA60-E7D0FDC64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xmlns="" id="{F03698FD-82AB-4325-89AC-D6F5A69509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67C3-E4EA-4FB2-9122-58666C6C87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2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9FA9FCA-469E-44AF-8C13-5F2EB685E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2E332171-1981-4C5F-A83A-7091567D92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EB77322E-A73D-48A4-B3CB-6F5ED2800C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C8955A4F-3441-4935-B7F3-FD4AA8BC85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0811D160-BC88-4C80-8BAE-AD7DA36EC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xmlns="" id="{6DB68C0A-BB42-4763-9917-CC22A4DD3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BF2075-E75F-4DB5-8AD1-0AA9A12F7E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7">
            <a:extLst>
              <a:ext uri="{FF2B5EF4-FFF2-40B4-BE49-F238E27FC236}">
                <a16:creationId xmlns:a16="http://schemas.microsoft.com/office/drawing/2014/main" xmlns="" id="{26682780-5887-4F8E-9E57-FF22F6E6C10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xmlns="" id="{617B3E30-EAA7-46D6-A5A3-3AACD9281732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17641888 w 246"/>
              <a:gd name="T1" fmla="*/ 131048125 h 94"/>
              <a:gd name="T2" fmla="*/ 55443438 w 246"/>
              <a:gd name="T3" fmla="*/ 120967500 h 94"/>
              <a:gd name="T4" fmla="*/ 95765938 w 246"/>
              <a:gd name="T5" fmla="*/ 120967500 h 94"/>
              <a:gd name="T6" fmla="*/ 133569075 w 246"/>
              <a:gd name="T7" fmla="*/ 126007813 h 94"/>
              <a:gd name="T8" fmla="*/ 173891575 w 246"/>
              <a:gd name="T9" fmla="*/ 136088438 h 94"/>
              <a:gd name="T10" fmla="*/ 211693125 w 246"/>
              <a:gd name="T11" fmla="*/ 148690013 h 94"/>
              <a:gd name="T12" fmla="*/ 249496263 w 246"/>
              <a:gd name="T13" fmla="*/ 163810950 h 94"/>
              <a:gd name="T14" fmla="*/ 284778450 w 246"/>
              <a:gd name="T15" fmla="*/ 181451250 h 94"/>
              <a:gd name="T16" fmla="*/ 312499375 w 246"/>
              <a:gd name="T17" fmla="*/ 166330313 h 94"/>
              <a:gd name="T18" fmla="*/ 342741250 w 246"/>
              <a:gd name="T19" fmla="*/ 120967500 h 94"/>
              <a:gd name="T20" fmla="*/ 378023438 w 246"/>
              <a:gd name="T21" fmla="*/ 88206263 h 94"/>
              <a:gd name="T22" fmla="*/ 418345938 w 246"/>
              <a:gd name="T23" fmla="*/ 60483750 h 94"/>
              <a:gd name="T24" fmla="*/ 461189388 w 246"/>
              <a:gd name="T25" fmla="*/ 40322500 h 94"/>
              <a:gd name="T26" fmla="*/ 506552200 w 246"/>
              <a:gd name="T27" fmla="*/ 22682200 h 94"/>
              <a:gd name="T28" fmla="*/ 551915013 w 246"/>
              <a:gd name="T29" fmla="*/ 12601575 h 94"/>
              <a:gd name="T30" fmla="*/ 597277825 w 246"/>
              <a:gd name="T31" fmla="*/ 2520950 h 94"/>
              <a:gd name="T32" fmla="*/ 597277825 w 246"/>
              <a:gd name="T33" fmla="*/ 7561263 h 94"/>
              <a:gd name="T34" fmla="*/ 559474688 w 246"/>
              <a:gd name="T35" fmla="*/ 27722513 h 94"/>
              <a:gd name="T36" fmla="*/ 521673138 w 246"/>
              <a:gd name="T37" fmla="*/ 47883763 h 94"/>
              <a:gd name="T38" fmla="*/ 481350638 w 246"/>
              <a:gd name="T39" fmla="*/ 70564375 h 94"/>
              <a:gd name="T40" fmla="*/ 446068450 w 246"/>
              <a:gd name="T41" fmla="*/ 98286888 h 94"/>
              <a:gd name="T42" fmla="*/ 410786263 w 246"/>
              <a:gd name="T43" fmla="*/ 128528763 h 94"/>
              <a:gd name="T44" fmla="*/ 383063750 w 246"/>
              <a:gd name="T45" fmla="*/ 161290000 h 94"/>
              <a:gd name="T46" fmla="*/ 357862188 w 246"/>
              <a:gd name="T47" fmla="*/ 199093138 h 94"/>
              <a:gd name="T48" fmla="*/ 340221888 w 246"/>
              <a:gd name="T49" fmla="*/ 226814063 h 94"/>
              <a:gd name="T50" fmla="*/ 327620313 w 246"/>
              <a:gd name="T51" fmla="*/ 234375325 h 94"/>
              <a:gd name="T52" fmla="*/ 309980013 w 246"/>
              <a:gd name="T53" fmla="*/ 226814063 h 94"/>
              <a:gd name="T54" fmla="*/ 292338125 w 246"/>
              <a:gd name="T55" fmla="*/ 219254388 h 94"/>
              <a:gd name="T56" fmla="*/ 269657513 w 246"/>
              <a:gd name="T57" fmla="*/ 211693125 h 94"/>
              <a:gd name="T58" fmla="*/ 234375325 w 246"/>
              <a:gd name="T59" fmla="*/ 196572188 h 94"/>
              <a:gd name="T60" fmla="*/ 199093138 w 246"/>
              <a:gd name="T61" fmla="*/ 178931888 h 94"/>
              <a:gd name="T62" fmla="*/ 158770638 w 246"/>
              <a:gd name="T63" fmla="*/ 161290000 h 94"/>
              <a:gd name="T64" fmla="*/ 118448138 w 246"/>
              <a:gd name="T65" fmla="*/ 146169063 h 94"/>
              <a:gd name="T66" fmla="*/ 78125638 w 246"/>
              <a:gd name="T67" fmla="*/ 136088438 h 94"/>
              <a:gd name="T68" fmla="*/ 42843450 w 246"/>
              <a:gd name="T69" fmla="*/ 131048125 h 94"/>
              <a:gd name="T70" fmla="*/ 12601575 w 246"/>
              <a:gd name="T71" fmla="*/ 133569075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xmlns="" id="{59B385A3-3765-46B8-AA59-6A3186E242C3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0161272 w 295"/>
              <a:gd name="T1" fmla="*/ 156249688 h 112"/>
              <a:gd name="T2" fmla="*/ 65524132 w 295"/>
              <a:gd name="T3" fmla="*/ 143649700 h 112"/>
              <a:gd name="T4" fmla="*/ 113407946 w 295"/>
              <a:gd name="T5" fmla="*/ 143649700 h 112"/>
              <a:gd name="T6" fmla="*/ 158770807 w 295"/>
              <a:gd name="T7" fmla="*/ 148690013 h 112"/>
              <a:gd name="T8" fmla="*/ 206653033 w 295"/>
              <a:gd name="T9" fmla="*/ 161290000 h 112"/>
              <a:gd name="T10" fmla="*/ 252015894 w 295"/>
              <a:gd name="T11" fmla="*/ 176410938 h 112"/>
              <a:gd name="T12" fmla="*/ 297378755 w 295"/>
              <a:gd name="T13" fmla="*/ 194052825 h 112"/>
              <a:gd name="T14" fmla="*/ 340222251 w 295"/>
              <a:gd name="T15" fmla="*/ 214214075 h 112"/>
              <a:gd name="T16" fmla="*/ 372983523 w 295"/>
              <a:gd name="T17" fmla="*/ 196572188 h 112"/>
              <a:gd name="T18" fmla="*/ 410786701 w 295"/>
              <a:gd name="T19" fmla="*/ 143649700 h 112"/>
              <a:gd name="T20" fmla="*/ 453628609 w 295"/>
              <a:gd name="T21" fmla="*/ 103327200 h 112"/>
              <a:gd name="T22" fmla="*/ 501512423 w 295"/>
              <a:gd name="T23" fmla="*/ 70564375 h 112"/>
              <a:gd name="T24" fmla="*/ 551915602 w 295"/>
              <a:gd name="T25" fmla="*/ 47883763 h 112"/>
              <a:gd name="T26" fmla="*/ 607359098 w 295"/>
              <a:gd name="T27" fmla="*/ 25201563 h 112"/>
              <a:gd name="T28" fmla="*/ 660281642 w 295"/>
              <a:gd name="T29" fmla="*/ 12601575 h 112"/>
              <a:gd name="T30" fmla="*/ 715725139 w 295"/>
              <a:gd name="T31" fmla="*/ 2520950 h 112"/>
              <a:gd name="T32" fmla="*/ 715725139 w 295"/>
              <a:gd name="T33" fmla="*/ 7561263 h 112"/>
              <a:gd name="T34" fmla="*/ 670362278 w 295"/>
              <a:gd name="T35" fmla="*/ 32762825 h 112"/>
              <a:gd name="T36" fmla="*/ 624999417 w 295"/>
              <a:gd name="T37" fmla="*/ 55443438 h 112"/>
              <a:gd name="T38" fmla="*/ 577117191 w 295"/>
              <a:gd name="T39" fmla="*/ 83165950 h 112"/>
              <a:gd name="T40" fmla="*/ 534273695 w 295"/>
              <a:gd name="T41" fmla="*/ 115927188 h 112"/>
              <a:gd name="T42" fmla="*/ 491431787 w 295"/>
              <a:gd name="T43" fmla="*/ 151209375 h 112"/>
              <a:gd name="T44" fmla="*/ 458668927 w 295"/>
              <a:gd name="T45" fmla="*/ 191531875 h 112"/>
              <a:gd name="T46" fmla="*/ 428427020 w 295"/>
              <a:gd name="T47" fmla="*/ 236894688 h 112"/>
              <a:gd name="T48" fmla="*/ 408265748 w 295"/>
              <a:gd name="T49" fmla="*/ 269657513 h 112"/>
              <a:gd name="T50" fmla="*/ 393144795 w 295"/>
              <a:gd name="T51" fmla="*/ 279738138 h 112"/>
              <a:gd name="T52" fmla="*/ 370464158 w 295"/>
              <a:gd name="T53" fmla="*/ 269657513 h 112"/>
              <a:gd name="T54" fmla="*/ 350302887 w 295"/>
              <a:gd name="T55" fmla="*/ 259576888 h 112"/>
              <a:gd name="T56" fmla="*/ 322580344 w 295"/>
              <a:gd name="T57" fmla="*/ 252015625 h 112"/>
              <a:gd name="T58" fmla="*/ 279738436 w 295"/>
              <a:gd name="T59" fmla="*/ 234375325 h 112"/>
              <a:gd name="T60" fmla="*/ 236894940 w 295"/>
              <a:gd name="T61" fmla="*/ 211693125 h 112"/>
              <a:gd name="T62" fmla="*/ 189012714 w 295"/>
              <a:gd name="T63" fmla="*/ 191531875 h 112"/>
              <a:gd name="T64" fmla="*/ 141128901 w 295"/>
              <a:gd name="T65" fmla="*/ 173891575 h 112"/>
              <a:gd name="T66" fmla="*/ 93246675 w 295"/>
              <a:gd name="T67" fmla="*/ 161290000 h 112"/>
              <a:gd name="T68" fmla="*/ 50403179 w 295"/>
              <a:gd name="T69" fmla="*/ 156249688 h 112"/>
              <a:gd name="T70" fmla="*/ 15120954 w 295"/>
              <a:gd name="T71" fmla="*/ 158770638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xmlns="" id="{23782509-2158-40A7-AEF4-DF6B225B38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xmlns="" id="{E9220018-C8D1-4A98-A22A-B88711F1C1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B4296E96-F210-4887-93DC-4A8CA4F34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A4ECD10-4924-4CF8-B4A8-2810A648DD20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xmlns="" id="{70A3FA51-AFE2-4295-83CA-FEFA810BD6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数据挖掘：概念与技术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xmlns="" id="{E86418B3-A436-4AEF-BDF9-7C4F8C1BC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26F24B2-A13F-45ED-A192-34B6948D2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941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BD0110-24BD-4582-A8B4-A89D06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75CC741-5837-4AD3-A7BC-BCB90B1A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BA530314-E497-4CAC-83E5-5F9D214A5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6C48-0F0D-4307-A934-E1CA6CB56C63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8C4FD39A-81DE-4B10-9F3B-A1A8F793D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DDEA5877-DED8-46FB-83BA-3448B9885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AF35-E352-4A83-9C4A-0F2D28DF6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6543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A3091F3-F9D1-4581-9859-DF8E6E99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D5D3235-B030-4637-B25A-03B219E0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58277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A28494BD-4128-4CAB-A4A3-296241453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9FC8F-74E1-4603-BC73-17258067F82F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41A07880-F85D-4BE4-94E6-EABF20CD2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0B1EBAB1-4BAF-41BB-84F3-36714B124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CDB16-DA08-4F59-9961-6B724E141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7707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0FEC6C-87E4-4C1F-BDB0-8E001DB6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4C4906-7F53-41E2-97F4-D57228F3BC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1CF6D27-F183-42A6-B92E-BA64B406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694D4172-E7E1-4FBF-A912-3B0E2AF52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E8EB-41E3-4995-8960-566A92854DE3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6E2E1987-2C20-4A7B-82CB-B32948D1E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F0A8C03-9EFE-497E-8E32-36A97E031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6103B-9F67-4A5C-AAC5-18661B256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8547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B0700A-B8A1-486D-8CAC-6C2B382F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4C902F2-D7A9-42C6-A7B1-C6AB3289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78F3071-6993-49DA-B6BC-B8FCF4A9AC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295400"/>
            <a:ext cx="4152900" cy="2341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D7FE011-914D-4805-9E67-37BC3DC6ABE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3789363"/>
            <a:ext cx="4152900" cy="2343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07A880B9-1980-486A-A4E6-DF08BBB113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A0699-AE94-49A7-AD47-B25FC5A461B1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1DEFCE61-1BEC-4F7D-9A51-672C89B46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1F8A4B28-AEC7-4144-83C2-C86444816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51470-3F2A-4307-BE3A-FA20DA6DB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23243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85F161-D991-4DC5-B0E2-8FB0F550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D8E0FF-75D2-4D26-A84D-7BEF8BFE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14C13E9A-E482-47FF-BB9D-0B58FD854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3D14C-67DF-4F3A-8234-3C15AB6AF69C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7FB5286-2302-4072-BF34-EFB2FC27F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5D7AC1D-6915-4634-BD79-203B81192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48FA4-D3DE-439A-9CE1-F12FFF879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33689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91618D-F957-4601-9454-0DB19B20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5853C40-457A-4FF3-A763-F721078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EC46E7C6-4209-4CD6-A7F2-8BABB247B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5485-4494-4671-AA2F-F7223D8C5983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8F3D2DF5-9500-4DF5-89DE-02A7027C3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09EB3BF1-64EF-420F-A052-49E6573A0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77D2E-A40E-43C1-868B-9249577D6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7854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92B82E-D731-4DB2-BC0E-2771B1B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ED11A0-DCA9-46C7-85F2-DB87EFBD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2516C7B-8AFF-4A26-A5C5-C16CD24B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81EB186-6039-4B5E-8925-A6E8742FD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35C7-CABC-46A7-9EDC-DC689B8DDE91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85E9AADC-2738-42B4-A745-DB2E6C581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96F1476-CFC2-4360-9329-D7FD5BF16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2F2BE-B838-4DE0-83EF-075B6C808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58242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00ACAE-B9A3-486B-A1E8-FE47E0F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6765BB-0B6C-4A75-91C4-98AE112B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6B1B278-E2A9-4897-9BA4-C5B6220D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61DF950-7D1F-4C74-AF99-A82721E6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50BF538-65AC-4F60-84E9-12CF84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75B0359-0A78-4E11-9E94-21B3CF5C5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98D7D-A601-43F8-A025-2B3F90CD11D6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7334C26E-D529-4A55-B295-FC6200EF9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8D662323-473F-4490-9EAB-D14D871AA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8D90C-A563-4C28-8B78-A5DE6F5B4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69102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C2B6E2-C542-4B6D-96D3-210181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D9928D5F-37D7-40A7-8FB5-874D2CBF1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9576C-CD15-4706-B484-711C9A104166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FC1344AC-9484-4E33-A0A8-50EFF540B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41CAADA7-E15A-4B32-8A4E-1F3DF1728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1E5D8-B01F-4070-85EE-E21BFB582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90576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2241EE2A-CBE9-4575-9EF5-03128D2F2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DF00-F42D-4543-BC4C-EF83ECDE761C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64FB5DFB-5A78-4A71-A2C6-AE0F71F9AD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6776CF69-7A0E-4F5F-AB17-07E34912D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F8E-1DA3-4DBC-914B-04BC6FBB9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7459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6449C5-7027-4B1E-811A-2FAFA883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D3166C-5051-4120-94D6-EE17513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9D6E88F-B87E-4F5B-BC68-4FD64EFD2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627B7BF3-7321-4A8C-B8DC-6152E20FF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5F181-7896-4453-82A2-05BD98F586D5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16382179-D198-4BC1-83CF-30D2C876F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9363E07-03E8-4D1E-8CBA-818EEB23C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626A3-2F13-4AF7-878C-63399535D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85424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771F95-37BB-451B-938E-544239B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5C18ABC-7B05-4569-BA3A-FB047FE68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E968F9D-E256-4D5F-BF6E-40D4185D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9638B22C-11BF-4984-A0B0-7D1E0C4A4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5BA4-23C2-4BF5-B4A3-BC44A4108F01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D60C67AE-E9DC-4C10-AB15-53FE97CFF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68F744D6-F7A7-41FE-A333-8876CF743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12C8-A994-4FBE-9AAB-BFF1A8F2E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64233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xmlns="" id="{6591C66C-7F27-4C44-B9DE-F098CD547B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xmlns="" id="{1AA90A29-EEF1-44E2-BF89-0EE797B4C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xmlns="" id="{871D9731-5F50-48B5-A689-F03A9B454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xmlns="" id="{C3457249-B7D1-47A8-BF73-27E19D98EE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0C1FC085-14F5-44AA-B540-C2F7A9AC8321}" type="datetime3">
              <a:rPr lang="zh-CN" altLang="en-US"/>
              <a:pPr>
                <a:defRPr/>
              </a:pPr>
              <a:t>2020年2月14日星期五</a:t>
            </a:fld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xmlns="" id="{C89E836A-BF91-4D0D-B1E1-093001BD0B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xmlns="" id="{B9E49633-9E47-403D-B61D-337DF5046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32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3D32DC26-CB3B-4427-8150-B8E6EF0D9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18" name="Oval 46">
            <a:extLst>
              <a:ext uri="{FF2B5EF4-FFF2-40B4-BE49-F238E27FC236}">
                <a16:creationId xmlns:a16="http://schemas.microsoft.com/office/drawing/2014/main" xmlns="" id="{270D89EB-543E-4C5B-88CE-523CC3F9361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Freeform 47">
            <a:extLst>
              <a:ext uri="{FF2B5EF4-FFF2-40B4-BE49-F238E27FC236}">
                <a16:creationId xmlns:a16="http://schemas.microsoft.com/office/drawing/2014/main" xmlns="" id="{49CC6BE4-0ACD-4947-B907-C03ECF80B007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17641888 w 246"/>
              <a:gd name="T1" fmla="*/ 131048125 h 94"/>
              <a:gd name="T2" fmla="*/ 55443438 w 246"/>
              <a:gd name="T3" fmla="*/ 120967500 h 94"/>
              <a:gd name="T4" fmla="*/ 95765938 w 246"/>
              <a:gd name="T5" fmla="*/ 120967500 h 94"/>
              <a:gd name="T6" fmla="*/ 133569075 w 246"/>
              <a:gd name="T7" fmla="*/ 126007813 h 94"/>
              <a:gd name="T8" fmla="*/ 173891575 w 246"/>
              <a:gd name="T9" fmla="*/ 136088438 h 94"/>
              <a:gd name="T10" fmla="*/ 211693125 w 246"/>
              <a:gd name="T11" fmla="*/ 148690013 h 94"/>
              <a:gd name="T12" fmla="*/ 249496263 w 246"/>
              <a:gd name="T13" fmla="*/ 163810950 h 94"/>
              <a:gd name="T14" fmla="*/ 284778450 w 246"/>
              <a:gd name="T15" fmla="*/ 181451250 h 94"/>
              <a:gd name="T16" fmla="*/ 312499375 w 246"/>
              <a:gd name="T17" fmla="*/ 166330313 h 94"/>
              <a:gd name="T18" fmla="*/ 342741250 w 246"/>
              <a:gd name="T19" fmla="*/ 120967500 h 94"/>
              <a:gd name="T20" fmla="*/ 378023438 w 246"/>
              <a:gd name="T21" fmla="*/ 88206263 h 94"/>
              <a:gd name="T22" fmla="*/ 418345938 w 246"/>
              <a:gd name="T23" fmla="*/ 60483750 h 94"/>
              <a:gd name="T24" fmla="*/ 461189388 w 246"/>
              <a:gd name="T25" fmla="*/ 40322500 h 94"/>
              <a:gd name="T26" fmla="*/ 506552200 w 246"/>
              <a:gd name="T27" fmla="*/ 22682200 h 94"/>
              <a:gd name="T28" fmla="*/ 551915013 w 246"/>
              <a:gd name="T29" fmla="*/ 12601575 h 94"/>
              <a:gd name="T30" fmla="*/ 597277825 w 246"/>
              <a:gd name="T31" fmla="*/ 2520950 h 94"/>
              <a:gd name="T32" fmla="*/ 597277825 w 246"/>
              <a:gd name="T33" fmla="*/ 7561263 h 94"/>
              <a:gd name="T34" fmla="*/ 559474688 w 246"/>
              <a:gd name="T35" fmla="*/ 27722513 h 94"/>
              <a:gd name="T36" fmla="*/ 521673138 w 246"/>
              <a:gd name="T37" fmla="*/ 47883763 h 94"/>
              <a:gd name="T38" fmla="*/ 481350638 w 246"/>
              <a:gd name="T39" fmla="*/ 70564375 h 94"/>
              <a:gd name="T40" fmla="*/ 446068450 w 246"/>
              <a:gd name="T41" fmla="*/ 98286888 h 94"/>
              <a:gd name="T42" fmla="*/ 410786263 w 246"/>
              <a:gd name="T43" fmla="*/ 128528763 h 94"/>
              <a:gd name="T44" fmla="*/ 383063750 w 246"/>
              <a:gd name="T45" fmla="*/ 161290000 h 94"/>
              <a:gd name="T46" fmla="*/ 357862188 w 246"/>
              <a:gd name="T47" fmla="*/ 199093138 h 94"/>
              <a:gd name="T48" fmla="*/ 340221888 w 246"/>
              <a:gd name="T49" fmla="*/ 226814063 h 94"/>
              <a:gd name="T50" fmla="*/ 327620313 w 246"/>
              <a:gd name="T51" fmla="*/ 234375325 h 94"/>
              <a:gd name="T52" fmla="*/ 309980013 w 246"/>
              <a:gd name="T53" fmla="*/ 226814063 h 94"/>
              <a:gd name="T54" fmla="*/ 292338125 w 246"/>
              <a:gd name="T55" fmla="*/ 219254388 h 94"/>
              <a:gd name="T56" fmla="*/ 269657513 w 246"/>
              <a:gd name="T57" fmla="*/ 211693125 h 94"/>
              <a:gd name="T58" fmla="*/ 234375325 w 246"/>
              <a:gd name="T59" fmla="*/ 196572188 h 94"/>
              <a:gd name="T60" fmla="*/ 199093138 w 246"/>
              <a:gd name="T61" fmla="*/ 178931888 h 94"/>
              <a:gd name="T62" fmla="*/ 158770638 w 246"/>
              <a:gd name="T63" fmla="*/ 161290000 h 94"/>
              <a:gd name="T64" fmla="*/ 118448138 w 246"/>
              <a:gd name="T65" fmla="*/ 146169063 h 94"/>
              <a:gd name="T66" fmla="*/ 78125638 w 246"/>
              <a:gd name="T67" fmla="*/ 136088438 h 94"/>
              <a:gd name="T68" fmla="*/ 42843450 w 246"/>
              <a:gd name="T69" fmla="*/ 131048125 h 94"/>
              <a:gd name="T70" fmla="*/ 12601575 w 246"/>
              <a:gd name="T71" fmla="*/ 133569075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48">
            <a:extLst>
              <a:ext uri="{FF2B5EF4-FFF2-40B4-BE49-F238E27FC236}">
                <a16:creationId xmlns:a16="http://schemas.microsoft.com/office/drawing/2014/main" xmlns="" id="{49A0380C-1D76-4DD3-853E-0D51966E126B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0161272 w 295"/>
              <a:gd name="T1" fmla="*/ 156249688 h 112"/>
              <a:gd name="T2" fmla="*/ 65524132 w 295"/>
              <a:gd name="T3" fmla="*/ 143649700 h 112"/>
              <a:gd name="T4" fmla="*/ 113407946 w 295"/>
              <a:gd name="T5" fmla="*/ 143649700 h 112"/>
              <a:gd name="T6" fmla="*/ 158770807 w 295"/>
              <a:gd name="T7" fmla="*/ 148690013 h 112"/>
              <a:gd name="T8" fmla="*/ 206653033 w 295"/>
              <a:gd name="T9" fmla="*/ 161290000 h 112"/>
              <a:gd name="T10" fmla="*/ 252015894 w 295"/>
              <a:gd name="T11" fmla="*/ 176410938 h 112"/>
              <a:gd name="T12" fmla="*/ 297378755 w 295"/>
              <a:gd name="T13" fmla="*/ 194052825 h 112"/>
              <a:gd name="T14" fmla="*/ 340222251 w 295"/>
              <a:gd name="T15" fmla="*/ 214214075 h 112"/>
              <a:gd name="T16" fmla="*/ 372983523 w 295"/>
              <a:gd name="T17" fmla="*/ 196572188 h 112"/>
              <a:gd name="T18" fmla="*/ 410786701 w 295"/>
              <a:gd name="T19" fmla="*/ 143649700 h 112"/>
              <a:gd name="T20" fmla="*/ 453628609 w 295"/>
              <a:gd name="T21" fmla="*/ 103327200 h 112"/>
              <a:gd name="T22" fmla="*/ 501512423 w 295"/>
              <a:gd name="T23" fmla="*/ 70564375 h 112"/>
              <a:gd name="T24" fmla="*/ 551915602 w 295"/>
              <a:gd name="T25" fmla="*/ 47883763 h 112"/>
              <a:gd name="T26" fmla="*/ 607359098 w 295"/>
              <a:gd name="T27" fmla="*/ 25201563 h 112"/>
              <a:gd name="T28" fmla="*/ 660281642 w 295"/>
              <a:gd name="T29" fmla="*/ 12601575 h 112"/>
              <a:gd name="T30" fmla="*/ 715725139 w 295"/>
              <a:gd name="T31" fmla="*/ 2520950 h 112"/>
              <a:gd name="T32" fmla="*/ 715725139 w 295"/>
              <a:gd name="T33" fmla="*/ 7561263 h 112"/>
              <a:gd name="T34" fmla="*/ 670362278 w 295"/>
              <a:gd name="T35" fmla="*/ 32762825 h 112"/>
              <a:gd name="T36" fmla="*/ 624999417 w 295"/>
              <a:gd name="T37" fmla="*/ 55443438 h 112"/>
              <a:gd name="T38" fmla="*/ 577117191 w 295"/>
              <a:gd name="T39" fmla="*/ 83165950 h 112"/>
              <a:gd name="T40" fmla="*/ 534273695 w 295"/>
              <a:gd name="T41" fmla="*/ 115927188 h 112"/>
              <a:gd name="T42" fmla="*/ 491431787 w 295"/>
              <a:gd name="T43" fmla="*/ 151209375 h 112"/>
              <a:gd name="T44" fmla="*/ 458668927 w 295"/>
              <a:gd name="T45" fmla="*/ 191531875 h 112"/>
              <a:gd name="T46" fmla="*/ 428427020 w 295"/>
              <a:gd name="T47" fmla="*/ 236894688 h 112"/>
              <a:gd name="T48" fmla="*/ 408265748 w 295"/>
              <a:gd name="T49" fmla="*/ 269657513 h 112"/>
              <a:gd name="T50" fmla="*/ 393144795 w 295"/>
              <a:gd name="T51" fmla="*/ 279738138 h 112"/>
              <a:gd name="T52" fmla="*/ 370464158 w 295"/>
              <a:gd name="T53" fmla="*/ 269657513 h 112"/>
              <a:gd name="T54" fmla="*/ 350302887 w 295"/>
              <a:gd name="T55" fmla="*/ 259576888 h 112"/>
              <a:gd name="T56" fmla="*/ 322580344 w 295"/>
              <a:gd name="T57" fmla="*/ 252015625 h 112"/>
              <a:gd name="T58" fmla="*/ 279738436 w 295"/>
              <a:gd name="T59" fmla="*/ 234375325 h 112"/>
              <a:gd name="T60" fmla="*/ 236894940 w 295"/>
              <a:gd name="T61" fmla="*/ 211693125 h 112"/>
              <a:gd name="T62" fmla="*/ 189012714 w 295"/>
              <a:gd name="T63" fmla="*/ 191531875 h 112"/>
              <a:gd name="T64" fmla="*/ 141128901 w 295"/>
              <a:gd name="T65" fmla="*/ 173891575 h 112"/>
              <a:gd name="T66" fmla="*/ 93246675 w 295"/>
              <a:gd name="T67" fmla="*/ 161290000 h 112"/>
              <a:gd name="T68" fmla="*/ 50403179 w 295"/>
              <a:gd name="T69" fmla="*/ 156249688 h 112"/>
              <a:gd name="T70" fmla="*/ 15120954 w 295"/>
              <a:gd name="T71" fmla="*/ 158770638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neighbo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kf8zsnhe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oder.net/shixuns/ya8h7utx/challeng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1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latin typeface="Times New Roman" charset="0"/>
              </a:rPr>
              <a:t>knn</a:t>
            </a:r>
            <a:r>
              <a:rPr lang="zh-CN" altLang="en-US" dirty="0" smtClean="0">
                <a:latin typeface="Times New Roman" charset="0"/>
              </a:rPr>
              <a:t>分类编程实践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latin typeface="楷体_GB2312" pitchFamily="49" charset="-122"/>
                <a:hlinkClick r:id="rId2"/>
              </a:rPr>
              <a:t>https</a:t>
            </a:r>
            <a:r>
              <a:rPr lang="en-US" altLang="zh-CN" dirty="0">
                <a:latin typeface="楷体_GB2312" pitchFamily="49" charset="-122"/>
                <a:hlinkClick r:id="rId2"/>
              </a:rPr>
              <a:t>://</a:t>
            </a:r>
            <a:r>
              <a:rPr lang="en-US" altLang="zh-CN" dirty="0" smtClean="0">
                <a:latin typeface="楷体_GB2312" pitchFamily="49" charset="-122"/>
                <a:hlinkClick r:id="rId2"/>
              </a:rPr>
              <a:t>scikit-learn.org/stable/modules/neighbors.html</a:t>
            </a: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 smtClean="0">
                <a:latin typeface="楷体_GB2312" pitchFamily="49" charset="-122"/>
              </a:rPr>
              <a:t>同学们可以尝试利用</a:t>
            </a:r>
            <a:r>
              <a:rPr lang="en-US" altLang="zh-CN" sz="1800" dirty="0" smtClean="0">
                <a:latin typeface="楷体_GB2312" pitchFamily="49" charset="-122"/>
              </a:rPr>
              <a:t>python</a:t>
            </a:r>
            <a:r>
              <a:rPr lang="zh-CN" altLang="en-US" sz="1800" dirty="0" smtClean="0">
                <a:latin typeface="楷体_GB2312" pitchFamily="49" charset="-122"/>
              </a:rPr>
              <a:t>读入本地</a:t>
            </a:r>
            <a:r>
              <a:rPr lang="en-US" altLang="zh-CN" sz="1800" dirty="0" smtClean="0">
                <a:latin typeface="楷体_GB2312" pitchFamily="49" charset="-122"/>
              </a:rPr>
              <a:t>iris</a:t>
            </a:r>
            <a:r>
              <a:rPr lang="zh-CN" altLang="en-US" sz="1800" dirty="0" smtClean="0">
                <a:latin typeface="楷体_GB2312" pitchFamily="49" charset="-122"/>
              </a:rPr>
              <a:t>数据集，来完成</a:t>
            </a:r>
            <a:r>
              <a:rPr lang="en-US" altLang="zh-CN" sz="1800" dirty="0" err="1" smtClean="0">
                <a:latin typeface="楷体_GB2312" pitchFamily="49" charset="-122"/>
              </a:rPr>
              <a:t>knn</a:t>
            </a:r>
            <a:r>
              <a:rPr lang="zh-CN" altLang="en-US" sz="1800" dirty="0" smtClean="0">
                <a:latin typeface="楷体_GB2312" pitchFamily="49" charset="-122"/>
              </a:rPr>
              <a:t>分类，分析其分类效果</a:t>
            </a:r>
          </a:p>
        </p:txBody>
      </p:sp>
    </p:spTree>
    <p:extLst>
      <p:ext uri="{BB962C8B-B14F-4D97-AF65-F5344CB8AC3E}">
        <p14:creationId xmlns:p14="http://schemas.microsoft.com/office/powerpoint/2010/main" val="30533830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第十次</a:t>
            </a:r>
            <a:r>
              <a:rPr lang="zh-CN" altLang="en-US" sz="2000" dirty="0"/>
              <a:t>课后作业</a:t>
            </a:r>
            <a:r>
              <a:rPr lang="en-US" altLang="zh-CN" sz="2000" dirty="0"/>
              <a:t>-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educoder</a:t>
            </a:r>
            <a:r>
              <a:rPr lang="zh-CN" altLang="en-US" sz="2000" dirty="0"/>
              <a:t>平台上完成</a:t>
            </a:r>
            <a:r>
              <a:rPr lang="zh-CN" altLang="en-US" sz="2000" dirty="0" smtClean="0"/>
              <a:t>作业</a:t>
            </a:r>
            <a:endParaRPr lang="en-US" altLang="zh-CN" sz="2000" dirty="0" smtClean="0">
              <a:hlinkClick r:id="rId2"/>
            </a:endParaRPr>
          </a:p>
          <a:p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www.educoder.net/shixuns/kf8zsnhe/challenges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www.educoder.net/shixuns/f8nxhame/challenges</a:t>
            </a:r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www.educoder.net/shixuns/azc7klio/challenges</a:t>
            </a:r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www.educoder.net/shixuns/u9ntcv68/challenges</a:t>
            </a:r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www.educoder.net/shixuns/u9ntcv68/challenges</a:t>
            </a:r>
          </a:p>
          <a:p>
            <a:r>
              <a:rPr lang="en-US" altLang="zh-CN" sz="2400" dirty="0">
                <a:hlinkClick r:id="rId4"/>
              </a:rPr>
              <a:t>https</a:t>
            </a:r>
            <a:r>
              <a:rPr lang="en-US" altLang="zh-CN" sz="2400">
                <a:hlinkClick r:id="rId4"/>
              </a:rPr>
              <a:t>://</a:t>
            </a:r>
            <a:r>
              <a:rPr lang="en-US" altLang="zh-CN" sz="2400" smtClean="0">
                <a:hlinkClick r:id="rId4"/>
              </a:rPr>
              <a:t>www.educoder.net/shixuns/ru69ogj3/challenges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581128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80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BDDAC752-4B76-49EB-B9CD-1B0589154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743200"/>
            <a:ext cx="8318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CN" sz="3200" b="0">
                <a:latin typeface="Arial" panose="020B0604020202020204" pitchFamily="34" charset="0"/>
              </a:rPr>
              <a:t>Any Questions</a:t>
            </a:r>
            <a:r>
              <a:rPr lang="zh-CN" altLang="en-US" sz="3200" b="0">
                <a:latin typeface="Arial" panose="020B0604020202020204" pitchFamily="34" charset="0"/>
              </a:rPr>
              <a:t>？</a:t>
            </a:r>
            <a:endParaRPr lang="en-US" altLang="zh-CN" sz="32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CN" sz="32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zh-CN" altLang="en-US" sz="3200" b="0">
                <a:latin typeface="Arial" panose="020B0604020202020204" pitchFamily="34" charset="0"/>
              </a:rPr>
              <a:t>谢谢！</a:t>
            </a:r>
            <a:endParaRPr lang="en-US" altLang="zh-CN" sz="3200" b="0">
              <a:latin typeface="Arial" panose="020B0604020202020204" pitchFamily="34" charset="0"/>
            </a:endParaRPr>
          </a:p>
        </p:txBody>
      </p:sp>
      <p:sp>
        <p:nvSpPr>
          <p:cNvPr id="47107" name="文本框 2">
            <a:extLst>
              <a:ext uri="{FF2B5EF4-FFF2-40B4-BE49-F238E27FC236}">
                <a16:creationId xmlns:a16="http://schemas.microsoft.com/office/drawing/2014/main" xmlns="" id="{C0E384CE-B1D5-4E3B-8376-DE08106C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21388"/>
            <a:ext cx="2124075" cy="760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10700</TotalTime>
  <Words>78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Blends</vt:lpstr>
      <vt:lpstr>knn分类编程实践</vt:lpstr>
      <vt:lpstr>第10次课后作业</vt:lpstr>
      <vt:lpstr>PowerPoint 演示文稿</vt:lpstr>
    </vt:vector>
  </TitlesOfParts>
  <Company>CS Dept., 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Windows 用户</cp:lastModifiedBy>
  <cp:revision>191</cp:revision>
  <dcterms:created xsi:type="dcterms:W3CDTF">2002-07-21T08:37:06Z</dcterms:created>
  <dcterms:modified xsi:type="dcterms:W3CDTF">2020-02-14T13:00:31Z</dcterms:modified>
</cp:coreProperties>
</file>