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4"/>
  </p:notesMasterIdLst>
  <p:sldIdLst>
    <p:sldId id="453" r:id="rId2"/>
    <p:sldId id="45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4" autoAdjust="0"/>
    <p:restoredTop sz="88641" autoAdjust="0"/>
  </p:normalViewPr>
  <p:slideViewPr>
    <p:cSldViewPr>
      <p:cViewPr>
        <p:scale>
          <a:sx n="70" d="100"/>
          <a:sy n="70" d="100"/>
        </p:scale>
        <p:origin x="-1536" y="-3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#ridge-regression-and-classification" TargetMode="External"/><Relationship Id="rId2" Type="http://schemas.openxmlformats.org/officeDocument/2006/relationships/hyperlink" Target="https://scikit-learn.org/stable/modules/linear_model.html#logistic-regres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tree.html#regression" TargetMode="External"/><Relationship Id="rId4" Type="http://schemas.openxmlformats.org/officeDocument/2006/relationships/hyperlink" Target="https://scikit-learn.org/stable/modules/linear_model.html#stochastic-gradient-descent-sg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coder.net/shixuns/ya8h7utx/challenges" TargetMode="External"/><Relationship Id="rId3" Type="http://schemas.openxmlformats.org/officeDocument/2006/relationships/hyperlink" Target="https://www.educoder.net/shixuns/w638nygr/challenges" TargetMode="External"/><Relationship Id="rId7" Type="http://schemas.openxmlformats.org/officeDocument/2006/relationships/hyperlink" Target="https://www.educoder.net/shixuns/tw9up75v/challenges" TargetMode="External"/><Relationship Id="rId12" Type="http://schemas.openxmlformats.org/officeDocument/2006/relationships/hyperlink" Target="https://www.educoder.net/shixuns/wexm87cf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oder.net/shixuns/4awq25iv/challenges" TargetMode="External"/><Relationship Id="rId11" Type="http://schemas.openxmlformats.org/officeDocument/2006/relationships/hyperlink" Target="https://www.educoder.net/shixuns/bei9fzxc/challenges" TargetMode="External"/><Relationship Id="rId5" Type="http://schemas.openxmlformats.org/officeDocument/2006/relationships/hyperlink" Target="https://www.educoder.net/shixuns/cbsfh3r5/challenges" TargetMode="External"/><Relationship Id="rId10" Type="http://schemas.openxmlformats.org/officeDocument/2006/relationships/hyperlink" Target="https://www.educoder.net/shixuns/fglhnx5a/challenges" TargetMode="External"/><Relationship Id="rId4" Type="http://schemas.openxmlformats.org/officeDocument/2006/relationships/hyperlink" Target="https://www.educoder.net/shixuns/4fhemfr9/challenges" TargetMode="External"/><Relationship Id="rId9" Type="http://schemas.openxmlformats.org/officeDocument/2006/relationships/hyperlink" Target="https://www.educoder.net/shixuns/4ryluh2f/challen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fld id="{BF099028-691D-4865-84CE-5FDF4FF4532C}" type="slidenum">
              <a:rPr lang="zh-CN" altLang="en-US" sz="1200">
                <a:latin typeface="Arial Black" pitchFamily="34" charset="0"/>
                <a:ea typeface="宋体" pitchFamily="2" charset="-122"/>
              </a:rPr>
              <a:pPr/>
              <a:t>1</a:t>
            </a:fld>
            <a:endParaRPr lang="en-US" altLang="zh-CN" sz="1200"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charset="0"/>
              </a:rPr>
              <a:t>回归编程实践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楷体_GB2312" pitchFamily="49" charset="-122"/>
                <a:hlinkClick r:id="rId2"/>
              </a:rPr>
              <a:t>https://scikit-learn.org/stable/modules/linear_model.html#logistic-regression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楷体_GB2312" pitchFamily="49" charset="-122"/>
                <a:hlinkClick r:id="rId3"/>
              </a:rPr>
              <a:t>https://scikit-learn.org/stable/modules/linear_model.html#ridge-regression-and-classification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楷体_GB2312" pitchFamily="49" charset="-122"/>
                <a:hlinkClick r:id="rId4"/>
              </a:rPr>
              <a:t>https://scikit-learn.org/stable/modules/linear_model.html#stochastic-gradient-descent-sgd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楷体_GB2312" pitchFamily="49" charset="-122"/>
                <a:hlinkClick r:id="rId5"/>
              </a:rPr>
              <a:t>https://scikit-learn.org/stable/modules/tree.html#regression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400" dirty="0">
                <a:latin typeface="楷体_GB2312" pitchFamily="49" charset="-122"/>
              </a:rPr>
              <a:t>同学们可以尝试利用</a:t>
            </a:r>
            <a:r>
              <a:rPr lang="en-US" altLang="zh-CN" sz="1400" dirty="0">
                <a:latin typeface="楷体_GB2312" pitchFamily="49" charset="-122"/>
              </a:rPr>
              <a:t>python</a:t>
            </a:r>
            <a:r>
              <a:rPr lang="zh-CN" altLang="en-US" sz="1400" dirty="0">
                <a:latin typeface="楷体_GB2312" pitchFamily="49" charset="-122"/>
              </a:rPr>
              <a:t>读入本地房价数据集和</a:t>
            </a:r>
            <a:r>
              <a:rPr lang="en-US" altLang="zh-CN" sz="1400" dirty="0">
                <a:latin typeface="楷体_GB2312" pitchFamily="49" charset="-122"/>
              </a:rPr>
              <a:t>iris</a:t>
            </a:r>
            <a:r>
              <a:rPr lang="zh-CN" altLang="en-US" sz="1400" dirty="0">
                <a:latin typeface="楷体_GB2312" pitchFamily="49" charset="-122"/>
              </a:rPr>
              <a:t>，来完成回归，分析其分类效果</a:t>
            </a:r>
          </a:p>
          <a:p>
            <a:pPr>
              <a:lnSpc>
                <a:spcPct val="110000"/>
              </a:lnSpc>
            </a:pPr>
            <a:endParaRPr lang="en-US" altLang="zh-CN" sz="2400" dirty="0" smtClean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9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smtClean="0"/>
              <a:t>第十一次</a:t>
            </a:r>
            <a:r>
              <a:rPr lang="zh-CN" altLang="en-US" sz="1800" dirty="0"/>
              <a:t>课后作业</a:t>
            </a:r>
            <a:r>
              <a:rPr lang="en-US" altLang="zh-CN" sz="1800" dirty="0"/>
              <a:t>-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educoder</a:t>
            </a:r>
            <a:r>
              <a:rPr lang="zh-CN" altLang="en-US" sz="1800" dirty="0"/>
              <a:t>平台上完成</a:t>
            </a:r>
            <a:r>
              <a:rPr lang="zh-CN" altLang="en-US" sz="1800" dirty="0" smtClean="0"/>
              <a:t>作业</a:t>
            </a:r>
            <a:endParaRPr lang="en-US" altLang="zh-CN" sz="1800" dirty="0" smtClean="0">
              <a:hlinkClick r:id="rId2"/>
            </a:endParaRPr>
          </a:p>
          <a:p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www.educoder.net/shixuns/w638nygr/challenges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www.educoder.net/shixuns/4fhemfr9/challenges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5"/>
              </a:rPr>
              <a:t>https://</a:t>
            </a:r>
            <a:r>
              <a:rPr lang="en-US" altLang="zh-CN" sz="2000" dirty="0" smtClean="0">
                <a:hlinkClick r:id="rId5"/>
              </a:rPr>
              <a:t>www.educoder.net/shixuns/cbsfh3r5/challenges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6"/>
              </a:rPr>
              <a:t>https://</a:t>
            </a:r>
            <a:r>
              <a:rPr lang="en-US" altLang="zh-CN" sz="2000" dirty="0" smtClean="0">
                <a:hlinkClick r:id="rId6"/>
              </a:rPr>
              <a:t>www.educoder.net/shixuns/4awq25iv/challenges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7"/>
              </a:rPr>
              <a:t>https://</a:t>
            </a:r>
            <a:r>
              <a:rPr lang="en-US" altLang="zh-CN" sz="2000" dirty="0" smtClean="0">
                <a:hlinkClick r:id="rId7"/>
              </a:rPr>
              <a:t>www.educoder.net/shixuns/tw9up75v/challenges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8"/>
              </a:rPr>
              <a:t>https://</a:t>
            </a:r>
            <a:r>
              <a:rPr lang="en-US" altLang="zh-CN" sz="2000" dirty="0" smtClean="0">
                <a:hlinkClick r:id="rId8"/>
              </a:rPr>
              <a:t>www.educoder.net/shixuns/ya8h7utx/challenges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9"/>
              </a:rPr>
              <a:t>https://</a:t>
            </a:r>
            <a:r>
              <a:rPr lang="en-US" altLang="zh-CN" sz="2000" dirty="0" smtClean="0">
                <a:hlinkClick r:id="rId9"/>
              </a:rPr>
              <a:t>www.educoder.net/shixuns/4ryluh2f/challenges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10"/>
              </a:rPr>
              <a:t>https://</a:t>
            </a:r>
            <a:r>
              <a:rPr lang="en-US" altLang="zh-CN" sz="2000" dirty="0" smtClean="0">
                <a:hlinkClick r:id="rId10"/>
              </a:rPr>
              <a:t>www.educoder.net/shixuns/fglhnx5a/challenges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11"/>
              </a:rPr>
              <a:t>https://</a:t>
            </a:r>
            <a:r>
              <a:rPr lang="en-US" altLang="zh-CN" sz="2000" dirty="0" smtClean="0">
                <a:hlinkClick r:id="rId11"/>
              </a:rPr>
              <a:t>www.educoder.net/shixuns/bei9fzxc/challenges</a:t>
            </a:r>
            <a:endParaRPr lang="en-US" altLang="zh-CN" sz="2000" dirty="0" smtClean="0"/>
          </a:p>
          <a:p>
            <a:r>
              <a:rPr lang="en-US" altLang="zh-CN" sz="2000" dirty="0">
                <a:hlinkClick r:id="rId12"/>
              </a:rPr>
              <a:t>https://</a:t>
            </a:r>
            <a:r>
              <a:rPr lang="en-US" altLang="zh-CN" sz="2000" dirty="0" smtClean="0">
                <a:hlinkClick r:id="rId12"/>
              </a:rPr>
              <a:t>www.educoder.net/shixuns/wexm87cf/challenges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0212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26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26823</TotalTime>
  <Words>94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主题1</vt:lpstr>
      <vt:lpstr>回归编程实践</vt:lpstr>
      <vt:lpstr>第11次课后作业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1036</cp:revision>
  <dcterms:created xsi:type="dcterms:W3CDTF">2017-03-02T08:29:50Z</dcterms:created>
  <dcterms:modified xsi:type="dcterms:W3CDTF">2020-02-16T00:58:27Z</dcterms:modified>
</cp:coreProperties>
</file>