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6a3b12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6a3b12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7b84be21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7b84be21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7b84be2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7b84be2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7b84be21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7b84be21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 Frames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813" y="203850"/>
            <a:ext cx="4716376" cy="38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 Title Screen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</a:t>
            </a:r>
            <a:r>
              <a:rPr lang="en"/>
              <a:t> Mockup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713" y="172775"/>
            <a:ext cx="4628564" cy="39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Gameover Screen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4125" y="132000"/>
            <a:ext cx="4475741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1950" y="1017725"/>
            <a:ext cx="2980361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25"/>
            <a:ext cx="312488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