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3"/>
  </p:sldMasterIdLst>
  <p:notesMasterIdLst>
    <p:notesMasterId r:id="rId5"/>
  </p:notesMasterIdLst>
  <p:sldIdLst>
    <p:sldId id="256" r:id="rId4"/>
  </p:sldIdLst>
  <p:sldSz cx="32918400" cy="36576000"/>
  <p:notesSz cx="32461200" cy="361188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520">
          <p15:clr>
            <a:srgbClr val="A4A3A4"/>
          </p15:clr>
        </p15:guide>
        <p15:guide id="2" pos="10368">
          <p15:clr>
            <a:srgbClr val="A4A3A4"/>
          </p15:clr>
        </p15:guide>
      </p15:sldGuideLst>
    </p:ext>
    <p:ext uri="{2D200454-40CA-4A62-9FC3-DE9A4176ACB9}">
      <p15:notesGuideLst xmlns:p15="http://schemas.microsoft.com/office/powerpoint/2012/main">
        <p15:guide id="1" orient="horz" pos="11374" userDrawn="1">
          <p15:clr>
            <a:srgbClr val="A4A3A4"/>
          </p15:clr>
        </p15:guide>
        <p15:guide id="2" pos="1022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32E6"/>
    <a:srgbClr val="CCC5FF"/>
    <a:srgbClr val="B5B5FF"/>
    <a:srgbClr val="ADFF7D"/>
    <a:srgbClr val="F9F28D"/>
    <a:srgbClr val="E6E6B0"/>
    <a:srgbClr val="1F44E1"/>
    <a:srgbClr val="2548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4807" autoAdjust="0"/>
    <p:restoredTop sz="94357" autoAdjust="0"/>
  </p:normalViewPr>
  <p:slideViewPr>
    <p:cSldViewPr snapToGrid="0" snapToObjects="1">
      <p:cViewPr>
        <p:scale>
          <a:sx n="50" d="100"/>
          <a:sy n="50" d="100"/>
        </p:scale>
        <p:origin x="2720" y="-1192"/>
      </p:cViewPr>
      <p:guideLst>
        <p:guide orient="horz" pos="11520"/>
        <p:guide pos="10368"/>
      </p:guideLst>
    </p:cSldViewPr>
  </p:slideViewPr>
  <p:notesTextViewPr>
    <p:cViewPr>
      <p:scale>
        <a:sx n="100" d="100"/>
        <a:sy n="100" d="100"/>
      </p:scale>
      <p:origin x="0" y="0"/>
    </p:cViewPr>
  </p:notesTextViewPr>
  <p:sorterViewPr>
    <p:cViewPr>
      <p:scale>
        <a:sx n="66" d="100"/>
        <a:sy n="66" d="100"/>
      </p:scale>
      <p:origin x="0" y="1038"/>
    </p:cViewPr>
  </p:sorterViewPr>
  <p:notesViewPr>
    <p:cSldViewPr snapToGrid="0" snapToObjects="1">
      <p:cViewPr varScale="1">
        <p:scale>
          <a:sx n="91" d="100"/>
          <a:sy n="91" d="100"/>
        </p:scale>
        <p:origin x="-3804" y="-120"/>
      </p:cViewPr>
      <p:guideLst>
        <p:guide orient="horz" pos="11374"/>
        <p:guide pos="1022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Master" Target="slideMasters/slideMaster1.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2"/>
            <a:ext cx="14066520" cy="1807498"/>
          </a:xfrm>
          <a:prstGeom prst="rect">
            <a:avLst/>
          </a:prstGeom>
          <a:noFill/>
          <a:ln w="9525">
            <a:noFill/>
            <a:miter lim="800000"/>
            <a:headEnd/>
            <a:tailEnd/>
          </a:ln>
          <a:effectLst/>
        </p:spPr>
        <p:txBody>
          <a:bodyPr vert="horz" wrap="square" lIns="390522" tIns="195261" rIns="390522" bIns="195261" numCol="1" anchor="t" anchorCtr="0" compatLnSpc="1">
            <a:prstTxWarp prst="textNoShape">
              <a:avLst/>
            </a:prstTxWarp>
          </a:bodyPr>
          <a:lstStyle>
            <a:lvl1pPr>
              <a:defRPr sz="5100">
                <a:latin typeface="Times New Roman" pitchFamily="18" charset="0"/>
                <a:ea typeface="+mn-ea"/>
                <a:cs typeface="+mn-cs"/>
              </a:defRPr>
            </a:lvl1pPr>
          </a:lstStyle>
          <a:p>
            <a:pPr>
              <a:defRPr/>
            </a:pPr>
            <a:endParaRPr lang="en-US"/>
          </a:p>
        </p:txBody>
      </p:sp>
      <p:sp>
        <p:nvSpPr>
          <p:cNvPr id="5123" name="Rectangle 3"/>
          <p:cNvSpPr>
            <a:spLocks noGrp="1" noChangeArrowheads="1"/>
          </p:cNvSpPr>
          <p:nvPr>
            <p:ph type="dt" idx="1"/>
          </p:nvPr>
        </p:nvSpPr>
        <p:spPr bwMode="auto">
          <a:xfrm>
            <a:off x="18387168" y="2"/>
            <a:ext cx="14066520" cy="1807498"/>
          </a:xfrm>
          <a:prstGeom prst="rect">
            <a:avLst/>
          </a:prstGeom>
          <a:noFill/>
          <a:ln w="9525">
            <a:noFill/>
            <a:miter lim="800000"/>
            <a:headEnd/>
            <a:tailEnd/>
          </a:ln>
          <a:effectLst/>
        </p:spPr>
        <p:txBody>
          <a:bodyPr vert="horz" wrap="square" lIns="390522" tIns="195261" rIns="390522" bIns="195261" numCol="1" anchor="t" anchorCtr="0" compatLnSpc="1">
            <a:prstTxWarp prst="textNoShape">
              <a:avLst/>
            </a:prstTxWarp>
          </a:bodyPr>
          <a:lstStyle>
            <a:lvl1pPr algn="r">
              <a:defRPr sz="5100">
                <a:latin typeface="Times New Roman" pitchFamily="18" charset="0"/>
                <a:ea typeface="+mn-ea"/>
                <a:cs typeface="+mn-cs"/>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0136188" y="2711450"/>
            <a:ext cx="12188825" cy="135429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3246120" y="17158768"/>
            <a:ext cx="25968960" cy="16248783"/>
          </a:xfrm>
          <a:prstGeom prst="rect">
            <a:avLst/>
          </a:prstGeom>
          <a:noFill/>
          <a:ln w="9525">
            <a:noFill/>
            <a:miter lim="800000"/>
            <a:headEnd/>
            <a:tailEnd/>
          </a:ln>
          <a:effectLst/>
        </p:spPr>
        <p:txBody>
          <a:bodyPr vert="horz" wrap="square" lIns="390522" tIns="195261" rIns="390522" bIns="19526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34305069"/>
            <a:ext cx="14066520" cy="1807498"/>
          </a:xfrm>
          <a:prstGeom prst="rect">
            <a:avLst/>
          </a:prstGeom>
          <a:noFill/>
          <a:ln w="9525">
            <a:noFill/>
            <a:miter lim="800000"/>
            <a:headEnd/>
            <a:tailEnd/>
          </a:ln>
          <a:effectLst/>
        </p:spPr>
        <p:txBody>
          <a:bodyPr vert="horz" wrap="square" lIns="390522" tIns="195261" rIns="390522" bIns="195261" numCol="1" anchor="b" anchorCtr="0" compatLnSpc="1">
            <a:prstTxWarp prst="textNoShape">
              <a:avLst/>
            </a:prstTxWarp>
          </a:bodyPr>
          <a:lstStyle>
            <a:lvl1pPr>
              <a:defRPr sz="5100">
                <a:latin typeface="Times New Roman" pitchFamily="18" charset="0"/>
                <a:ea typeface="+mn-ea"/>
                <a:cs typeface="+mn-cs"/>
              </a:defRPr>
            </a:lvl1pPr>
          </a:lstStyle>
          <a:p>
            <a:pPr>
              <a:defRPr/>
            </a:pPr>
            <a:endParaRPr lang="en-US"/>
          </a:p>
        </p:txBody>
      </p:sp>
      <p:sp>
        <p:nvSpPr>
          <p:cNvPr id="5127" name="Rectangle 7"/>
          <p:cNvSpPr>
            <a:spLocks noGrp="1" noChangeArrowheads="1"/>
          </p:cNvSpPr>
          <p:nvPr>
            <p:ph type="sldNum" sz="quarter" idx="5"/>
          </p:nvPr>
        </p:nvSpPr>
        <p:spPr bwMode="auto">
          <a:xfrm>
            <a:off x="18387168" y="34305069"/>
            <a:ext cx="14066520" cy="1807498"/>
          </a:xfrm>
          <a:prstGeom prst="rect">
            <a:avLst/>
          </a:prstGeom>
          <a:noFill/>
          <a:ln w="9525">
            <a:noFill/>
            <a:miter lim="800000"/>
            <a:headEnd/>
            <a:tailEnd/>
          </a:ln>
          <a:effectLst/>
        </p:spPr>
        <p:txBody>
          <a:bodyPr vert="horz" wrap="square" lIns="390522" tIns="195261" rIns="390522" bIns="195261" numCol="1" anchor="b" anchorCtr="0" compatLnSpc="1">
            <a:prstTxWarp prst="textNoShape">
              <a:avLst/>
            </a:prstTxWarp>
          </a:bodyPr>
          <a:lstStyle>
            <a:lvl1pPr algn="r">
              <a:defRPr sz="5100"/>
            </a:lvl1pPr>
          </a:lstStyle>
          <a:p>
            <a:fld id="{2959AD96-2BAD-4E52-9C0F-6A985B3F7768}" type="slidenum">
              <a:rPr lang="en-US" altLang="en-US"/>
              <a:pPr/>
              <a:t>‹#›</a:t>
            </a:fld>
            <a:endParaRPr lang="en-US" altLang="en-US"/>
          </a:p>
        </p:txBody>
      </p:sp>
    </p:spTree>
    <p:extLst>
      <p:ext uri="{BB962C8B-B14F-4D97-AF65-F5344CB8AC3E}">
        <p14:creationId xmlns:p14="http://schemas.microsoft.com/office/powerpoint/2010/main" val="9499254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S PGothic"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200">
                <a:solidFill>
                  <a:schemeClr val="tx1"/>
                </a:solidFill>
                <a:latin typeface="Times New Roman" panose="02020603050405020304" pitchFamily="18" charset="0"/>
                <a:ea typeface="MS PGothic" panose="020B0600070205080204" pitchFamily="34" charset="-128"/>
              </a:defRPr>
            </a:lvl1pPr>
            <a:lvl2pPr marL="3172991" indent="-1220381">
              <a:defRPr sz="10200">
                <a:solidFill>
                  <a:schemeClr val="tx1"/>
                </a:solidFill>
                <a:latin typeface="Times New Roman" panose="02020603050405020304" pitchFamily="18" charset="0"/>
                <a:ea typeface="MS PGothic" panose="020B0600070205080204" pitchFamily="34" charset="-128"/>
              </a:defRPr>
            </a:lvl2pPr>
            <a:lvl3pPr marL="4881524" indent="-976305">
              <a:defRPr sz="10200">
                <a:solidFill>
                  <a:schemeClr val="tx1"/>
                </a:solidFill>
                <a:latin typeface="Times New Roman" panose="02020603050405020304" pitchFamily="18" charset="0"/>
                <a:ea typeface="MS PGothic" panose="020B0600070205080204" pitchFamily="34" charset="-128"/>
              </a:defRPr>
            </a:lvl3pPr>
            <a:lvl4pPr marL="6834134" indent="-976305">
              <a:defRPr sz="10200">
                <a:solidFill>
                  <a:schemeClr val="tx1"/>
                </a:solidFill>
                <a:latin typeface="Times New Roman" panose="02020603050405020304" pitchFamily="18" charset="0"/>
                <a:ea typeface="MS PGothic" panose="020B0600070205080204" pitchFamily="34" charset="-128"/>
              </a:defRPr>
            </a:lvl4pPr>
            <a:lvl5pPr marL="8786744" indent="-976305">
              <a:defRPr sz="10200">
                <a:solidFill>
                  <a:schemeClr val="tx1"/>
                </a:solidFill>
                <a:latin typeface="Times New Roman" panose="02020603050405020304" pitchFamily="18" charset="0"/>
                <a:ea typeface="MS PGothic" panose="020B0600070205080204" pitchFamily="34" charset="-128"/>
              </a:defRPr>
            </a:lvl5pPr>
            <a:lvl6pPr marL="10739354" indent="-976305" eaLnBrk="0" fontAlgn="base" hangingPunct="0">
              <a:spcBef>
                <a:spcPct val="0"/>
              </a:spcBef>
              <a:spcAft>
                <a:spcPct val="0"/>
              </a:spcAft>
              <a:defRPr sz="10200">
                <a:solidFill>
                  <a:schemeClr val="tx1"/>
                </a:solidFill>
                <a:latin typeface="Times New Roman" panose="02020603050405020304" pitchFamily="18" charset="0"/>
                <a:ea typeface="MS PGothic" panose="020B0600070205080204" pitchFamily="34" charset="-128"/>
              </a:defRPr>
            </a:lvl6pPr>
            <a:lvl7pPr marL="12691963" indent="-976305" eaLnBrk="0" fontAlgn="base" hangingPunct="0">
              <a:spcBef>
                <a:spcPct val="0"/>
              </a:spcBef>
              <a:spcAft>
                <a:spcPct val="0"/>
              </a:spcAft>
              <a:defRPr sz="10200">
                <a:solidFill>
                  <a:schemeClr val="tx1"/>
                </a:solidFill>
                <a:latin typeface="Times New Roman" panose="02020603050405020304" pitchFamily="18" charset="0"/>
                <a:ea typeface="MS PGothic" panose="020B0600070205080204" pitchFamily="34" charset="-128"/>
              </a:defRPr>
            </a:lvl7pPr>
            <a:lvl8pPr marL="14644573" indent="-976305" eaLnBrk="0" fontAlgn="base" hangingPunct="0">
              <a:spcBef>
                <a:spcPct val="0"/>
              </a:spcBef>
              <a:spcAft>
                <a:spcPct val="0"/>
              </a:spcAft>
              <a:defRPr sz="10200">
                <a:solidFill>
                  <a:schemeClr val="tx1"/>
                </a:solidFill>
                <a:latin typeface="Times New Roman" panose="02020603050405020304" pitchFamily="18" charset="0"/>
                <a:ea typeface="MS PGothic" panose="020B0600070205080204" pitchFamily="34" charset="-128"/>
              </a:defRPr>
            </a:lvl8pPr>
            <a:lvl9pPr marL="16597183" indent="-976305" eaLnBrk="0" fontAlgn="base" hangingPunct="0">
              <a:spcBef>
                <a:spcPct val="0"/>
              </a:spcBef>
              <a:spcAft>
                <a:spcPct val="0"/>
              </a:spcAft>
              <a:defRPr sz="10200">
                <a:solidFill>
                  <a:schemeClr val="tx1"/>
                </a:solidFill>
                <a:latin typeface="Times New Roman" panose="02020603050405020304" pitchFamily="18" charset="0"/>
                <a:ea typeface="MS PGothic" panose="020B0600070205080204" pitchFamily="34" charset="-128"/>
              </a:defRPr>
            </a:lvl9pPr>
          </a:lstStyle>
          <a:p>
            <a:fld id="{86856420-4EAA-4550-9DB5-751EC1D82664}" type="slidenum">
              <a:rPr lang="en-US" altLang="en-US" sz="5100"/>
              <a:pPr/>
              <a:t>1</a:t>
            </a:fld>
            <a:endParaRPr lang="en-US" altLang="en-US" sz="51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3972070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14800" y="5985936"/>
            <a:ext cx="24688800" cy="12733867"/>
          </a:xfrm>
        </p:spPr>
        <p:txBody>
          <a:bodyPr anchor="b"/>
          <a:lstStyle>
            <a:lvl1pPr algn="ctr">
              <a:defRPr sz="16200"/>
            </a:lvl1pPr>
          </a:lstStyle>
          <a:p>
            <a:r>
              <a:rPr lang="en-US"/>
              <a:t>Click to edit Master title style</a:t>
            </a:r>
          </a:p>
        </p:txBody>
      </p:sp>
      <p:sp>
        <p:nvSpPr>
          <p:cNvPr id="3" name="Subtitle 2"/>
          <p:cNvSpPr>
            <a:spLocks noGrp="1"/>
          </p:cNvSpPr>
          <p:nvPr>
            <p:ph type="subTitle" idx="1"/>
          </p:nvPr>
        </p:nvSpPr>
        <p:spPr>
          <a:xfrm>
            <a:off x="4114800" y="19210869"/>
            <a:ext cx="24688800" cy="8830731"/>
          </a:xfrm>
        </p:spPr>
        <p:txBody>
          <a:bodyPr/>
          <a:lstStyle>
            <a:lvl1pPr marL="0" indent="0" algn="ctr">
              <a:buNone/>
              <a:defRPr sz="6480"/>
            </a:lvl1pPr>
            <a:lvl2pPr marL="1234440" indent="0" algn="ctr">
              <a:buNone/>
              <a:defRPr sz="5400"/>
            </a:lvl2pPr>
            <a:lvl3pPr marL="2468880" indent="0" algn="ctr">
              <a:buNone/>
              <a:defRPr sz="4860"/>
            </a:lvl3pPr>
            <a:lvl4pPr marL="3703320" indent="0" algn="ctr">
              <a:buNone/>
              <a:defRPr sz="4320"/>
            </a:lvl4pPr>
            <a:lvl5pPr marL="4937760" indent="0" algn="ctr">
              <a:buNone/>
              <a:defRPr sz="4320"/>
            </a:lvl5pPr>
            <a:lvl6pPr marL="6172200" indent="0" algn="ctr">
              <a:buNone/>
              <a:defRPr sz="4320"/>
            </a:lvl6pPr>
            <a:lvl7pPr marL="7406640" indent="0" algn="ctr">
              <a:buNone/>
              <a:defRPr sz="4320"/>
            </a:lvl7pPr>
            <a:lvl8pPr marL="8641080" indent="0" algn="ctr">
              <a:buNone/>
              <a:defRPr sz="4320"/>
            </a:lvl8pPr>
            <a:lvl9pPr marL="9875520" indent="0" algn="ctr">
              <a:buNone/>
              <a:defRPr sz="4320"/>
            </a:lvl9pPr>
          </a:lstStyle>
          <a:p>
            <a:r>
              <a:rPr lang="en-US"/>
              <a:t>Click to edit Master subtitle style</a:t>
            </a:r>
          </a:p>
        </p:txBody>
      </p:sp>
      <p:sp>
        <p:nvSpPr>
          <p:cNvPr id="4" name="Date Placeholder 3"/>
          <p:cNvSpPr>
            <a:spLocks noGrp="1"/>
          </p:cNvSpPr>
          <p:nvPr>
            <p:ph type="dt" sz="half" idx="10"/>
          </p:nvPr>
        </p:nvSpPr>
        <p:spPr>
          <a:xfrm>
            <a:off x="2263140" y="33900536"/>
            <a:ext cx="7406640" cy="1947333"/>
          </a:xfrm>
          <a:prstGeom prst="rect">
            <a:avLst/>
          </a:prstGeom>
        </p:spPr>
        <p:txBody>
          <a:bodyPr/>
          <a:lstStyle/>
          <a:p>
            <a:fld id="{B185C8BF-DC9D-4230-9B40-0140EBB9CE2A}" type="datetimeFigureOut">
              <a:rPr lang="en-US" smtClean="0"/>
              <a:t>6/8/22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23248620" y="33900536"/>
            <a:ext cx="7406640" cy="1947333"/>
          </a:xfrm>
          <a:prstGeom prst="rect">
            <a:avLst/>
          </a:prstGeom>
        </p:spPr>
        <p:txBody>
          <a:bodyPr/>
          <a:lstStyle/>
          <a:p>
            <a:fld id="{B494505A-0E8F-4EE4-8E1A-CBE5D9AD5071}" type="slidenum">
              <a:rPr lang="en-US" smtClean="0"/>
              <a:t>‹#›</a:t>
            </a:fld>
            <a:endParaRPr lang="en-US"/>
          </a:p>
        </p:txBody>
      </p:sp>
    </p:spTree>
    <p:extLst>
      <p:ext uri="{BB962C8B-B14F-4D97-AF65-F5344CB8AC3E}">
        <p14:creationId xmlns:p14="http://schemas.microsoft.com/office/powerpoint/2010/main" val="3521130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263140" y="33900536"/>
            <a:ext cx="7406640" cy="1947333"/>
          </a:xfrm>
          <a:prstGeom prst="rect">
            <a:avLst/>
          </a:prstGeom>
        </p:spPr>
        <p:txBody>
          <a:bodyPr/>
          <a:lstStyle/>
          <a:p>
            <a:fld id="{B185C8BF-DC9D-4230-9B40-0140EBB9CE2A}" type="datetimeFigureOut">
              <a:rPr lang="en-US" smtClean="0"/>
              <a:t>6/8/22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23248620" y="33900536"/>
            <a:ext cx="7406640" cy="1947333"/>
          </a:xfrm>
          <a:prstGeom prst="rect">
            <a:avLst/>
          </a:prstGeom>
        </p:spPr>
        <p:txBody>
          <a:bodyPr/>
          <a:lstStyle/>
          <a:p>
            <a:fld id="{B494505A-0E8F-4EE4-8E1A-CBE5D9AD5071}" type="slidenum">
              <a:rPr lang="en-US" smtClean="0"/>
              <a:t>‹#›</a:t>
            </a:fld>
            <a:endParaRPr lang="en-US"/>
          </a:p>
        </p:txBody>
      </p:sp>
    </p:spTree>
    <p:extLst>
      <p:ext uri="{BB962C8B-B14F-4D97-AF65-F5344CB8AC3E}">
        <p14:creationId xmlns:p14="http://schemas.microsoft.com/office/powerpoint/2010/main" val="4160665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0" y="1947334"/>
            <a:ext cx="7098030" cy="3099646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63140" y="1947334"/>
            <a:ext cx="20882610" cy="3099646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263140" y="33900536"/>
            <a:ext cx="7406640" cy="1947333"/>
          </a:xfrm>
          <a:prstGeom prst="rect">
            <a:avLst/>
          </a:prstGeom>
        </p:spPr>
        <p:txBody>
          <a:bodyPr/>
          <a:lstStyle/>
          <a:p>
            <a:fld id="{B185C8BF-DC9D-4230-9B40-0140EBB9CE2A}" type="datetimeFigureOut">
              <a:rPr lang="en-US" smtClean="0"/>
              <a:t>6/8/22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23248620" y="33900536"/>
            <a:ext cx="7406640" cy="1947333"/>
          </a:xfrm>
          <a:prstGeom prst="rect">
            <a:avLst/>
          </a:prstGeom>
        </p:spPr>
        <p:txBody>
          <a:bodyPr/>
          <a:lstStyle/>
          <a:p>
            <a:fld id="{B494505A-0E8F-4EE4-8E1A-CBE5D9AD5071}" type="slidenum">
              <a:rPr lang="en-US" smtClean="0"/>
              <a:t>‹#›</a:t>
            </a:fld>
            <a:endParaRPr lang="en-US"/>
          </a:p>
        </p:txBody>
      </p:sp>
    </p:spTree>
    <p:extLst>
      <p:ext uri="{BB962C8B-B14F-4D97-AF65-F5344CB8AC3E}">
        <p14:creationId xmlns:p14="http://schemas.microsoft.com/office/powerpoint/2010/main" val="562163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775158" y="1947336"/>
            <a:ext cx="19731789" cy="2299227"/>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263140" y="33900536"/>
            <a:ext cx="7406640" cy="1947333"/>
          </a:xfrm>
          <a:prstGeom prst="rect">
            <a:avLst/>
          </a:prstGeom>
        </p:spPr>
        <p:txBody>
          <a:bodyPr/>
          <a:lstStyle/>
          <a:p>
            <a:fld id="{B185C8BF-DC9D-4230-9B40-0140EBB9CE2A}" type="datetimeFigureOut">
              <a:rPr lang="en-US" smtClean="0"/>
              <a:t>6/8/22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23248620" y="33900536"/>
            <a:ext cx="7406640" cy="1947333"/>
          </a:xfrm>
          <a:prstGeom prst="rect">
            <a:avLst/>
          </a:prstGeom>
        </p:spPr>
        <p:txBody>
          <a:bodyPr/>
          <a:lstStyle/>
          <a:p>
            <a:fld id="{B494505A-0E8F-4EE4-8E1A-CBE5D9AD5071}" type="slidenum">
              <a:rPr lang="en-US" smtClean="0"/>
              <a:t>‹#›</a:t>
            </a:fld>
            <a:endParaRPr lang="en-US"/>
          </a:p>
        </p:txBody>
      </p:sp>
    </p:spTree>
    <p:extLst>
      <p:ext uri="{BB962C8B-B14F-4D97-AF65-F5344CB8AC3E}">
        <p14:creationId xmlns:p14="http://schemas.microsoft.com/office/powerpoint/2010/main" val="2600288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5" y="9118606"/>
            <a:ext cx="28392120" cy="15214597"/>
          </a:xfrm>
        </p:spPr>
        <p:txBody>
          <a:bodyPr anchor="b"/>
          <a:lstStyle>
            <a:lvl1pPr>
              <a:defRPr sz="16200"/>
            </a:lvl1pPr>
          </a:lstStyle>
          <a:p>
            <a:r>
              <a:rPr lang="en-US"/>
              <a:t>Click to edit Master title style</a:t>
            </a:r>
          </a:p>
        </p:txBody>
      </p:sp>
      <p:sp>
        <p:nvSpPr>
          <p:cNvPr id="3" name="Text Placeholder 2"/>
          <p:cNvSpPr>
            <a:spLocks noGrp="1"/>
          </p:cNvSpPr>
          <p:nvPr>
            <p:ph type="body" idx="1"/>
          </p:nvPr>
        </p:nvSpPr>
        <p:spPr>
          <a:xfrm>
            <a:off x="2245995" y="24477139"/>
            <a:ext cx="28392120" cy="8000997"/>
          </a:xfrm>
        </p:spPr>
        <p:txBody>
          <a:bodyPr/>
          <a:lstStyle>
            <a:lvl1pPr marL="0" indent="0">
              <a:buNone/>
              <a:defRPr sz="6480">
                <a:solidFill>
                  <a:schemeClr val="tx1">
                    <a:tint val="75000"/>
                  </a:schemeClr>
                </a:solidFill>
              </a:defRPr>
            </a:lvl1pPr>
            <a:lvl2pPr marL="1234440" indent="0">
              <a:buNone/>
              <a:defRPr sz="5400">
                <a:solidFill>
                  <a:schemeClr val="tx1">
                    <a:tint val="75000"/>
                  </a:schemeClr>
                </a:solidFill>
              </a:defRPr>
            </a:lvl2pPr>
            <a:lvl3pPr marL="2468880" indent="0">
              <a:buNone/>
              <a:defRPr sz="4860">
                <a:solidFill>
                  <a:schemeClr val="tx1">
                    <a:tint val="75000"/>
                  </a:schemeClr>
                </a:solidFill>
              </a:defRPr>
            </a:lvl3pPr>
            <a:lvl4pPr marL="3703320" indent="0">
              <a:buNone/>
              <a:defRPr sz="4320">
                <a:solidFill>
                  <a:schemeClr val="tx1">
                    <a:tint val="75000"/>
                  </a:schemeClr>
                </a:solidFill>
              </a:defRPr>
            </a:lvl4pPr>
            <a:lvl5pPr marL="4937760" indent="0">
              <a:buNone/>
              <a:defRPr sz="4320">
                <a:solidFill>
                  <a:schemeClr val="tx1">
                    <a:tint val="75000"/>
                  </a:schemeClr>
                </a:solidFill>
              </a:defRPr>
            </a:lvl5pPr>
            <a:lvl6pPr marL="6172200" indent="0">
              <a:buNone/>
              <a:defRPr sz="4320">
                <a:solidFill>
                  <a:schemeClr val="tx1">
                    <a:tint val="75000"/>
                  </a:schemeClr>
                </a:solidFill>
              </a:defRPr>
            </a:lvl6pPr>
            <a:lvl7pPr marL="7406640" indent="0">
              <a:buNone/>
              <a:defRPr sz="4320">
                <a:solidFill>
                  <a:schemeClr val="tx1">
                    <a:tint val="75000"/>
                  </a:schemeClr>
                </a:solidFill>
              </a:defRPr>
            </a:lvl7pPr>
            <a:lvl8pPr marL="8641080" indent="0">
              <a:buNone/>
              <a:defRPr sz="4320">
                <a:solidFill>
                  <a:schemeClr val="tx1">
                    <a:tint val="75000"/>
                  </a:schemeClr>
                </a:solidFill>
              </a:defRPr>
            </a:lvl8pPr>
            <a:lvl9pPr marL="9875520" indent="0">
              <a:buNone/>
              <a:defRPr sz="43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2263140" y="33900536"/>
            <a:ext cx="7406640" cy="1947333"/>
          </a:xfrm>
          <a:prstGeom prst="rect">
            <a:avLst/>
          </a:prstGeom>
        </p:spPr>
        <p:txBody>
          <a:bodyPr/>
          <a:lstStyle/>
          <a:p>
            <a:fld id="{B185C8BF-DC9D-4230-9B40-0140EBB9CE2A}" type="datetimeFigureOut">
              <a:rPr lang="en-US" smtClean="0"/>
              <a:t>6/8/22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23248620" y="33900536"/>
            <a:ext cx="7406640" cy="1947333"/>
          </a:xfrm>
          <a:prstGeom prst="rect">
            <a:avLst/>
          </a:prstGeom>
        </p:spPr>
        <p:txBody>
          <a:bodyPr/>
          <a:lstStyle/>
          <a:p>
            <a:fld id="{B494505A-0E8F-4EE4-8E1A-CBE5D9AD5071}" type="slidenum">
              <a:rPr lang="en-US" smtClean="0"/>
              <a:t>‹#›</a:t>
            </a:fld>
            <a:endParaRPr lang="en-US"/>
          </a:p>
        </p:txBody>
      </p:sp>
    </p:spTree>
    <p:extLst>
      <p:ext uri="{BB962C8B-B14F-4D97-AF65-F5344CB8AC3E}">
        <p14:creationId xmlns:p14="http://schemas.microsoft.com/office/powerpoint/2010/main" val="3048727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63140" y="9736667"/>
            <a:ext cx="13990320" cy="232071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664940" y="9736667"/>
            <a:ext cx="13990320" cy="232071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2263140" y="33900536"/>
            <a:ext cx="7406640" cy="1947333"/>
          </a:xfrm>
          <a:prstGeom prst="rect">
            <a:avLst/>
          </a:prstGeom>
        </p:spPr>
        <p:txBody>
          <a:bodyPr/>
          <a:lstStyle/>
          <a:p>
            <a:fld id="{B185C8BF-DC9D-4230-9B40-0140EBB9CE2A}" type="datetimeFigureOut">
              <a:rPr lang="en-US" smtClean="0"/>
              <a:t>6/8/22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23248620" y="33900536"/>
            <a:ext cx="7406640" cy="1947333"/>
          </a:xfrm>
          <a:prstGeom prst="rect">
            <a:avLst/>
          </a:prstGeom>
        </p:spPr>
        <p:txBody>
          <a:bodyPr/>
          <a:lstStyle/>
          <a:p>
            <a:fld id="{B494505A-0E8F-4EE4-8E1A-CBE5D9AD5071}" type="slidenum">
              <a:rPr lang="en-US" smtClean="0"/>
              <a:t>‹#›</a:t>
            </a:fld>
            <a:endParaRPr lang="en-US"/>
          </a:p>
        </p:txBody>
      </p:sp>
    </p:spTree>
    <p:extLst>
      <p:ext uri="{BB962C8B-B14F-4D97-AF65-F5344CB8AC3E}">
        <p14:creationId xmlns:p14="http://schemas.microsoft.com/office/powerpoint/2010/main" val="1699737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947336"/>
            <a:ext cx="28392120" cy="7069669"/>
          </a:xfrm>
        </p:spPr>
        <p:txBody>
          <a:bodyPr/>
          <a:lstStyle/>
          <a:p>
            <a:r>
              <a:rPr lang="en-US"/>
              <a:t>Click to edit Master title style</a:t>
            </a:r>
          </a:p>
        </p:txBody>
      </p:sp>
      <p:sp>
        <p:nvSpPr>
          <p:cNvPr id="3" name="Text Placeholder 2"/>
          <p:cNvSpPr>
            <a:spLocks noGrp="1"/>
          </p:cNvSpPr>
          <p:nvPr>
            <p:ph type="body" idx="1"/>
          </p:nvPr>
        </p:nvSpPr>
        <p:spPr>
          <a:xfrm>
            <a:off x="2267429" y="8966203"/>
            <a:ext cx="13926025" cy="4394197"/>
          </a:xfrm>
        </p:spPr>
        <p:txBody>
          <a:bodyPr anchor="b"/>
          <a:lstStyle>
            <a:lvl1pPr marL="0" indent="0">
              <a:buNone/>
              <a:defRPr sz="6480" b="1"/>
            </a:lvl1pPr>
            <a:lvl2pPr marL="1234440" indent="0">
              <a:buNone/>
              <a:defRPr sz="5400" b="1"/>
            </a:lvl2pPr>
            <a:lvl3pPr marL="2468880" indent="0">
              <a:buNone/>
              <a:defRPr sz="4860" b="1"/>
            </a:lvl3pPr>
            <a:lvl4pPr marL="3703320" indent="0">
              <a:buNone/>
              <a:defRPr sz="4320" b="1"/>
            </a:lvl4pPr>
            <a:lvl5pPr marL="4937760" indent="0">
              <a:buNone/>
              <a:defRPr sz="4320" b="1"/>
            </a:lvl5pPr>
            <a:lvl6pPr marL="6172200" indent="0">
              <a:buNone/>
              <a:defRPr sz="4320" b="1"/>
            </a:lvl6pPr>
            <a:lvl7pPr marL="7406640" indent="0">
              <a:buNone/>
              <a:defRPr sz="4320" b="1"/>
            </a:lvl7pPr>
            <a:lvl8pPr marL="8641080" indent="0">
              <a:buNone/>
              <a:defRPr sz="4320" b="1"/>
            </a:lvl8pPr>
            <a:lvl9pPr marL="9875520" indent="0">
              <a:buNone/>
              <a:defRPr sz="4320" b="1"/>
            </a:lvl9pPr>
          </a:lstStyle>
          <a:p>
            <a:pPr lvl="0"/>
            <a:r>
              <a:rPr lang="en-US"/>
              <a:t>Edit Master text styles</a:t>
            </a:r>
          </a:p>
        </p:txBody>
      </p:sp>
      <p:sp>
        <p:nvSpPr>
          <p:cNvPr id="4" name="Content Placeholder 3"/>
          <p:cNvSpPr>
            <a:spLocks noGrp="1"/>
          </p:cNvSpPr>
          <p:nvPr>
            <p:ph sz="half" idx="2"/>
          </p:nvPr>
        </p:nvSpPr>
        <p:spPr>
          <a:xfrm>
            <a:off x="2267429" y="13360400"/>
            <a:ext cx="13926025" cy="196511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664940" y="8966203"/>
            <a:ext cx="13994608" cy="4394197"/>
          </a:xfrm>
        </p:spPr>
        <p:txBody>
          <a:bodyPr anchor="b"/>
          <a:lstStyle>
            <a:lvl1pPr marL="0" indent="0">
              <a:buNone/>
              <a:defRPr sz="6480" b="1"/>
            </a:lvl1pPr>
            <a:lvl2pPr marL="1234440" indent="0">
              <a:buNone/>
              <a:defRPr sz="5400" b="1"/>
            </a:lvl2pPr>
            <a:lvl3pPr marL="2468880" indent="0">
              <a:buNone/>
              <a:defRPr sz="4860" b="1"/>
            </a:lvl3pPr>
            <a:lvl4pPr marL="3703320" indent="0">
              <a:buNone/>
              <a:defRPr sz="4320" b="1"/>
            </a:lvl4pPr>
            <a:lvl5pPr marL="4937760" indent="0">
              <a:buNone/>
              <a:defRPr sz="4320" b="1"/>
            </a:lvl5pPr>
            <a:lvl6pPr marL="6172200" indent="0">
              <a:buNone/>
              <a:defRPr sz="4320" b="1"/>
            </a:lvl6pPr>
            <a:lvl7pPr marL="7406640" indent="0">
              <a:buNone/>
              <a:defRPr sz="4320" b="1"/>
            </a:lvl7pPr>
            <a:lvl8pPr marL="8641080" indent="0">
              <a:buNone/>
              <a:defRPr sz="4320" b="1"/>
            </a:lvl8pPr>
            <a:lvl9pPr marL="9875520" indent="0">
              <a:buNone/>
              <a:defRPr sz="4320" b="1"/>
            </a:lvl9pPr>
          </a:lstStyle>
          <a:p>
            <a:pPr lvl="0"/>
            <a:r>
              <a:rPr lang="en-US"/>
              <a:t>Edit Master text styles</a:t>
            </a:r>
          </a:p>
        </p:txBody>
      </p:sp>
      <p:sp>
        <p:nvSpPr>
          <p:cNvPr id="6" name="Content Placeholder 5"/>
          <p:cNvSpPr>
            <a:spLocks noGrp="1"/>
          </p:cNvSpPr>
          <p:nvPr>
            <p:ph sz="quarter" idx="4"/>
          </p:nvPr>
        </p:nvSpPr>
        <p:spPr>
          <a:xfrm>
            <a:off x="16664940" y="13360400"/>
            <a:ext cx="13994608" cy="196511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2263140" y="33900536"/>
            <a:ext cx="7406640" cy="1947333"/>
          </a:xfrm>
          <a:prstGeom prst="rect">
            <a:avLst/>
          </a:prstGeom>
        </p:spPr>
        <p:txBody>
          <a:bodyPr/>
          <a:lstStyle/>
          <a:p>
            <a:fld id="{B185C8BF-DC9D-4230-9B40-0140EBB9CE2A}" type="datetimeFigureOut">
              <a:rPr lang="en-US" smtClean="0"/>
              <a:t>6/8/22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23248620" y="33900536"/>
            <a:ext cx="7406640" cy="1947333"/>
          </a:xfrm>
          <a:prstGeom prst="rect">
            <a:avLst/>
          </a:prstGeom>
        </p:spPr>
        <p:txBody>
          <a:bodyPr/>
          <a:lstStyle/>
          <a:p>
            <a:fld id="{B494505A-0E8F-4EE4-8E1A-CBE5D9AD5071}" type="slidenum">
              <a:rPr lang="en-US" smtClean="0"/>
              <a:t>‹#›</a:t>
            </a:fld>
            <a:endParaRPr lang="en-US"/>
          </a:p>
        </p:txBody>
      </p:sp>
    </p:spTree>
    <p:extLst>
      <p:ext uri="{BB962C8B-B14F-4D97-AF65-F5344CB8AC3E}">
        <p14:creationId xmlns:p14="http://schemas.microsoft.com/office/powerpoint/2010/main" val="2982195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2263140" y="33900536"/>
            <a:ext cx="7406640" cy="1947333"/>
          </a:xfrm>
          <a:prstGeom prst="rect">
            <a:avLst/>
          </a:prstGeom>
        </p:spPr>
        <p:txBody>
          <a:bodyPr/>
          <a:lstStyle/>
          <a:p>
            <a:fld id="{B185C8BF-DC9D-4230-9B40-0140EBB9CE2A}" type="datetimeFigureOut">
              <a:rPr lang="en-US" smtClean="0"/>
              <a:t>6/8/22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23248620" y="33900536"/>
            <a:ext cx="7406640" cy="1947333"/>
          </a:xfrm>
          <a:prstGeom prst="rect">
            <a:avLst/>
          </a:prstGeom>
        </p:spPr>
        <p:txBody>
          <a:bodyPr/>
          <a:lstStyle/>
          <a:p>
            <a:fld id="{B494505A-0E8F-4EE4-8E1A-CBE5D9AD5071}" type="slidenum">
              <a:rPr lang="en-US" smtClean="0"/>
              <a:t>‹#›</a:t>
            </a:fld>
            <a:endParaRPr lang="en-US"/>
          </a:p>
        </p:txBody>
      </p:sp>
    </p:spTree>
    <p:extLst>
      <p:ext uri="{BB962C8B-B14F-4D97-AF65-F5344CB8AC3E}">
        <p14:creationId xmlns:p14="http://schemas.microsoft.com/office/powerpoint/2010/main" val="2352603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2263140" y="33900536"/>
            <a:ext cx="7406640" cy="1947333"/>
          </a:xfrm>
          <a:prstGeom prst="rect">
            <a:avLst/>
          </a:prstGeom>
        </p:spPr>
        <p:txBody>
          <a:bodyPr/>
          <a:lstStyle/>
          <a:p>
            <a:fld id="{B185C8BF-DC9D-4230-9B40-0140EBB9CE2A}" type="datetimeFigureOut">
              <a:rPr lang="en-US" smtClean="0"/>
              <a:t>6/8/22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23248620" y="33900536"/>
            <a:ext cx="7406640" cy="1947333"/>
          </a:xfrm>
          <a:prstGeom prst="rect">
            <a:avLst/>
          </a:prstGeom>
        </p:spPr>
        <p:txBody>
          <a:bodyPr/>
          <a:lstStyle/>
          <a:p>
            <a:fld id="{B494505A-0E8F-4EE4-8E1A-CBE5D9AD5071}" type="slidenum">
              <a:rPr lang="en-US" smtClean="0"/>
              <a:t>‹#›</a:t>
            </a:fld>
            <a:endParaRPr lang="en-US"/>
          </a:p>
        </p:txBody>
      </p:sp>
    </p:spTree>
    <p:extLst>
      <p:ext uri="{BB962C8B-B14F-4D97-AF65-F5344CB8AC3E}">
        <p14:creationId xmlns:p14="http://schemas.microsoft.com/office/powerpoint/2010/main" val="2123524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9" y="2438400"/>
            <a:ext cx="10617040" cy="8534400"/>
          </a:xfrm>
        </p:spPr>
        <p:txBody>
          <a:bodyPr anchor="b"/>
          <a:lstStyle>
            <a:lvl1pPr>
              <a:defRPr sz="8640"/>
            </a:lvl1pPr>
          </a:lstStyle>
          <a:p>
            <a:r>
              <a:rPr lang="en-US"/>
              <a:t>Click to edit Master title style</a:t>
            </a:r>
          </a:p>
        </p:txBody>
      </p:sp>
      <p:sp>
        <p:nvSpPr>
          <p:cNvPr id="3" name="Content Placeholder 2"/>
          <p:cNvSpPr>
            <a:spLocks noGrp="1"/>
          </p:cNvSpPr>
          <p:nvPr>
            <p:ph idx="1"/>
          </p:nvPr>
        </p:nvSpPr>
        <p:spPr>
          <a:xfrm>
            <a:off x="13994608" y="5266269"/>
            <a:ext cx="16664940" cy="25992667"/>
          </a:xfrm>
        </p:spPr>
        <p:txBody>
          <a:bodyPr/>
          <a:lstStyle>
            <a:lvl1pPr>
              <a:defRPr sz="8640"/>
            </a:lvl1pPr>
            <a:lvl2pPr>
              <a:defRPr sz="7560"/>
            </a:lvl2pPr>
            <a:lvl3pPr>
              <a:defRPr sz="6480"/>
            </a:lvl3pPr>
            <a:lvl4pPr>
              <a:defRPr sz="5400"/>
            </a:lvl4pPr>
            <a:lvl5pPr>
              <a:defRPr sz="5400"/>
            </a:lvl5pPr>
            <a:lvl6pPr>
              <a:defRPr sz="5400"/>
            </a:lvl6pPr>
            <a:lvl7pPr>
              <a:defRPr sz="5400"/>
            </a:lvl7pPr>
            <a:lvl8pPr>
              <a:defRPr sz="5400"/>
            </a:lvl8pPr>
            <a:lvl9pPr>
              <a:defRPr sz="5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267429" y="10972800"/>
            <a:ext cx="10617040" cy="20328469"/>
          </a:xfrm>
        </p:spPr>
        <p:txBody>
          <a:bodyPr/>
          <a:lstStyle>
            <a:lvl1pPr marL="0" indent="0">
              <a:buNone/>
              <a:defRPr sz="4320"/>
            </a:lvl1pPr>
            <a:lvl2pPr marL="1234440" indent="0">
              <a:buNone/>
              <a:defRPr sz="3780"/>
            </a:lvl2pPr>
            <a:lvl3pPr marL="2468880" indent="0">
              <a:buNone/>
              <a:defRPr sz="3240"/>
            </a:lvl3pPr>
            <a:lvl4pPr marL="3703320" indent="0">
              <a:buNone/>
              <a:defRPr sz="2700"/>
            </a:lvl4pPr>
            <a:lvl5pPr marL="4937760" indent="0">
              <a:buNone/>
              <a:defRPr sz="2700"/>
            </a:lvl5pPr>
            <a:lvl6pPr marL="6172200" indent="0">
              <a:buNone/>
              <a:defRPr sz="2700"/>
            </a:lvl6pPr>
            <a:lvl7pPr marL="7406640" indent="0">
              <a:buNone/>
              <a:defRPr sz="2700"/>
            </a:lvl7pPr>
            <a:lvl8pPr marL="8641080" indent="0">
              <a:buNone/>
              <a:defRPr sz="2700"/>
            </a:lvl8pPr>
            <a:lvl9pPr marL="9875520" indent="0">
              <a:buNone/>
              <a:defRPr sz="2700"/>
            </a:lvl9pPr>
          </a:lstStyle>
          <a:p>
            <a:pPr lvl="0"/>
            <a:r>
              <a:rPr lang="en-US"/>
              <a:t>Edit Master text styles</a:t>
            </a:r>
          </a:p>
        </p:txBody>
      </p:sp>
      <p:sp>
        <p:nvSpPr>
          <p:cNvPr id="5" name="Date Placeholder 4"/>
          <p:cNvSpPr>
            <a:spLocks noGrp="1"/>
          </p:cNvSpPr>
          <p:nvPr>
            <p:ph type="dt" sz="half" idx="10"/>
          </p:nvPr>
        </p:nvSpPr>
        <p:spPr>
          <a:xfrm>
            <a:off x="2263140" y="33900536"/>
            <a:ext cx="7406640" cy="1947333"/>
          </a:xfrm>
          <a:prstGeom prst="rect">
            <a:avLst/>
          </a:prstGeom>
        </p:spPr>
        <p:txBody>
          <a:bodyPr/>
          <a:lstStyle/>
          <a:p>
            <a:fld id="{B185C8BF-DC9D-4230-9B40-0140EBB9CE2A}" type="datetimeFigureOut">
              <a:rPr lang="en-US" smtClean="0"/>
              <a:t>6/8/22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23248620" y="33900536"/>
            <a:ext cx="7406640" cy="1947333"/>
          </a:xfrm>
          <a:prstGeom prst="rect">
            <a:avLst/>
          </a:prstGeom>
        </p:spPr>
        <p:txBody>
          <a:bodyPr/>
          <a:lstStyle/>
          <a:p>
            <a:fld id="{B494505A-0E8F-4EE4-8E1A-CBE5D9AD5071}" type="slidenum">
              <a:rPr lang="en-US" smtClean="0"/>
              <a:t>‹#›</a:t>
            </a:fld>
            <a:endParaRPr lang="en-US"/>
          </a:p>
        </p:txBody>
      </p:sp>
    </p:spTree>
    <p:extLst>
      <p:ext uri="{BB962C8B-B14F-4D97-AF65-F5344CB8AC3E}">
        <p14:creationId xmlns:p14="http://schemas.microsoft.com/office/powerpoint/2010/main" val="1738862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9" y="2438400"/>
            <a:ext cx="10617040" cy="8534400"/>
          </a:xfrm>
        </p:spPr>
        <p:txBody>
          <a:bodyPr anchor="b"/>
          <a:lstStyle>
            <a:lvl1pPr>
              <a:defRPr sz="8640"/>
            </a:lvl1pPr>
          </a:lstStyle>
          <a:p>
            <a:r>
              <a:rPr lang="en-US"/>
              <a:t>Click to edit Master title style</a:t>
            </a:r>
          </a:p>
        </p:txBody>
      </p:sp>
      <p:sp>
        <p:nvSpPr>
          <p:cNvPr id="3" name="Picture Placeholder 2"/>
          <p:cNvSpPr>
            <a:spLocks noGrp="1"/>
          </p:cNvSpPr>
          <p:nvPr>
            <p:ph type="pic" idx="1"/>
          </p:nvPr>
        </p:nvSpPr>
        <p:spPr>
          <a:xfrm>
            <a:off x="13994608" y="5266269"/>
            <a:ext cx="16664940" cy="25992667"/>
          </a:xfrm>
        </p:spPr>
        <p:txBody>
          <a:bodyPr/>
          <a:lstStyle>
            <a:lvl1pPr marL="0" indent="0">
              <a:buNone/>
              <a:defRPr sz="8640"/>
            </a:lvl1pPr>
            <a:lvl2pPr marL="1234440" indent="0">
              <a:buNone/>
              <a:defRPr sz="7560"/>
            </a:lvl2pPr>
            <a:lvl3pPr marL="2468880" indent="0">
              <a:buNone/>
              <a:defRPr sz="6480"/>
            </a:lvl3pPr>
            <a:lvl4pPr marL="3703320" indent="0">
              <a:buNone/>
              <a:defRPr sz="5400"/>
            </a:lvl4pPr>
            <a:lvl5pPr marL="4937760" indent="0">
              <a:buNone/>
              <a:defRPr sz="5400"/>
            </a:lvl5pPr>
            <a:lvl6pPr marL="6172200" indent="0">
              <a:buNone/>
              <a:defRPr sz="5400"/>
            </a:lvl6pPr>
            <a:lvl7pPr marL="7406640" indent="0">
              <a:buNone/>
              <a:defRPr sz="5400"/>
            </a:lvl7pPr>
            <a:lvl8pPr marL="8641080" indent="0">
              <a:buNone/>
              <a:defRPr sz="5400"/>
            </a:lvl8pPr>
            <a:lvl9pPr marL="9875520" indent="0">
              <a:buNone/>
              <a:defRPr sz="5400"/>
            </a:lvl9pPr>
          </a:lstStyle>
          <a:p>
            <a:endParaRPr lang="en-US"/>
          </a:p>
        </p:txBody>
      </p:sp>
      <p:sp>
        <p:nvSpPr>
          <p:cNvPr id="4" name="Text Placeholder 3"/>
          <p:cNvSpPr>
            <a:spLocks noGrp="1"/>
          </p:cNvSpPr>
          <p:nvPr>
            <p:ph type="body" sz="half" idx="2"/>
          </p:nvPr>
        </p:nvSpPr>
        <p:spPr>
          <a:xfrm>
            <a:off x="2267429" y="10972800"/>
            <a:ext cx="10617040" cy="20328469"/>
          </a:xfrm>
        </p:spPr>
        <p:txBody>
          <a:bodyPr/>
          <a:lstStyle>
            <a:lvl1pPr marL="0" indent="0">
              <a:buNone/>
              <a:defRPr sz="4320"/>
            </a:lvl1pPr>
            <a:lvl2pPr marL="1234440" indent="0">
              <a:buNone/>
              <a:defRPr sz="3780"/>
            </a:lvl2pPr>
            <a:lvl3pPr marL="2468880" indent="0">
              <a:buNone/>
              <a:defRPr sz="3240"/>
            </a:lvl3pPr>
            <a:lvl4pPr marL="3703320" indent="0">
              <a:buNone/>
              <a:defRPr sz="2700"/>
            </a:lvl4pPr>
            <a:lvl5pPr marL="4937760" indent="0">
              <a:buNone/>
              <a:defRPr sz="2700"/>
            </a:lvl5pPr>
            <a:lvl6pPr marL="6172200" indent="0">
              <a:buNone/>
              <a:defRPr sz="2700"/>
            </a:lvl6pPr>
            <a:lvl7pPr marL="7406640" indent="0">
              <a:buNone/>
              <a:defRPr sz="2700"/>
            </a:lvl7pPr>
            <a:lvl8pPr marL="8641080" indent="0">
              <a:buNone/>
              <a:defRPr sz="2700"/>
            </a:lvl8pPr>
            <a:lvl9pPr marL="9875520" indent="0">
              <a:buNone/>
              <a:defRPr sz="2700"/>
            </a:lvl9pPr>
          </a:lstStyle>
          <a:p>
            <a:pPr lvl="0"/>
            <a:r>
              <a:rPr lang="en-US"/>
              <a:t>Edit Master text styles</a:t>
            </a:r>
          </a:p>
        </p:txBody>
      </p:sp>
      <p:sp>
        <p:nvSpPr>
          <p:cNvPr id="5" name="Date Placeholder 4"/>
          <p:cNvSpPr>
            <a:spLocks noGrp="1"/>
          </p:cNvSpPr>
          <p:nvPr>
            <p:ph type="dt" sz="half" idx="10"/>
          </p:nvPr>
        </p:nvSpPr>
        <p:spPr>
          <a:xfrm>
            <a:off x="2263140" y="33900536"/>
            <a:ext cx="7406640" cy="1947333"/>
          </a:xfrm>
          <a:prstGeom prst="rect">
            <a:avLst/>
          </a:prstGeom>
        </p:spPr>
        <p:txBody>
          <a:bodyPr/>
          <a:lstStyle/>
          <a:p>
            <a:fld id="{B185C8BF-DC9D-4230-9B40-0140EBB9CE2A}" type="datetimeFigureOut">
              <a:rPr lang="en-US" smtClean="0"/>
              <a:t>6/8/22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23248620" y="33900536"/>
            <a:ext cx="7406640" cy="1947333"/>
          </a:xfrm>
          <a:prstGeom prst="rect">
            <a:avLst/>
          </a:prstGeom>
        </p:spPr>
        <p:txBody>
          <a:bodyPr/>
          <a:lstStyle/>
          <a:p>
            <a:fld id="{B494505A-0E8F-4EE4-8E1A-CBE5D9AD5071}" type="slidenum">
              <a:rPr lang="en-US" smtClean="0"/>
              <a:t>‹#›</a:t>
            </a:fld>
            <a:endParaRPr lang="en-US"/>
          </a:p>
        </p:txBody>
      </p:sp>
    </p:spTree>
    <p:extLst>
      <p:ext uri="{BB962C8B-B14F-4D97-AF65-F5344CB8AC3E}">
        <p14:creationId xmlns:p14="http://schemas.microsoft.com/office/powerpoint/2010/main" val="3863909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98384" y="1947336"/>
            <a:ext cx="24880102" cy="229922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2263140" y="4915168"/>
            <a:ext cx="28392120" cy="2802863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2022475" y="32956500"/>
            <a:ext cx="28884563" cy="2891369"/>
          </a:xfrm>
          <a:prstGeom prst="rect">
            <a:avLst/>
          </a:prstGeom>
        </p:spPr>
        <p:txBody>
          <a:bodyPr vert="horz" lIns="91440" tIns="45720" rIns="91440" bIns="45720" rtlCol="0" anchor="ctr"/>
          <a:lstStyle>
            <a:lvl1pPr algn="ctr">
              <a:defRPr sz="3240">
                <a:solidFill>
                  <a:schemeClr val="tx1">
                    <a:tint val="75000"/>
                  </a:schemeClr>
                </a:solidFill>
              </a:defRPr>
            </a:lvl1pPr>
          </a:lstStyle>
          <a:p>
            <a:r>
              <a:rPr lang="en-US" dirty="0"/>
              <a:t>Acknowledgements go here in footer</a:t>
            </a:r>
          </a:p>
        </p:txBody>
      </p:sp>
      <p:sp>
        <p:nvSpPr>
          <p:cNvPr id="10" name="Rectangle 326"/>
          <p:cNvSpPr>
            <a:spLocks noChangeArrowheads="1"/>
          </p:cNvSpPr>
          <p:nvPr userDrawn="1"/>
        </p:nvSpPr>
        <p:spPr bwMode="auto">
          <a:xfrm>
            <a:off x="2011363" y="32804100"/>
            <a:ext cx="28895675" cy="152400"/>
          </a:xfrm>
          <a:prstGeom prst="rect">
            <a:avLst/>
          </a:prstGeom>
          <a:solidFill>
            <a:srgbClr val="6E8CEE"/>
          </a:solidFill>
          <a:ln w="76200">
            <a:solidFill>
              <a:srgbClr val="6E8CEE"/>
            </a:solidFill>
            <a:miter lim="800000"/>
            <a:headEnd/>
            <a:tailEnd/>
          </a:ln>
        </p:spPr>
        <p:txBody>
          <a:bodyPr wrap="none" anchor="ct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defRPr/>
            </a:pPr>
            <a:endParaRPr lang="en-US" altLang="en-US"/>
          </a:p>
        </p:txBody>
      </p:sp>
      <p:sp>
        <p:nvSpPr>
          <p:cNvPr id="11" name="Rectangle 331"/>
          <p:cNvSpPr>
            <a:spLocks noChangeArrowheads="1"/>
          </p:cNvSpPr>
          <p:nvPr userDrawn="1"/>
        </p:nvSpPr>
        <p:spPr bwMode="auto">
          <a:xfrm flipV="1">
            <a:off x="1839914" y="4216928"/>
            <a:ext cx="29915996" cy="45719"/>
          </a:xfrm>
          <a:prstGeom prst="rect">
            <a:avLst/>
          </a:prstGeom>
          <a:solidFill>
            <a:srgbClr val="6E8CEE"/>
          </a:solidFill>
          <a:ln w="76200">
            <a:solidFill>
              <a:srgbClr val="6E8CEE"/>
            </a:solidFill>
            <a:miter lim="800000"/>
            <a:headEnd/>
            <a:tailEnd/>
          </a:ln>
        </p:spPr>
        <p:txBody>
          <a:bodyPr wrap="none" anchor="ct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defRPr/>
            </a:pPr>
            <a:endParaRPr lang="en-US" altLang="en-US"/>
          </a:p>
        </p:txBody>
      </p:sp>
      <p:sp>
        <p:nvSpPr>
          <p:cNvPr id="12" name="Text Box 334"/>
          <p:cNvSpPr txBox="1">
            <a:spLocks noChangeArrowheads="1"/>
          </p:cNvSpPr>
          <p:nvPr userDrawn="1"/>
        </p:nvSpPr>
        <p:spPr bwMode="auto">
          <a:xfrm>
            <a:off x="26267410" y="3447257"/>
            <a:ext cx="43878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sz="2400">
                <a:solidFill>
                  <a:schemeClr val="tx1"/>
                </a:solidFill>
                <a:latin typeface="Times New Roman" charset="0"/>
                <a:ea typeface="ＭＳ Ｐゴシック" charset="0"/>
              </a:defRPr>
            </a:lvl9pPr>
          </a:lstStyle>
          <a:p>
            <a:pPr>
              <a:defRPr/>
            </a:pPr>
            <a:r>
              <a:rPr lang="en-US" sz="2800" b="1" dirty="0">
                <a:solidFill>
                  <a:schemeClr val="accent1">
                    <a:lumMod val="50000"/>
                  </a:schemeClr>
                </a:solidFill>
                <a:latin typeface="Tahoma" charset="0"/>
              </a:rPr>
              <a:t>www.casos.cs.cmu.edu</a:t>
            </a:r>
          </a:p>
        </p:txBody>
      </p:sp>
      <p:pic>
        <p:nvPicPr>
          <p:cNvPr id="13" name="Picture 321"/>
          <p:cNvPicPr>
            <a:picLocks noChangeAspect="1" noChangeArrowheads="1"/>
          </p:cNvPicPr>
          <p:nvPr userDrawn="1"/>
        </p:nvPicPr>
        <p:blipFill>
          <a:blip r:embed="rId13" cstate="print">
            <a:extLst>
              <a:ext uri="{28A0092B-C50C-407E-A947-70E740481C1C}">
                <a14:useLocalDpi xmlns:a14="http://schemas.microsoft.com/office/drawing/2010/main" val="0"/>
              </a:ext>
            </a:extLst>
          </a:blip>
          <a:stretch>
            <a:fillRect/>
          </a:stretch>
        </p:blipFill>
        <p:spPr bwMode="auto">
          <a:xfrm>
            <a:off x="26951940" y="1406216"/>
            <a:ext cx="3372239" cy="2191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336" descr="ISR_blue"/>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26951940" y="34483177"/>
            <a:ext cx="4803969" cy="145782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988394" y="914399"/>
            <a:ext cx="3486467" cy="3209397"/>
          </a:xfrm>
          <a:prstGeom prst="rect">
            <a:avLst/>
          </a:prstGeom>
        </p:spPr>
      </p:pic>
    </p:spTree>
    <p:extLst>
      <p:ext uri="{BB962C8B-B14F-4D97-AF65-F5344CB8AC3E}">
        <p14:creationId xmlns:p14="http://schemas.microsoft.com/office/powerpoint/2010/main" val="5898670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468880" rtl="0" eaLnBrk="1" latinLnBrk="0" hangingPunct="1">
        <a:lnSpc>
          <a:spcPct val="90000"/>
        </a:lnSpc>
        <a:spcBef>
          <a:spcPct val="0"/>
        </a:spcBef>
        <a:buNone/>
        <a:defRPr sz="11880" kern="1200">
          <a:solidFill>
            <a:schemeClr val="accent1">
              <a:lumMod val="50000"/>
            </a:schemeClr>
          </a:solidFill>
          <a:latin typeface="+mn-lt"/>
          <a:ea typeface="+mj-ea"/>
          <a:cs typeface="+mj-cs"/>
        </a:defRPr>
      </a:lvl1pPr>
    </p:titleStyle>
    <p:bodyStyle>
      <a:lvl1pPr marL="617220" indent="-617220" algn="l" defTabSz="2468880" rtl="0" eaLnBrk="1" latinLnBrk="0" hangingPunct="1">
        <a:lnSpc>
          <a:spcPct val="90000"/>
        </a:lnSpc>
        <a:spcBef>
          <a:spcPts val="2700"/>
        </a:spcBef>
        <a:buFont typeface="Arial" panose="020B0604020202020204" pitchFamily="34" charset="0"/>
        <a:buChar char="•"/>
        <a:defRPr sz="7560" kern="1200">
          <a:solidFill>
            <a:schemeClr val="tx1"/>
          </a:solidFill>
          <a:latin typeface="+mn-lt"/>
          <a:ea typeface="+mn-ea"/>
          <a:cs typeface="+mn-cs"/>
        </a:defRPr>
      </a:lvl1pPr>
      <a:lvl2pPr marL="1851660" indent="-617220" algn="l" defTabSz="2468880" rtl="0" eaLnBrk="1" latinLnBrk="0" hangingPunct="1">
        <a:lnSpc>
          <a:spcPct val="90000"/>
        </a:lnSpc>
        <a:spcBef>
          <a:spcPts val="1350"/>
        </a:spcBef>
        <a:buFont typeface="Arial" panose="020B0604020202020204" pitchFamily="34" charset="0"/>
        <a:buChar char="•"/>
        <a:defRPr sz="6480" kern="1200">
          <a:solidFill>
            <a:schemeClr val="tx1"/>
          </a:solidFill>
          <a:latin typeface="+mn-lt"/>
          <a:ea typeface="+mn-ea"/>
          <a:cs typeface="+mn-cs"/>
        </a:defRPr>
      </a:lvl2pPr>
      <a:lvl3pPr marL="3086100" indent="-617220" algn="l" defTabSz="2468880" rtl="0" eaLnBrk="1" latinLnBrk="0" hangingPunct="1">
        <a:lnSpc>
          <a:spcPct val="90000"/>
        </a:lnSpc>
        <a:spcBef>
          <a:spcPts val="1350"/>
        </a:spcBef>
        <a:buFont typeface="Arial" panose="020B0604020202020204" pitchFamily="34" charset="0"/>
        <a:buChar char="•"/>
        <a:defRPr sz="5400" kern="1200">
          <a:solidFill>
            <a:schemeClr val="tx1"/>
          </a:solidFill>
          <a:latin typeface="+mn-lt"/>
          <a:ea typeface="+mn-ea"/>
          <a:cs typeface="+mn-cs"/>
        </a:defRPr>
      </a:lvl3pPr>
      <a:lvl4pPr marL="432054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4pPr>
      <a:lvl5pPr marL="555498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5pPr>
      <a:lvl6pPr marL="678942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6pPr>
      <a:lvl7pPr marL="802386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7pPr>
      <a:lvl8pPr marL="925830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8pPr>
      <a:lvl9pPr marL="1049274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9pPr>
    </p:bodyStyle>
    <p:otherStyle>
      <a:defPPr>
        <a:defRPr lang="en-US"/>
      </a:defPPr>
      <a:lvl1pPr marL="0" algn="l" defTabSz="2468880" rtl="0" eaLnBrk="1" latinLnBrk="0" hangingPunct="1">
        <a:defRPr sz="4860" kern="1200">
          <a:solidFill>
            <a:schemeClr val="tx1"/>
          </a:solidFill>
          <a:latin typeface="+mn-lt"/>
          <a:ea typeface="+mn-ea"/>
          <a:cs typeface="+mn-cs"/>
        </a:defRPr>
      </a:lvl1pPr>
      <a:lvl2pPr marL="1234440" algn="l" defTabSz="2468880" rtl="0" eaLnBrk="1" latinLnBrk="0" hangingPunct="1">
        <a:defRPr sz="4860" kern="1200">
          <a:solidFill>
            <a:schemeClr val="tx1"/>
          </a:solidFill>
          <a:latin typeface="+mn-lt"/>
          <a:ea typeface="+mn-ea"/>
          <a:cs typeface="+mn-cs"/>
        </a:defRPr>
      </a:lvl2pPr>
      <a:lvl3pPr marL="2468880" algn="l" defTabSz="2468880" rtl="0" eaLnBrk="1" latinLnBrk="0" hangingPunct="1">
        <a:defRPr sz="4860" kern="1200">
          <a:solidFill>
            <a:schemeClr val="tx1"/>
          </a:solidFill>
          <a:latin typeface="+mn-lt"/>
          <a:ea typeface="+mn-ea"/>
          <a:cs typeface="+mn-cs"/>
        </a:defRPr>
      </a:lvl3pPr>
      <a:lvl4pPr marL="3703320" algn="l" defTabSz="2468880" rtl="0" eaLnBrk="1" latinLnBrk="0" hangingPunct="1">
        <a:defRPr sz="4860" kern="1200">
          <a:solidFill>
            <a:schemeClr val="tx1"/>
          </a:solidFill>
          <a:latin typeface="+mn-lt"/>
          <a:ea typeface="+mn-ea"/>
          <a:cs typeface="+mn-cs"/>
        </a:defRPr>
      </a:lvl4pPr>
      <a:lvl5pPr marL="4937760" algn="l" defTabSz="2468880" rtl="0" eaLnBrk="1" latinLnBrk="0" hangingPunct="1">
        <a:defRPr sz="4860" kern="1200">
          <a:solidFill>
            <a:schemeClr val="tx1"/>
          </a:solidFill>
          <a:latin typeface="+mn-lt"/>
          <a:ea typeface="+mn-ea"/>
          <a:cs typeface="+mn-cs"/>
        </a:defRPr>
      </a:lvl5pPr>
      <a:lvl6pPr marL="6172200" algn="l" defTabSz="2468880" rtl="0" eaLnBrk="1" latinLnBrk="0" hangingPunct="1">
        <a:defRPr sz="4860" kern="1200">
          <a:solidFill>
            <a:schemeClr val="tx1"/>
          </a:solidFill>
          <a:latin typeface="+mn-lt"/>
          <a:ea typeface="+mn-ea"/>
          <a:cs typeface="+mn-cs"/>
        </a:defRPr>
      </a:lvl6pPr>
      <a:lvl7pPr marL="7406640" algn="l" defTabSz="2468880" rtl="0" eaLnBrk="1" latinLnBrk="0" hangingPunct="1">
        <a:defRPr sz="4860" kern="1200">
          <a:solidFill>
            <a:schemeClr val="tx1"/>
          </a:solidFill>
          <a:latin typeface="+mn-lt"/>
          <a:ea typeface="+mn-ea"/>
          <a:cs typeface="+mn-cs"/>
        </a:defRPr>
      </a:lvl7pPr>
      <a:lvl8pPr marL="8641080" algn="l" defTabSz="2468880" rtl="0" eaLnBrk="1" latinLnBrk="0" hangingPunct="1">
        <a:defRPr sz="4860" kern="1200">
          <a:solidFill>
            <a:schemeClr val="tx1"/>
          </a:solidFill>
          <a:latin typeface="+mn-lt"/>
          <a:ea typeface="+mn-ea"/>
          <a:cs typeface="+mn-cs"/>
        </a:defRPr>
      </a:lvl8pPr>
      <a:lvl9pPr marL="9875520" algn="l" defTabSz="2468880" rtl="0" eaLnBrk="1" latinLnBrk="0" hangingPunct="1">
        <a:defRPr sz="48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microsoft.com/office/2007/relationships/hdphoto" Target="../media/hdphoto2.wdp"/><Relationship Id="rId12" Type="http://schemas.openxmlformats.org/officeDocument/2006/relationships/hyperlink" Target="https://developers.google.com/analytics/resources/concepts/gaConceptsTrackingOverview"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hyperlink" Target="https://support.google.com/adsense/answer/6242051?hl=en" TargetMode="External"/><Relationship Id="rId5" Type="http://schemas.microsoft.com/office/2007/relationships/hdphoto" Target="../media/hdphoto1.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3.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Text Box 12"/>
          <p:cNvSpPr txBox="1">
            <a:spLocks noChangeArrowheads="1"/>
          </p:cNvSpPr>
          <p:nvPr/>
        </p:nvSpPr>
        <p:spPr bwMode="auto">
          <a:xfrm>
            <a:off x="5627007" y="1956994"/>
            <a:ext cx="5167086"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2880" tIns="91440" rIns="182880" bIns="91440">
            <a:spAutoFit/>
          </a:bodyPr>
          <a:lstStyle>
            <a:lvl1pPr defTabSz="1828800">
              <a:defRPr sz="2400">
                <a:solidFill>
                  <a:schemeClr val="tx1"/>
                </a:solidFill>
                <a:latin typeface="Times New Roman" panose="02020603050405020304" pitchFamily="18" charset="0"/>
                <a:ea typeface="MS PGothic" panose="020B0600070205080204" pitchFamily="34" charset="-128"/>
              </a:defRPr>
            </a:lvl1pPr>
            <a:lvl2pPr marL="742950" indent="-285750" defTabSz="1828800">
              <a:defRPr sz="2400">
                <a:solidFill>
                  <a:schemeClr val="tx1"/>
                </a:solidFill>
                <a:latin typeface="Times New Roman" panose="02020603050405020304" pitchFamily="18" charset="0"/>
                <a:ea typeface="MS PGothic" panose="020B0600070205080204" pitchFamily="34" charset="-128"/>
              </a:defRPr>
            </a:lvl2pPr>
            <a:lvl3pPr marL="1143000" indent="-228600" defTabSz="1828800">
              <a:defRPr sz="2400">
                <a:solidFill>
                  <a:schemeClr val="tx1"/>
                </a:solidFill>
                <a:latin typeface="Times New Roman" panose="02020603050405020304" pitchFamily="18" charset="0"/>
                <a:ea typeface="MS PGothic" panose="020B0600070205080204" pitchFamily="34" charset="-128"/>
              </a:defRPr>
            </a:lvl3pPr>
            <a:lvl4pPr marL="1600200" indent="-228600" defTabSz="1828800">
              <a:defRPr sz="2400">
                <a:solidFill>
                  <a:schemeClr val="tx1"/>
                </a:solidFill>
                <a:latin typeface="Times New Roman" panose="02020603050405020304" pitchFamily="18" charset="0"/>
                <a:ea typeface="MS PGothic" panose="020B0600070205080204" pitchFamily="34" charset="-128"/>
              </a:defRPr>
            </a:lvl4pPr>
            <a:lvl5pPr marL="2057400" indent="-228600" defTabSz="1828800">
              <a:defRPr sz="2400">
                <a:solidFill>
                  <a:schemeClr val="tx1"/>
                </a:solidFill>
                <a:latin typeface="Times New Roman" panose="02020603050405020304" pitchFamily="18" charset="0"/>
                <a:ea typeface="MS PGothic" panose="020B0600070205080204" pitchFamily="34" charset="-128"/>
              </a:defRPr>
            </a:lvl5pPr>
            <a:lvl6pPr marL="2514600" indent="-228600" defTabSz="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r>
              <a:rPr lang="en-US" altLang="en-US" sz="5400" b="1" dirty="0">
                <a:latin typeface="+mn-lt"/>
              </a:rPr>
              <a:t>J.D. Moffitt</a:t>
            </a:r>
          </a:p>
          <a:p>
            <a:pPr algn="ctr"/>
            <a:r>
              <a:rPr lang="en-US" altLang="en-US" sz="3600" b="1" dirty="0">
                <a:latin typeface="+mn-lt"/>
              </a:rPr>
              <a:t>jdmoffit@cs.cmu.edu</a:t>
            </a:r>
          </a:p>
        </p:txBody>
      </p:sp>
      <p:sp>
        <p:nvSpPr>
          <p:cNvPr id="2056" name="Rectangle 60"/>
          <p:cNvSpPr>
            <a:spLocks noChangeArrowheads="1"/>
          </p:cNvSpPr>
          <p:nvPr/>
        </p:nvSpPr>
        <p:spPr bwMode="auto">
          <a:xfrm>
            <a:off x="1925638" y="32966464"/>
            <a:ext cx="289814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rIns="182880">
            <a:spAutoFit/>
          </a:bodyPr>
          <a:lstStyle>
            <a:lvl1pPr>
              <a:defRPr sz="2400">
                <a:solidFill>
                  <a:schemeClr val="tx1"/>
                </a:solidFill>
                <a:latin typeface="Times New Roman" panose="02020603050405020304" pitchFamily="18" charset="0"/>
                <a:ea typeface="MS PGothic" panose="020B0600070205080204" pitchFamily="34" charset="-128"/>
              </a:defRPr>
            </a:lvl1pPr>
            <a:lvl2pPr marL="742950" indent="-285750">
              <a:defRPr sz="2400">
                <a:solidFill>
                  <a:schemeClr val="tx1"/>
                </a:solidFill>
                <a:latin typeface="Times New Roman" panose="02020603050405020304" pitchFamily="18" charset="0"/>
                <a:ea typeface="MS PGothic" panose="020B0600070205080204" pitchFamily="34" charset="-128"/>
              </a:defRPr>
            </a:lvl2pPr>
            <a:lvl3pPr marL="1143000" indent="-228600">
              <a:defRPr sz="2400">
                <a:solidFill>
                  <a:schemeClr val="tx1"/>
                </a:solidFill>
                <a:latin typeface="Times New Roman" panose="02020603050405020304" pitchFamily="18" charset="0"/>
                <a:ea typeface="MS PGothic" panose="020B0600070205080204" pitchFamily="34" charset="-128"/>
              </a:defRPr>
            </a:lvl3pPr>
            <a:lvl4pPr marL="1600200" indent="-228600">
              <a:defRPr sz="2400">
                <a:solidFill>
                  <a:schemeClr val="tx1"/>
                </a:solidFill>
                <a:latin typeface="Times New Roman" panose="02020603050405020304" pitchFamily="18" charset="0"/>
                <a:ea typeface="MS PGothic" panose="020B0600070205080204" pitchFamily="34" charset="-128"/>
              </a:defRPr>
            </a:lvl4pPr>
            <a:lvl5pPr marL="2057400" indent="-22860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r>
              <a:rPr lang="en-US" sz="3200" dirty="0"/>
              <a:t>This work was supported in part by Office of Naval Research (ONR) under grants N00014182106 and N000141812108, the Knight Foundation, the United States Army, and the Center for Computational Analysis of Social and Organization Systems (CASOS). The views and conclusions contained in this document are those of the authors and should not be interpreted as representing official policies, either expressed or implied, of ONR, the Knight Foundation, the United States Army or the U.S. government.</a:t>
            </a:r>
          </a:p>
        </p:txBody>
      </p:sp>
      <p:sp>
        <p:nvSpPr>
          <p:cNvPr id="31" name="Text Box 12">
            <a:extLst>
              <a:ext uri="{FF2B5EF4-FFF2-40B4-BE49-F238E27FC236}">
                <a16:creationId xmlns:a16="http://schemas.microsoft.com/office/drawing/2014/main" id="{6864DF85-B63D-4A53-B4F0-3000E977383C}"/>
              </a:ext>
            </a:extLst>
          </p:cNvPr>
          <p:cNvSpPr txBox="1">
            <a:spLocks noChangeArrowheads="1"/>
          </p:cNvSpPr>
          <p:nvPr/>
        </p:nvSpPr>
        <p:spPr bwMode="auto">
          <a:xfrm>
            <a:off x="12789807" y="1956994"/>
            <a:ext cx="5167086"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2880" tIns="91440" rIns="182880" bIns="91440">
            <a:spAutoFit/>
          </a:bodyPr>
          <a:lstStyle>
            <a:lvl1pPr defTabSz="1828800">
              <a:defRPr sz="2400">
                <a:solidFill>
                  <a:schemeClr val="tx1"/>
                </a:solidFill>
                <a:latin typeface="Times New Roman" panose="02020603050405020304" pitchFamily="18" charset="0"/>
                <a:ea typeface="MS PGothic" panose="020B0600070205080204" pitchFamily="34" charset="-128"/>
              </a:defRPr>
            </a:lvl1pPr>
            <a:lvl2pPr marL="742950" indent="-285750" defTabSz="1828800">
              <a:defRPr sz="2400">
                <a:solidFill>
                  <a:schemeClr val="tx1"/>
                </a:solidFill>
                <a:latin typeface="Times New Roman" panose="02020603050405020304" pitchFamily="18" charset="0"/>
                <a:ea typeface="MS PGothic" panose="020B0600070205080204" pitchFamily="34" charset="-128"/>
              </a:defRPr>
            </a:lvl2pPr>
            <a:lvl3pPr marL="1143000" indent="-228600" defTabSz="1828800">
              <a:defRPr sz="2400">
                <a:solidFill>
                  <a:schemeClr val="tx1"/>
                </a:solidFill>
                <a:latin typeface="Times New Roman" panose="02020603050405020304" pitchFamily="18" charset="0"/>
                <a:ea typeface="MS PGothic" panose="020B0600070205080204" pitchFamily="34" charset="-128"/>
              </a:defRPr>
            </a:lvl3pPr>
            <a:lvl4pPr marL="1600200" indent="-228600" defTabSz="1828800">
              <a:defRPr sz="2400">
                <a:solidFill>
                  <a:schemeClr val="tx1"/>
                </a:solidFill>
                <a:latin typeface="Times New Roman" panose="02020603050405020304" pitchFamily="18" charset="0"/>
                <a:ea typeface="MS PGothic" panose="020B0600070205080204" pitchFamily="34" charset="-128"/>
              </a:defRPr>
            </a:lvl4pPr>
            <a:lvl5pPr marL="2057400" indent="-228600" defTabSz="1828800">
              <a:defRPr sz="2400">
                <a:solidFill>
                  <a:schemeClr val="tx1"/>
                </a:solidFill>
                <a:latin typeface="Times New Roman" panose="02020603050405020304" pitchFamily="18" charset="0"/>
                <a:ea typeface="MS PGothic" panose="020B0600070205080204" pitchFamily="34" charset="-128"/>
              </a:defRPr>
            </a:lvl5pPr>
            <a:lvl6pPr marL="2514600" indent="-228600" defTabSz="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r>
              <a:rPr lang="en-US" altLang="en-US" sz="5400" b="1" dirty="0">
                <a:latin typeface="+mn-lt"/>
              </a:rPr>
              <a:t>Catherine King</a:t>
            </a:r>
          </a:p>
          <a:p>
            <a:pPr algn="ctr"/>
            <a:r>
              <a:rPr lang="en-US" sz="3600" b="1" dirty="0">
                <a:latin typeface="+mn-lt"/>
              </a:rPr>
              <a:t>cking2@cs.cmu.edu</a:t>
            </a:r>
            <a:endParaRPr lang="en-US" altLang="en-US" sz="3600" b="1" dirty="0">
              <a:latin typeface="+mn-lt"/>
            </a:endParaRPr>
          </a:p>
        </p:txBody>
      </p:sp>
      <p:sp>
        <p:nvSpPr>
          <p:cNvPr id="2" name="TextBox 1"/>
          <p:cNvSpPr txBox="1"/>
          <p:nvPr/>
        </p:nvSpPr>
        <p:spPr>
          <a:xfrm>
            <a:off x="1925638" y="4424987"/>
            <a:ext cx="29804042" cy="2708434"/>
          </a:xfrm>
          <a:prstGeom prst="rect">
            <a:avLst/>
          </a:prstGeom>
          <a:noFill/>
        </p:spPr>
        <p:txBody>
          <a:bodyPr wrap="square" rtlCol="0">
            <a:spAutoFit/>
          </a:bodyPr>
          <a:lstStyle/>
          <a:p>
            <a:pPr algn="ctr"/>
            <a:r>
              <a:rPr lang="en-US" sz="8500" b="1" dirty="0">
                <a:solidFill>
                  <a:schemeClr val="accent1">
                    <a:lumMod val="50000"/>
                  </a:schemeClr>
                </a:solidFill>
              </a:rPr>
              <a:t>Connecting the Domains: An Investigation of Internet Domains found in COVID-19 Conspiracy Tweets</a:t>
            </a:r>
          </a:p>
        </p:txBody>
      </p:sp>
      <p:sp>
        <p:nvSpPr>
          <p:cNvPr id="6" name="Text Box 12">
            <a:extLst>
              <a:ext uri="{FF2B5EF4-FFF2-40B4-BE49-F238E27FC236}">
                <a16:creationId xmlns:a16="http://schemas.microsoft.com/office/drawing/2014/main" id="{B41BBC16-6BF2-1A53-9016-82C83A7AD1C9}"/>
              </a:ext>
            </a:extLst>
          </p:cNvPr>
          <p:cNvSpPr txBox="1">
            <a:spLocks noChangeArrowheads="1"/>
          </p:cNvSpPr>
          <p:nvPr/>
        </p:nvSpPr>
        <p:spPr bwMode="auto">
          <a:xfrm>
            <a:off x="19952607" y="1956994"/>
            <a:ext cx="6418943"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2880" tIns="91440" rIns="182880" bIns="91440">
            <a:spAutoFit/>
          </a:bodyPr>
          <a:lstStyle>
            <a:lvl1pPr defTabSz="1828800">
              <a:defRPr sz="2400">
                <a:solidFill>
                  <a:schemeClr val="tx1"/>
                </a:solidFill>
                <a:latin typeface="Times New Roman" panose="02020603050405020304" pitchFamily="18" charset="0"/>
                <a:ea typeface="MS PGothic" panose="020B0600070205080204" pitchFamily="34" charset="-128"/>
              </a:defRPr>
            </a:lvl1pPr>
            <a:lvl2pPr marL="742950" indent="-285750" defTabSz="1828800">
              <a:defRPr sz="2400">
                <a:solidFill>
                  <a:schemeClr val="tx1"/>
                </a:solidFill>
                <a:latin typeface="Times New Roman" panose="02020603050405020304" pitchFamily="18" charset="0"/>
                <a:ea typeface="MS PGothic" panose="020B0600070205080204" pitchFamily="34" charset="-128"/>
              </a:defRPr>
            </a:lvl2pPr>
            <a:lvl3pPr marL="1143000" indent="-228600" defTabSz="1828800">
              <a:defRPr sz="2400">
                <a:solidFill>
                  <a:schemeClr val="tx1"/>
                </a:solidFill>
                <a:latin typeface="Times New Roman" panose="02020603050405020304" pitchFamily="18" charset="0"/>
                <a:ea typeface="MS PGothic" panose="020B0600070205080204" pitchFamily="34" charset="-128"/>
              </a:defRPr>
            </a:lvl3pPr>
            <a:lvl4pPr marL="1600200" indent="-228600" defTabSz="1828800">
              <a:defRPr sz="2400">
                <a:solidFill>
                  <a:schemeClr val="tx1"/>
                </a:solidFill>
                <a:latin typeface="Times New Roman" panose="02020603050405020304" pitchFamily="18" charset="0"/>
                <a:ea typeface="MS PGothic" panose="020B0600070205080204" pitchFamily="34" charset="-128"/>
              </a:defRPr>
            </a:lvl4pPr>
            <a:lvl5pPr marL="2057400" indent="-228600" defTabSz="1828800">
              <a:defRPr sz="2400">
                <a:solidFill>
                  <a:schemeClr val="tx1"/>
                </a:solidFill>
                <a:latin typeface="Times New Roman" panose="02020603050405020304" pitchFamily="18" charset="0"/>
                <a:ea typeface="MS PGothic" panose="020B0600070205080204" pitchFamily="34" charset="-128"/>
              </a:defRPr>
            </a:lvl5pPr>
            <a:lvl6pPr marL="2514600" indent="-228600" defTabSz="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defTabSz="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defTabSz="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defTabSz="18288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r>
              <a:rPr lang="en-US" altLang="en-US" sz="5400" b="1" dirty="0">
                <a:latin typeface="+mn-lt"/>
              </a:rPr>
              <a:t>Kathleen M. Carley</a:t>
            </a:r>
          </a:p>
          <a:p>
            <a:pPr algn="ctr"/>
            <a:r>
              <a:rPr lang="en-US" sz="3600" b="1" dirty="0">
                <a:latin typeface="+mn-lt"/>
              </a:rPr>
              <a:t>kathleen.carley@cs.cmu.edu</a:t>
            </a:r>
            <a:endParaRPr lang="en-US" altLang="en-US" sz="3600" b="1" dirty="0">
              <a:latin typeface="+mn-lt"/>
            </a:endParaRPr>
          </a:p>
        </p:txBody>
      </p:sp>
      <p:grpSp>
        <p:nvGrpSpPr>
          <p:cNvPr id="91" name="Group 90">
            <a:extLst>
              <a:ext uri="{FF2B5EF4-FFF2-40B4-BE49-F238E27FC236}">
                <a16:creationId xmlns:a16="http://schemas.microsoft.com/office/drawing/2014/main" id="{9B5025F6-0044-D832-8AE3-2C51034020A4}"/>
              </a:ext>
            </a:extLst>
          </p:cNvPr>
          <p:cNvGrpSpPr/>
          <p:nvPr/>
        </p:nvGrpSpPr>
        <p:grpSpPr>
          <a:xfrm>
            <a:off x="66469" y="6509615"/>
            <a:ext cx="10789920" cy="1859102"/>
            <a:chOff x="2560863" y="9442554"/>
            <a:chExt cx="9418320" cy="1859102"/>
          </a:xfrm>
        </p:grpSpPr>
        <p:sp>
          <p:nvSpPr>
            <p:cNvPr id="5" name="Rectangle 4">
              <a:extLst>
                <a:ext uri="{FF2B5EF4-FFF2-40B4-BE49-F238E27FC236}">
                  <a16:creationId xmlns:a16="http://schemas.microsoft.com/office/drawing/2014/main" id="{96AB04DF-47C7-1E4E-967C-85A727095492}"/>
                </a:ext>
              </a:extLst>
            </p:cNvPr>
            <p:cNvSpPr/>
            <p:nvPr/>
          </p:nvSpPr>
          <p:spPr>
            <a:xfrm>
              <a:off x="2560863" y="9953263"/>
              <a:ext cx="9418320" cy="81642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F73F24F-4396-BAED-B59A-51317C507952}"/>
                </a:ext>
              </a:extLst>
            </p:cNvPr>
            <p:cNvSpPr/>
            <p:nvPr/>
          </p:nvSpPr>
          <p:spPr>
            <a:xfrm>
              <a:off x="4892620" y="9442554"/>
              <a:ext cx="4754805" cy="18591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rgbClr val="C00000"/>
                  </a:solidFill>
                </a:rPr>
                <a:t>Introduction</a:t>
              </a:r>
              <a:endParaRPr lang="en-US" sz="4800" dirty="0">
                <a:solidFill>
                  <a:srgbClr val="C00000"/>
                </a:solidFill>
              </a:endParaRPr>
            </a:p>
          </p:txBody>
        </p:sp>
      </p:grpSp>
      <p:grpSp>
        <p:nvGrpSpPr>
          <p:cNvPr id="92" name="Group 91">
            <a:extLst>
              <a:ext uri="{FF2B5EF4-FFF2-40B4-BE49-F238E27FC236}">
                <a16:creationId xmlns:a16="http://schemas.microsoft.com/office/drawing/2014/main" id="{BB3B5331-3990-589B-BFCF-2E949DB7F648}"/>
              </a:ext>
            </a:extLst>
          </p:cNvPr>
          <p:cNvGrpSpPr/>
          <p:nvPr/>
        </p:nvGrpSpPr>
        <p:grpSpPr>
          <a:xfrm>
            <a:off x="66468" y="22151639"/>
            <a:ext cx="10789919" cy="1859102"/>
            <a:chOff x="764721" y="19763474"/>
            <a:chExt cx="9418320" cy="1859102"/>
          </a:xfrm>
        </p:grpSpPr>
        <p:sp>
          <p:nvSpPr>
            <p:cNvPr id="94" name="Rectangle 93">
              <a:extLst>
                <a:ext uri="{FF2B5EF4-FFF2-40B4-BE49-F238E27FC236}">
                  <a16:creationId xmlns:a16="http://schemas.microsoft.com/office/drawing/2014/main" id="{ADFDC268-0289-A78F-BC94-2ABE7A8CF7C6}"/>
                </a:ext>
              </a:extLst>
            </p:cNvPr>
            <p:cNvSpPr/>
            <p:nvPr/>
          </p:nvSpPr>
          <p:spPr>
            <a:xfrm>
              <a:off x="764721" y="20284811"/>
              <a:ext cx="9418320" cy="81642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03707B6-0B56-ECD8-B2E1-283C62D1FDF8}"/>
                </a:ext>
              </a:extLst>
            </p:cNvPr>
            <p:cNvSpPr/>
            <p:nvPr/>
          </p:nvSpPr>
          <p:spPr>
            <a:xfrm>
              <a:off x="3096478" y="19763474"/>
              <a:ext cx="4754805" cy="18591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rgbClr val="C00000"/>
                  </a:solidFill>
                </a:rPr>
                <a:t>Methods</a:t>
              </a:r>
              <a:endParaRPr lang="en-US" sz="4800" dirty="0">
                <a:solidFill>
                  <a:srgbClr val="C00000"/>
                </a:solidFill>
              </a:endParaRPr>
            </a:p>
          </p:txBody>
        </p:sp>
      </p:grpSp>
      <p:grpSp>
        <p:nvGrpSpPr>
          <p:cNvPr id="95" name="Group 94">
            <a:extLst>
              <a:ext uri="{FF2B5EF4-FFF2-40B4-BE49-F238E27FC236}">
                <a16:creationId xmlns:a16="http://schemas.microsoft.com/office/drawing/2014/main" id="{0F3AD71E-9FC2-7433-6578-DE0B12551174}"/>
              </a:ext>
            </a:extLst>
          </p:cNvPr>
          <p:cNvGrpSpPr/>
          <p:nvPr/>
        </p:nvGrpSpPr>
        <p:grpSpPr>
          <a:xfrm>
            <a:off x="22062011" y="15926375"/>
            <a:ext cx="10789920" cy="1859102"/>
            <a:chOff x="11130642" y="19490167"/>
            <a:chExt cx="9418320" cy="1859102"/>
          </a:xfrm>
        </p:grpSpPr>
        <p:sp>
          <p:nvSpPr>
            <p:cNvPr id="97" name="Rectangle 96">
              <a:extLst>
                <a:ext uri="{FF2B5EF4-FFF2-40B4-BE49-F238E27FC236}">
                  <a16:creationId xmlns:a16="http://schemas.microsoft.com/office/drawing/2014/main" id="{861F85AF-9E76-96AD-024E-D9B5F8437802}"/>
                </a:ext>
              </a:extLst>
            </p:cNvPr>
            <p:cNvSpPr/>
            <p:nvPr/>
          </p:nvSpPr>
          <p:spPr>
            <a:xfrm>
              <a:off x="11130642" y="20011504"/>
              <a:ext cx="9418320" cy="81642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6E20F9B5-5E3B-59DA-07E7-133FF18F20C7}"/>
                </a:ext>
              </a:extLst>
            </p:cNvPr>
            <p:cNvSpPr/>
            <p:nvPr/>
          </p:nvSpPr>
          <p:spPr>
            <a:xfrm>
              <a:off x="13462399" y="19490167"/>
              <a:ext cx="4754805" cy="18591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rgbClr val="C00000"/>
                  </a:solidFill>
                </a:rPr>
                <a:t>Discussion</a:t>
              </a:r>
              <a:endParaRPr lang="en-US" sz="4800" dirty="0">
                <a:solidFill>
                  <a:srgbClr val="C00000"/>
                </a:solidFill>
              </a:endParaRPr>
            </a:p>
          </p:txBody>
        </p:sp>
      </p:grpSp>
      <p:grpSp>
        <p:nvGrpSpPr>
          <p:cNvPr id="99" name="Group 98">
            <a:extLst>
              <a:ext uri="{FF2B5EF4-FFF2-40B4-BE49-F238E27FC236}">
                <a16:creationId xmlns:a16="http://schemas.microsoft.com/office/drawing/2014/main" id="{98C78CAE-994E-96BC-5C0F-4FC6224FAC0D}"/>
              </a:ext>
            </a:extLst>
          </p:cNvPr>
          <p:cNvGrpSpPr/>
          <p:nvPr/>
        </p:nvGrpSpPr>
        <p:grpSpPr>
          <a:xfrm>
            <a:off x="22062012" y="25301104"/>
            <a:ext cx="10789919" cy="1859102"/>
            <a:chOff x="1925638" y="25503060"/>
            <a:chExt cx="9418320" cy="1859102"/>
          </a:xfrm>
        </p:grpSpPr>
        <p:sp>
          <p:nvSpPr>
            <p:cNvPr id="98" name="Rectangle 97">
              <a:extLst>
                <a:ext uri="{FF2B5EF4-FFF2-40B4-BE49-F238E27FC236}">
                  <a16:creationId xmlns:a16="http://schemas.microsoft.com/office/drawing/2014/main" id="{C08084E3-233E-9A2D-6070-FAA053CBDE05}"/>
                </a:ext>
              </a:extLst>
            </p:cNvPr>
            <p:cNvSpPr/>
            <p:nvPr/>
          </p:nvSpPr>
          <p:spPr>
            <a:xfrm>
              <a:off x="1925638" y="26024397"/>
              <a:ext cx="9418320" cy="81642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C2CFCC-8C22-9FE7-CB23-118F52EE7BD4}"/>
                </a:ext>
              </a:extLst>
            </p:cNvPr>
            <p:cNvSpPr/>
            <p:nvPr/>
          </p:nvSpPr>
          <p:spPr>
            <a:xfrm>
              <a:off x="4257395" y="25503060"/>
              <a:ext cx="4754805" cy="18591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rgbClr val="C00000"/>
                  </a:solidFill>
                </a:rPr>
                <a:t>References</a:t>
              </a:r>
              <a:endParaRPr lang="en-US" sz="4800" dirty="0">
                <a:solidFill>
                  <a:srgbClr val="C00000"/>
                </a:solidFill>
              </a:endParaRPr>
            </a:p>
          </p:txBody>
        </p:sp>
      </p:grpSp>
      <p:grpSp>
        <p:nvGrpSpPr>
          <p:cNvPr id="93" name="Group 92">
            <a:extLst>
              <a:ext uri="{FF2B5EF4-FFF2-40B4-BE49-F238E27FC236}">
                <a16:creationId xmlns:a16="http://schemas.microsoft.com/office/drawing/2014/main" id="{DB438E9C-816C-E69E-1DB6-E9213B0A1C2C}"/>
              </a:ext>
            </a:extLst>
          </p:cNvPr>
          <p:cNvGrpSpPr/>
          <p:nvPr/>
        </p:nvGrpSpPr>
        <p:grpSpPr>
          <a:xfrm>
            <a:off x="11040957" y="6532346"/>
            <a:ext cx="21810974" cy="1859102"/>
            <a:chOff x="1736732" y="19902286"/>
            <a:chExt cx="9439203" cy="1859102"/>
          </a:xfrm>
        </p:grpSpPr>
        <p:sp>
          <p:nvSpPr>
            <p:cNvPr id="96" name="Rectangle 95">
              <a:extLst>
                <a:ext uri="{FF2B5EF4-FFF2-40B4-BE49-F238E27FC236}">
                  <a16:creationId xmlns:a16="http://schemas.microsoft.com/office/drawing/2014/main" id="{ADB29CB6-DC62-C278-1A7C-CA8F50B855F6}"/>
                </a:ext>
              </a:extLst>
            </p:cNvPr>
            <p:cNvSpPr/>
            <p:nvPr/>
          </p:nvSpPr>
          <p:spPr>
            <a:xfrm>
              <a:off x="1736732" y="20384985"/>
              <a:ext cx="9439203" cy="81642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0595A91-5A37-D196-1277-A9C7F5B5007D}"/>
                </a:ext>
              </a:extLst>
            </p:cNvPr>
            <p:cNvSpPr/>
            <p:nvPr/>
          </p:nvSpPr>
          <p:spPr>
            <a:xfrm>
              <a:off x="4068489" y="19902286"/>
              <a:ext cx="4754805" cy="18591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rgbClr val="C00000"/>
                  </a:solidFill>
                </a:rPr>
                <a:t>Results</a:t>
              </a:r>
              <a:endParaRPr lang="en-US" sz="4800" dirty="0">
                <a:solidFill>
                  <a:srgbClr val="C00000"/>
                </a:solidFill>
              </a:endParaRPr>
            </a:p>
          </p:txBody>
        </p:sp>
      </p:grpSp>
      <p:pic>
        <p:nvPicPr>
          <p:cNvPr id="13" name="Picture 12">
            <a:extLst>
              <a:ext uri="{FF2B5EF4-FFF2-40B4-BE49-F238E27FC236}">
                <a16:creationId xmlns:a16="http://schemas.microsoft.com/office/drawing/2014/main" id="{BB82A913-F241-57CC-8770-07D985A4E36B}"/>
              </a:ext>
            </a:extLst>
          </p:cNvPr>
          <p:cNvPicPr>
            <a:picLocks noChangeAspect="1"/>
          </p:cNvPicPr>
          <p:nvPr/>
        </p:nvPicPr>
        <p:blipFill>
          <a:blip r:embed="rId3"/>
          <a:stretch>
            <a:fillRect/>
          </a:stretch>
        </p:blipFill>
        <p:spPr>
          <a:xfrm>
            <a:off x="66468" y="15003907"/>
            <a:ext cx="10789919" cy="7373324"/>
          </a:xfrm>
          <a:prstGeom prst="rect">
            <a:avLst/>
          </a:prstGeom>
        </p:spPr>
      </p:pic>
      <p:sp>
        <p:nvSpPr>
          <p:cNvPr id="105" name="Content Placeholder 4">
            <a:extLst>
              <a:ext uri="{FF2B5EF4-FFF2-40B4-BE49-F238E27FC236}">
                <a16:creationId xmlns:a16="http://schemas.microsoft.com/office/drawing/2014/main" id="{CE1B161E-02F1-0E86-5462-136D16D44786}"/>
              </a:ext>
            </a:extLst>
          </p:cNvPr>
          <p:cNvSpPr txBox="1">
            <a:spLocks/>
          </p:cNvSpPr>
          <p:nvPr/>
        </p:nvSpPr>
        <p:spPr>
          <a:xfrm>
            <a:off x="135222" y="7883368"/>
            <a:ext cx="10479874" cy="7373324"/>
          </a:xfrm>
          <a:prstGeom prst="rect">
            <a:avLst/>
          </a:prstGeom>
        </p:spPr>
        <p:txBody>
          <a:bodyPr/>
          <a:lstStyle>
            <a:lvl1pPr marL="617220" indent="-617220" algn="l" defTabSz="2468880" rtl="0" eaLnBrk="1" latinLnBrk="0" hangingPunct="1">
              <a:lnSpc>
                <a:spcPct val="90000"/>
              </a:lnSpc>
              <a:spcBef>
                <a:spcPts val="2700"/>
              </a:spcBef>
              <a:buFont typeface="Arial" panose="020B0604020202020204" pitchFamily="34" charset="0"/>
              <a:buChar char="•"/>
              <a:defRPr sz="7560" kern="1200">
                <a:solidFill>
                  <a:schemeClr val="tx1"/>
                </a:solidFill>
                <a:latin typeface="+mn-lt"/>
                <a:ea typeface="+mn-ea"/>
                <a:cs typeface="+mn-cs"/>
              </a:defRPr>
            </a:lvl1pPr>
            <a:lvl2pPr marL="1851660" indent="-617220" algn="l" defTabSz="2468880" rtl="0" eaLnBrk="1" latinLnBrk="0" hangingPunct="1">
              <a:lnSpc>
                <a:spcPct val="90000"/>
              </a:lnSpc>
              <a:spcBef>
                <a:spcPts val="1350"/>
              </a:spcBef>
              <a:buFont typeface="Arial" panose="020B0604020202020204" pitchFamily="34" charset="0"/>
              <a:buChar char="•"/>
              <a:defRPr sz="6480" kern="1200">
                <a:solidFill>
                  <a:schemeClr val="tx1"/>
                </a:solidFill>
                <a:latin typeface="+mn-lt"/>
                <a:ea typeface="+mn-ea"/>
                <a:cs typeface="+mn-cs"/>
              </a:defRPr>
            </a:lvl2pPr>
            <a:lvl3pPr marL="3086100" indent="-617220" algn="l" defTabSz="2468880" rtl="0" eaLnBrk="1" latinLnBrk="0" hangingPunct="1">
              <a:lnSpc>
                <a:spcPct val="90000"/>
              </a:lnSpc>
              <a:spcBef>
                <a:spcPts val="1350"/>
              </a:spcBef>
              <a:buFont typeface="Arial" panose="020B0604020202020204" pitchFamily="34" charset="0"/>
              <a:buChar char="•"/>
              <a:defRPr sz="5400" kern="1200">
                <a:solidFill>
                  <a:schemeClr val="tx1"/>
                </a:solidFill>
                <a:latin typeface="+mn-lt"/>
                <a:ea typeface="+mn-ea"/>
                <a:cs typeface="+mn-cs"/>
              </a:defRPr>
            </a:lvl3pPr>
            <a:lvl4pPr marL="432054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4pPr>
            <a:lvl5pPr marL="555498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5pPr>
            <a:lvl6pPr marL="678942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6pPr>
            <a:lvl7pPr marL="802386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7pPr>
            <a:lvl8pPr marL="925830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8pPr>
            <a:lvl9pPr marL="1049274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9pPr>
          </a:lstStyle>
          <a:p>
            <a:pPr marL="317500" indent="-317500">
              <a:lnSpc>
                <a:spcPct val="100000"/>
              </a:lnSpc>
            </a:pPr>
            <a:r>
              <a:rPr lang="en-US" sz="4400" dirty="0"/>
              <a:t>The Internet and social media platforms help facilitate the spread of conspiracy theories faster than ever before; As strong disinformation, effective tool for influence operations [1]</a:t>
            </a:r>
          </a:p>
          <a:p>
            <a:pPr marL="317500" indent="-317500">
              <a:lnSpc>
                <a:spcPct val="100000"/>
              </a:lnSpc>
            </a:pPr>
            <a:r>
              <a:rPr lang="en-US" sz="4400" dirty="0"/>
              <a:t>Conspiracy Tweets leveraged outside evidence (URL links) to support conspiracy views on Twitter, and are more likely to link to media sites with low fact-checking and editorial review processes [1]</a:t>
            </a:r>
          </a:p>
        </p:txBody>
      </p:sp>
      <p:sp>
        <p:nvSpPr>
          <p:cNvPr id="110" name="TextBox 109">
            <a:extLst>
              <a:ext uri="{FF2B5EF4-FFF2-40B4-BE49-F238E27FC236}">
                <a16:creationId xmlns:a16="http://schemas.microsoft.com/office/drawing/2014/main" id="{DD8A5FA8-0B7B-ADDD-BB7A-73049F2A2D18}"/>
              </a:ext>
            </a:extLst>
          </p:cNvPr>
          <p:cNvSpPr txBox="1"/>
          <p:nvPr/>
        </p:nvSpPr>
        <p:spPr>
          <a:xfrm>
            <a:off x="135221" y="23582091"/>
            <a:ext cx="10658871" cy="8894743"/>
          </a:xfrm>
          <a:prstGeom prst="rect">
            <a:avLst/>
          </a:prstGeom>
          <a:noFill/>
        </p:spPr>
        <p:txBody>
          <a:bodyPr wrap="square" rtlCol="0">
            <a:spAutoFit/>
          </a:bodyPr>
          <a:lstStyle/>
          <a:p>
            <a:pPr marL="317500" indent="-317500">
              <a:buFont typeface="Arial" panose="020B0604020202020204" pitchFamily="34" charset="0"/>
              <a:buChar char="•"/>
            </a:pPr>
            <a:r>
              <a:rPr lang="en-US" sz="4400" dirty="0"/>
              <a:t>We use a conspiracy classifier with an F1 score of 0.948 to label Twitter datasets (~1.5million)</a:t>
            </a:r>
          </a:p>
          <a:p>
            <a:pPr marL="317500" indent="-317500">
              <a:buFont typeface="Arial" panose="020B0604020202020204" pitchFamily="34" charset="0"/>
              <a:buChar char="•"/>
            </a:pPr>
            <a:r>
              <a:rPr lang="en-US" sz="4400" dirty="0"/>
              <a:t>We extract URLs from tweets, then leverage the URLs to extract Google Analytics and AdSense codes, and finally use web crawling services to find sites that share tracking codes </a:t>
            </a:r>
          </a:p>
          <a:p>
            <a:pPr marL="349250" indent="-349250">
              <a:buFont typeface="Arial" panose="020B0604020202020204" pitchFamily="34" charset="0"/>
              <a:buChar char="•"/>
            </a:pPr>
            <a:r>
              <a:rPr lang="en-US" sz="4400" dirty="0"/>
              <a:t>Network science and machine learning lead to novel insights on the network dynamics of conspiracy</a:t>
            </a:r>
          </a:p>
          <a:p>
            <a:pPr marL="349250" indent="-349250">
              <a:buFont typeface="Arial" panose="020B0604020202020204" pitchFamily="34" charset="0"/>
              <a:buChar char="•"/>
            </a:pPr>
            <a:r>
              <a:rPr lang="en-US" sz="4400" dirty="0"/>
              <a:t>ORA is used to quantify network properties and identify communities</a:t>
            </a:r>
          </a:p>
        </p:txBody>
      </p:sp>
      <p:pic>
        <p:nvPicPr>
          <p:cNvPr id="107" name="Picture 106" descr="Graphical user interface, application&#10;&#10;Description automatically generated">
            <a:extLst>
              <a:ext uri="{FF2B5EF4-FFF2-40B4-BE49-F238E27FC236}">
                <a16:creationId xmlns:a16="http://schemas.microsoft.com/office/drawing/2014/main" id="{8B4C8009-DE12-268E-EA20-3A985FF3DDB1}"/>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tretch>
            <a:fillRect/>
          </a:stretch>
        </p:blipFill>
        <p:spPr>
          <a:xfrm>
            <a:off x="11074158" y="25668326"/>
            <a:ext cx="10941288" cy="5689600"/>
          </a:xfrm>
          <a:prstGeom prst="rect">
            <a:avLst/>
          </a:prstGeom>
        </p:spPr>
      </p:pic>
      <p:pic>
        <p:nvPicPr>
          <p:cNvPr id="112" name="Picture 111" descr="Chart, scatter chart&#10;&#10;Description automatically generated">
            <a:extLst>
              <a:ext uri="{FF2B5EF4-FFF2-40B4-BE49-F238E27FC236}">
                <a16:creationId xmlns:a16="http://schemas.microsoft.com/office/drawing/2014/main" id="{8ABBA6F7-0349-E093-9732-0EF13876AD32}"/>
              </a:ext>
            </a:extLst>
          </p:cNvPr>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Layer>
                </a14:imgProps>
              </a:ext>
              <a:ext uri="{28A0092B-C50C-407E-A947-70E740481C1C}">
                <a14:useLocalDpi xmlns:a14="http://schemas.microsoft.com/office/drawing/2010/main" val="0"/>
              </a:ext>
            </a:extLst>
          </a:blip>
          <a:stretch>
            <a:fillRect/>
          </a:stretch>
        </p:blipFill>
        <p:spPr>
          <a:xfrm>
            <a:off x="11079851" y="7883368"/>
            <a:ext cx="10905736" cy="8645160"/>
          </a:xfrm>
          <a:prstGeom prst="rect">
            <a:avLst/>
          </a:prstGeom>
        </p:spPr>
      </p:pic>
      <p:pic>
        <p:nvPicPr>
          <p:cNvPr id="118" name="Picture 117">
            <a:extLst>
              <a:ext uri="{FF2B5EF4-FFF2-40B4-BE49-F238E27FC236}">
                <a16:creationId xmlns:a16="http://schemas.microsoft.com/office/drawing/2014/main" id="{85E46AC1-1173-5702-C910-A15DFCCAC76D}"/>
              </a:ext>
            </a:extLst>
          </p:cNvPr>
          <p:cNvPicPr>
            <a:picLocks noChangeAspect="1"/>
          </p:cNvPicPr>
          <p:nvPr/>
        </p:nvPicPr>
        <p:blipFill>
          <a:blip r:embed="rId8">
            <a:extLst>
              <a:ext uri="{BEBA8EAE-BF5A-486C-A8C5-ECC9F3942E4B}">
                <a14:imgProps xmlns:a14="http://schemas.microsoft.com/office/drawing/2010/main">
                  <a14:imgLayer r:embed="rId9">
                    <a14:imgEffect>
                      <a14:sharpenSoften amount="50000"/>
                    </a14:imgEffect>
                  </a14:imgLayer>
                </a14:imgProps>
              </a:ext>
            </a:extLst>
          </a:blip>
          <a:stretch>
            <a:fillRect/>
          </a:stretch>
        </p:blipFill>
        <p:spPr>
          <a:xfrm>
            <a:off x="11043858" y="18287831"/>
            <a:ext cx="10770084" cy="6057900"/>
          </a:xfrm>
          <a:prstGeom prst="rect">
            <a:avLst/>
          </a:prstGeom>
        </p:spPr>
      </p:pic>
      <p:pic>
        <p:nvPicPr>
          <p:cNvPr id="119" name="Picture 118">
            <a:extLst>
              <a:ext uri="{FF2B5EF4-FFF2-40B4-BE49-F238E27FC236}">
                <a16:creationId xmlns:a16="http://schemas.microsoft.com/office/drawing/2014/main" id="{01E5F0D3-8FB1-73B9-9742-91A8FAC9BC91}"/>
              </a:ext>
            </a:extLst>
          </p:cNvPr>
          <p:cNvPicPr>
            <a:picLocks noChangeAspect="1"/>
          </p:cNvPicPr>
          <p:nvPr/>
        </p:nvPicPr>
        <p:blipFill>
          <a:blip r:embed="rId10"/>
          <a:stretch>
            <a:fillRect/>
          </a:stretch>
        </p:blipFill>
        <p:spPr>
          <a:xfrm>
            <a:off x="22062011" y="7985411"/>
            <a:ext cx="10392712" cy="5751786"/>
          </a:xfrm>
          <a:prstGeom prst="rect">
            <a:avLst/>
          </a:prstGeom>
        </p:spPr>
      </p:pic>
      <p:sp>
        <p:nvSpPr>
          <p:cNvPr id="123" name="TextBox 122">
            <a:extLst>
              <a:ext uri="{FF2B5EF4-FFF2-40B4-BE49-F238E27FC236}">
                <a16:creationId xmlns:a16="http://schemas.microsoft.com/office/drawing/2014/main" id="{64AC5146-AFDA-A6C1-8BF4-78CF2FB00F43}"/>
              </a:ext>
            </a:extLst>
          </p:cNvPr>
          <p:cNvSpPr txBox="1"/>
          <p:nvPr/>
        </p:nvSpPr>
        <p:spPr>
          <a:xfrm>
            <a:off x="22015446" y="13743757"/>
            <a:ext cx="10667491" cy="1107996"/>
          </a:xfrm>
          <a:prstGeom prst="rect">
            <a:avLst/>
          </a:prstGeom>
          <a:noFill/>
        </p:spPr>
        <p:txBody>
          <a:bodyPr wrap="square">
            <a:spAutoFit/>
          </a:bodyPr>
          <a:lstStyle/>
          <a:p>
            <a:pPr algn="ctr"/>
            <a:r>
              <a:rPr lang="en-US" sz="3300" b="1" i="0" u="none" strike="noStrike" dirty="0">
                <a:solidFill>
                  <a:schemeClr val="accent5"/>
                </a:solidFill>
                <a:effectLst/>
              </a:rPr>
              <a:t>This table provides the top cosine similarity scores comparing clusters of connected domains</a:t>
            </a:r>
            <a:endParaRPr lang="en-US" sz="3300" b="1" dirty="0">
              <a:solidFill>
                <a:schemeClr val="accent5"/>
              </a:solidFill>
            </a:endParaRPr>
          </a:p>
        </p:txBody>
      </p:sp>
      <p:sp>
        <p:nvSpPr>
          <p:cNvPr id="124" name="TextBox 123">
            <a:extLst>
              <a:ext uri="{FF2B5EF4-FFF2-40B4-BE49-F238E27FC236}">
                <a16:creationId xmlns:a16="http://schemas.microsoft.com/office/drawing/2014/main" id="{62186568-2629-8F72-5A06-36FAE773B9B5}"/>
              </a:ext>
            </a:extLst>
          </p:cNvPr>
          <p:cNvSpPr txBox="1"/>
          <p:nvPr/>
        </p:nvSpPr>
        <p:spPr>
          <a:xfrm>
            <a:off x="11074158" y="31328205"/>
            <a:ext cx="10739784" cy="1107996"/>
          </a:xfrm>
          <a:prstGeom prst="rect">
            <a:avLst/>
          </a:prstGeom>
          <a:noFill/>
        </p:spPr>
        <p:txBody>
          <a:bodyPr wrap="square">
            <a:spAutoFit/>
          </a:bodyPr>
          <a:lstStyle/>
          <a:p>
            <a:pPr algn="ctr"/>
            <a:r>
              <a:rPr lang="en-US" sz="3300" b="1" dirty="0">
                <a:solidFill>
                  <a:schemeClr val="accent5"/>
                </a:solidFill>
              </a:rPr>
              <a:t>An example of tweets from 24 April 2020 containing URLs to three connected domains pushing a common narrative</a:t>
            </a:r>
          </a:p>
        </p:txBody>
      </p:sp>
      <p:sp>
        <p:nvSpPr>
          <p:cNvPr id="126" name="TextBox 125">
            <a:extLst>
              <a:ext uri="{FF2B5EF4-FFF2-40B4-BE49-F238E27FC236}">
                <a16:creationId xmlns:a16="http://schemas.microsoft.com/office/drawing/2014/main" id="{79CADE40-E574-A3F7-BAB5-DF78A8E054D6}"/>
              </a:ext>
            </a:extLst>
          </p:cNvPr>
          <p:cNvSpPr txBox="1"/>
          <p:nvPr/>
        </p:nvSpPr>
        <p:spPr>
          <a:xfrm>
            <a:off x="11040957" y="16414511"/>
            <a:ext cx="10915662" cy="1615827"/>
          </a:xfrm>
          <a:prstGeom prst="rect">
            <a:avLst/>
          </a:prstGeom>
          <a:noFill/>
        </p:spPr>
        <p:txBody>
          <a:bodyPr wrap="square">
            <a:spAutoFit/>
          </a:bodyPr>
          <a:lstStyle/>
          <a:p>
            <a:pPr algn="ctr"/>
            <a:r>
              <a:rPr lang="en-US" sz="3300" b="1" i="0" u="none" strike="noStrike" dirty="0">
                <a:solidFill>
                  <a:schemeClr val="accent5"/>
                </a:solidFill>
                <a:effectLst/>
              </a:rPr>
              <a:t>Domain by Domain shared tracking code network formed from the snowball sample of domains discovered in tweets labeled as conspiracy. Nodes are colored by factual rating</a:t>
            </a:r>
            <a:endParaRPr lang="en-US" sz="3300" b="1" dirty="0">
              <a:solidFill>
                <a:schemeClr val="accent5"/>
              </a:solidFill>
            </a:endParaRPr>
          </a:p>
        </p:txBody>
      </p:sp>
      <p:sp>
        <p:nvSpPr>
          <p:cNvPr id="127" name="TextBox 126">
            <a:extLst>
              <a:ext uri="{FF2B5EF4-FFF2-40B4-BE49-F238E27FC236}">
                <a16:creationId xmlns:a16="http://schemas.microsoft.com/office/drawing/2014/main" id="{8E83FBB4-A1DA-E9E8-6D88-AAABA78ADBA3}"/>
              </a:ext>
            </a:extLst>
          </p:cNvPr>
          <p:cNvSpPr txBox="1"/>
          <p:nvPr/>
        </p:nvSpPr>
        <p:spPr>
          <a:xfrm>
            <a:off x="11074158" y="24113994"/>
            <a:ext cx="10882461" cy="1615827"/>
          </a:xfrm>
          <a:prstGeom prst="rect">
            <a:avLst/>
          </a:prstGeom>
          <a:noFill/>
        </p:spPr>
        <p:txBody>
          <a:bodyPr wrap="square">
            <a:spAutoFit/>
          </a:bodyPr>
          <a:lstStyle/>
          <a:p>
            <a:pPr algn="ctr"/>
            <a:r>
              <a:rPr lang="en-US" sz="3300" b="1" dirty="0">
                <a:solidFill>
                  <a:schemeClr val="accent5"/>
                </a:solidFill>
              </a:rPr>
              <a:t>Thegatewaypundit.com was one of the top domains found in conspiracy tweets and is connected to other domains low in editorial oversight. </a:t>
            </a:r>
          </a:p>
        </p:txBody>
      </p:sp>
      <p:sp>
        <p:nvSpPr>
          <p:cNvPr id="128" name="Content Placeholder 4">
            <a:extLst>
              <a:ext uri="{FF2B5EF4-FFF2-40B4-BE49-F238E27FC236}">
                <a16:creationId xmlns:a16="http://schemas.microsoft.com/office/drawing/2014/main" id="{87D66C39-B57E-B02F-0950-B9E1960019AA}"/>
              </a:ext>
            </a:extLst>
          </p:cNvPr>
          <p:cNvSpPr txBox="1">
            <a:spLocks/>
          </p:cNvSpPr>
          <p:nvPr/>
        </p:nvSpPr>
        <p:spPr>
          <a:xfrm>
            <a:off x="22062011" y="17481311"/>
            <a:ext cx="10479874" cy="7373324"/>
          </a:xfrm>
          <a:prstGeom prst="rect">
            <a:avLst/>
          </a:prstGeom>
        </p:spPr>
        <p:txBody>
          <a:bodyPr/>
          <a:lstStyle>
            <a:lvl1pPr marL="617220" indent="-617220" algn="l" defTabSz="2468880" rtl="0" eaLnBrk="1" latinLnBrk="0" hangingPunct="1">
              <a:lnSpc>
                <a:spcPct val="90000"/>
              </a:lnSpc>
              <a:spcBef>
                <a:spcPts val="2700"/>
              </a:spcBef>
              <a:buFont typeface="Arial" panose="020B0604020202020204" pitchFamily="34" charset="0"/>
              <a:buChar char="•"/>
              <a:defRPr sz="7560" kern="1200">
                <a:solidFill>
                  <a:schemeClr val="tx1"/>
                </a:solidFill>
                <a:latin typeface="+mn-lt"/>
                <a:ea typeface="+mn-ea"/>
                <a:cs typeface="+mn-cs"/>
              </a:defRPr>
            </a:lvl1pPr>
            <a:lvl2pPr marL="1851660" indent="-617220" algn="l" defTabSz="2468880" rtl="0" eaLnBrk="1" latinLnBrk="0" hangingPunct="1">
              <a:lnSpc>
                <a:spcPct val="90000"/>
              </a:lnSpc>
              <a:spcBef>
                <a:spcPts val="1350"/>
              </a:spcBef>
              <a:buFont typeface="Arial" panose="020B0604020202020204" pitchFamily="34" charset="0"/>
              <a:buChar char="•"/>
              <a:defRPr sz="6480" kern="1200">
                <a:solidFill>
                  <a:schemeClr val="tx1"/>
                </a:solidFill>
                <a:latin typeface="+mn-lt"/>
                <a:ea typeface="+mn-ea"/>
                <a:cs typeface="+mn-cs"/>
              </a:defRPr>
            </a:lvl2pPr>
            <a:lvl3pPr marL="3086100" indent="-617220" algn="l" defTabSz="2468880" rtl="0" eaLnBrk="1" latinLnBrk="0" hangingPunct="1">
              <a:lnSpc>
                <a:spcPct val="90000"/>
              </a:lnSpc>
              <a:spcBef>
                <a:spcPts val="1350"/>
              </a:spcBef>
              <a:buFont typeface="Arial" panose="020B0604020202020204" pitchFamily="34" charset="0"/>
              <a:buChar char="•"/>
              <a:defRPr sz="5400" kern="1200">
                <a:solidFill>
                  <a:schemeClr val="tx1"/>
                </a:solidFill>
                <a:latin typeface="+mn-lt"/>
                <a:ea typeface="+mn-ea"/>
                <a:cs typeface="+mn-cs"/>
              </a:defRPr>
            </a:lvl3pPr>
            <a:lvl4pPr marL="432054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4pPr>
            <a:lvl5pPr marL="555498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5pPr>
            <a:lvl6pPr marL="678942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6pPr>
            <a:lvl7pPr marL="802386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7pPr>
            <a:lvl8pPr marL="925830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8pPr>
            <a:lvl9pPr marL="1049274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9pPr>
          </a:lstStyle>
          <a:p>
            <a:pPr marL="317500" indent="-317500">
              <a:lnSpc>
                <a:spcPct val="100000"/>
              </a:lnSpc>
            </a:pPr>
            <a:r>
              <a:rPr lang="en-US" sz="4400" dirty="0"/>
              <a:t>We found levels of coordination between web domains found in conspiracy related tweets connected via Google Analytics and AdSense code</a:t>
            </a:r>
          </a:p>
          <a:p>
            <a:pPr marL="317500" indent="-317500">
              <a:lnSpc>
                <a:spcPct val="100000"/>
              </a:lnSpc>
            </a:pPr>
            <a:r>
              <a:rPr lang="en-US" sz="4400" dirty="0"/>
              <a:t>Domains of similar factual rating tend to cluster together</a:t>
            </a:r>
          </a:p>
          <a:p>
            <a:pPr marL="317500" indent="-317500">
              <a:lnSpc>
                <a:spcPct val="100000"/>
              </a:lnSpc>
            </a:pPr>
            <a:r>
              <a:rPr lang="en-US" sz="4400" dirty="0"/>
              <a:t>Connected domains linked to conspiracy theories have high, direct user engagement</a:t>
            </a:r>
          </a:p>
        </p:txBody>
      </p:sp>
      <p:sp>
        <p:nvSpPr>
          <p:cNvPr id="129" name="Content Placeholder 4">
            <a:extLst>
              <a:ext uri="{FF2B5EF4-FFF2-40B4-BE49-F238E27FC236}">
                <a16:creationId xmlns:a16="http://schemas.microsoft.com/office/drawing/2014/main" id="{E6E6927D-91C4-BEF4-C9E1-85AC25FD541E}"/>
              </a:ext>
            </a:extLst>
          </p:cNvPr>
          <p:cNvSpPr txBox="1">
            <a:spLocks/>
          </p:cNvSpPr>
          <p:nvPr/>
        </p:nvSpPr>
        <p:spPr>
          <a:xfrm>
            <a:off x="22124310" y="26787234"/>
            <a:ext cx="10789919" cy="5689600"/>
          </a:xfrm>
          <a:prstGeom prst="rect">
            <a:avLst/>
          </a:prstGeom>
        </p:spPr>
        <p:txBody>
          <a:bodyPr/>
          <a:lstStyle>
            <a:lvl1pPr marL="617220" indent="-617220" algn="l" defTabSz="2468880" rtl="0" eaLnBrk="1" latinLnBrk="0" hangingPunct="1">
              <a:lnSpc>
                <a:spcPct val="90000"/>
              </a:lnSpc>
              <a:spcBef>
                <a:spcPts val="2700"/>
              </a:spcBef>
              <a:buFont typeface="Arial" panose="020B0604020202020204" pitchFamily="34" charset="0"/>
              <a:buChar char="•"/>
              <a:defRPr sz="7560" kern="1200">
                <a:solidFill>
                  <a:schemeClr val="tx1"/>
                </a:solidFill>
                <a:latin typeface="+mn-lt"/>
                <a:ea typeface="+mn-ea"/>
                <a:cs typeface="+mn-cs"/>
              </a:defRPr>
            </a:lvl1pPr>
            <a:lvl2pPr marL="1851660" indent="-617220" algn="l" defTabSz="2468880" rtl="0" eaLnBrk="1" latinLnBrk="0" hangingPunct="1">
              <a:lnSpc>
                <a:spcPct val="90000"/>
              </a:lnSpc>
              <a:spcBef>
                <a:spcPts val="1350"/>
              </a:spcBef>
              <a:buFont typeface="Arial" panose="020B0604020202020204" pitchFamily="34" charset="0"/>
              <a:buChar char="•"/>
              <a:defRPr sz="6480" kern="1200">
                <a:solidFill>
                  <a:schemeClr val="tx1"/>
                </a:solidFill>
                <a:latin typeface="+mn-lt"/>
                <a:ea typeface="+mn-ea"/>
                <a:cs typeface="+mn-cs"/>
              </a:defRPr>
            </a:lvl2pPr>
            <a:lvl3pPr marL="3086100" indent="-617220" algn="l" defTabSz="2468880" rtl="0" eaLnBrk="1" latinLnBrk="0" hangingPunct="1">
              <a:lnSpc>
                <a:spcPct val="90000"/>
              </a:lnSpc>
              <a:spcBef>
                <a:spcPts val="1350"/>
              </a:spcBef>
              <a:buFont typeface="Arial" panose="020B0604020202020204" pitchFamily="34" charset="0"/>
              <a:buChar char="•"/>
              <a:defRPr sz="5400" kern="1200">
                <a:solidFill>
                  <a:schemeClr val="tx1"/>
                </a:solidFill>
                <a:latin typeface="+mn-lt"/>
                <a:ea typeface="+mn-ea"/>
                <a:cs typeface="+mn-cs"/>
              </a:defRPr>
            </a:lvl3pPr>
            <a:lvl4pPr marL="432054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4pPr>
            <a:lvl5pPr marL="555498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5pPr>
            <a:lvl6pPr marL="678942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6pPr>
            <a:lvl7pPr marL="802386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7pPr>
            <a:lvl8pPr marL="925830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8pPr>
            <a:lvl9pPr marL="1049274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9pPr>
          </a:lstStyle>
          <a:p>
            <a:pPr marL="0" indent="0">
              <a:lnSpc>
                <a:spcPct val="100000"/>
              </a:lnSpc>
              <a:spcBef>
                <a:spcPts val="0"/>
              </a:spcBef>
              <a:spcAft>
                <a:spcPts val="600"/>
              </a:spcAft>
              <a:buNone/>
            </a:pPr>
            <a:r>
              <a:rPr lang="en-US" sz="2400" dirty="0"/>
              <a:t>[1] Moffitt, J. D., King, C &amp; Carley, K. M. (2021). Hunting Conspiracy Theories During the COVID-19 Pandemic. Social Media+ Society, under review.</a:t>
            </a:r>
          </a:p>
          <a:p>
            <a:pPr marL="0" indent="0">
              <a:spcBef>
                <a:spcPts val="0"/>
              </a:spcBef>
              <a:spcAft>
                <a:spcPts val="600"/>
              </a:spcAft>
              <a:buNone/>
            </a:pPr>
            <a:r>
              <a:rPr lang="en-US" sz="2400" dirty="0"/>
              <a:t>[2] Carley, K. M. (2020). Social cybersecurity: an emerging science. Computational and Mathematical Organization Theory, 26(4), 365–381.</a:t>
            </a:r>
          </a:p>
          <a:p>
            <a:pPr marL="0" indent="0">
              <a:spcBef>
                <a:spcPts val="0"/>
              </a:spcBef>
              <a:spcAft>
                <a:spcPts val="600"/>
              </a:spcAft>
              <a:buNone/>
            </a:pPr>
            <a:r>
              <a:rPr lang="en-US" sz="2400" dirty="0"/>
              <a:t>[3] Carley, K. M. “Key Entities and Basic Measures for Social Network Analysis.” Dynamic Network Analysis Course. Carnegie Mellon University, 13 Jan. 2020, Pittsburgh, PA. Lecture.</a:t>
            </a:r>
          </a:p>
          <a:p>
            <a:pPr marL="0" indent="0">
              <a:spcBef>
                <a:spcPts val="0"/>
              </a:spcBef>
              <a:spcAft>
                <a:spcPts val="600"/>
              </a:spcAft>
              <a:buNone/>
            </a:pPr>
            <a:r>
              <a:rPr lang="en-US" sz="2400" dirty="0"/>
              <a:t>[4] Software: ORA, </a:t>
            </a:r>
            <a:r>
              <a:rPr lang="en-US" sz="2400" dirty="0" err="1"/>
              <a:t>NetMapper</a:t>
            </a:r>
            <a:r>
              <a:rPr lang="en-US" sz="2400" dirty="0"/>
              <a:t>: Carley, L.R., </a:t>
            </a:r>
            <a:r>
              <a:rPr lang="en-US" sz="2400" dirty="0" err="1"/>
              <a:t>Reminga</a:t>
            </a:r>
            <a:r>
              <a:rPr lang="en-US" sz="2400" dirty="0"/>
              <a:t>, J., Carley, K.M.: Ora &amp; </a:t>
            </a:r>
            <a:r>
              <a:rPr lang="en-US" sz="2400" dirty="0" err="1"/>
              <a:t>NetMapper</a:t>
            </a:r>
            <a:r>
              <a:rPr lang="en-US" sz="2400" dirty="0"/>
              <a:t>. In: International Conference on Social Computing, Behavioral-Cultural Modeling and Prediction and Behavior Representation in Modeling and Simulation. Springer (2018)</a:t>
            </a:r>
          </a:p>
          <a:p>
            <a:pPr marL="0" indent="0">
              <a:spcBef>
                <a:spcPts val="0"/>
              </a:spcBef>
              <a:spcAft>
                <a:spcPts val="600"/>
              </a:spcAft>
              <a:buNone/>
            </a:pPr>
            <a:r>
              <a:rPr lang="en-US" sz="2400" dirty="0"/>
              <a:t>[5] Google AdSense: </a:t>
            </a:r>
            <a:r>
              <a:rPr lang="en-US" sz="2400" dirty="0">
                <a:hlinkClick r:id="rId11"/>
              </a:rPr>
              <a:t>https://support.google.com/adsense/answer/6242051?hl=en</a:t>
            </a:r>
            <a:endParaRPr lang="en-US" sz="2400" dirty="0"/>
          </a:p>
          <a:p>
            <a:pPr marL="0" indent="0">
              <a:spcBef>
                <a:spcPts val="0"/>
              </a:spcBef>
              <a:spcAft>
                <a:spcPts val="600"/>
              </a:spcAft>
              <a:buNone/>
            </a:pPr>
            <a:r>
              <a:rPr lang="en-US" sz="2400" dirty="0"/>
              <a:t>[6] Google Analytics: </a:t>
            </a:r>
            <a:r>
              <a:rPr lang="en-US" sz="2400" dirty="0">
                <a:hlinkClick r:id="rId12"/>
              </a:rPr>
              <a:t>https://developers.google.com/analytics/resources/concepts/gaConceptsTrackingOverview</a:t>
            </a:r>
            <a:endParaRPr lang="en-US" sz="2400" dirty="0"/>
          </a:p>
          <a:p>
            <a:pPr marL="0" indent="0">
              <a:buNone/>
            </a:pPr>
            <a:endParaRPr lang="en-US" sz="2400" dirty="0"/>
          </a:p>
          <a:p>
            <a:pPr marL="0" indent="0">
              <a:buNone/>
            </a:pPr>
            <a:endParaRPr lang="en-US" sz="2400" dirty="0"/>
          </a:p>
          <a:p>
            <a:pPr marL="0" indent="0">
              <a:lnSpc>
                <a:spcPct val="100000"/>
              </a:lnSpc>
              <a:buNone/>
            </a:pPr>
            <a:endParaRPr lang="en-US" sz="2400" dirty="0"/>
          </a:p>
          <a:p>
            <a:pPr marL="0" indent="0">
              <a:lnSpc>
                <a:spcPct val="100000"/>
              </a:lnSpc>
              <a:buNone/>
            </a:pPr>
            <a:endParaRPr 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35610DE7082BC42870081046C36C099" ma:contentTypeVersion="0" ma:contentTypeDescription="Create a new document." ma:contentTypeScope="" ma:versionID="8644b65b9a67792f14bccf06eb615be5">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84AEE379-5F72-42FE-84CF-0FB841B8A1E2}">
  <ds:schemaRefs>
    <ds:schemaRef ds:uri="http://purl.org/dc/dcmitype/"/>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http://www.w3.org/XML/1998/namespace"/>
    <ds:schemaRef ds:uri="http://purl.org/dc/terms/"/>
    <ds:schemaRef ds:uri="http://schemas.microsoft.com/office/infopath/2007/PartnerControls"/>
  </ds:schemaRefs>
</ds:datastoreItem>
</file>

<file path=customXml/itemProps2.xml><?xml version="1.0" encoding="utf-8"?>
<ds:datastoreItem xmlns:ds="http://schemas.openxmlformats.org/officeDocument/2006/customXml" ds:itemID="{25F88D8F-D874-45F2-8549-A55F0E00D1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23851</TotalTime>
  <Words>610</Words>
  <Application>Microsoft Macintosh PowerPoint</Application>
  <PresentationFormat>Custom</PresentationFormat>
  <Paragraphs>35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Tahoma</vt:lpstr>
      <vt:lpstr>Times New Roman</vt:lpstr>
      <vt:lpstr>Office Theme</vt:lpstr>
      <vt:lpstr>PowerPoint Presentation</vt:lpstr>
    </vt:vector>
  </TitlesOfParts>
  <Company>Lockheed Martin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Lockheed Martin</dc:creator>
  <cp:lastModifiedBy>J.D. MOFFITT</cp:lastModifiedBy>
  <cp:revision>327</cp:revision>
  <cp:lastPrinted>2018-08-02T12:20:02Z</cp:lastPrinted>
  <dcterms:created xsi:type="dcterms:W3CDTF">2000-12-15T19:33:43Z</dcterms:created>
  <dcterms:modified xsi:type="dcterms:W3CDTF">2022-06-09T01:20:30Z</dcterms:modified>
</cp:coreProperties>
</file>