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36ef65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36ef65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6ef650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6ef650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6ef650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6ef650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6ef650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6ef650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6ef650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6ef650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6ef650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6ef650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48675"/>
            <a:ext cx="87372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Manufacturing Cyber Resiliency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15350" y="795450"/>
            <a:ext cx="592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Alden Jettpace, Oluwafewa Ayodeji, &amp; Khalfan Alneyadi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+ 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and Car Parts Manufacturing has recently suffered a string of cyber attacks, including Ransomware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⅔’s of the supply chain is vulnerable to cyber attacks.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February 28, 2022, a major automotive company announced the suspension of 28 operation lines in 14 plants in Japan due to the cyberattack on its automotive parts supplier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624050"/>
            <a:ext cx="8520600" cy="4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Robustness: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Courses, with incentives such as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Backup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Resourcefulness</a:t>
            </a:r>
            <a:r>
              <a:rPr lang="en"/>
              <a:t>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Suggestion Boxes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Outside Security Professionals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Rapidity: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Specialized Response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On-Call Employees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Robustness: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Electronics Script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 Security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Lockout-Tagout (LOTO)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Expanding Suppliers/Customers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Resourcefulness: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Root Cause Analysis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Data Sharing Agreements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Rapidity: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Response-Plan Codes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Recovery 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572700"/>
            <a:ext cx="8520600" cy="3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Robustness: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Access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Data Backups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Redundant Implementation of 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Resourcefulness: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Information and Event Management (SIEM)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modes of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Rapidity: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Intrusion Detection and Prevention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Orchestration, Automation, and Response (SOAR)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right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to find various solutions for inducing cyber resilience into the car manufacturing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Gained a new understanding of the nature of the supply chain and its </a:t>
            </a:r>
            <a:r>
              <a:rPr lang="en"/>
              <a:t>necessity</a:t>
            </a:r>
            <a:r>
              <a:rPr lang="en"/>
              <a:t> in securing it as you would any tangible asset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to work well with little contact, established system of trust on sections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meet initial plans as stated in charter, regular meetings where phased out in favor of informal contact and system of 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responsibility of paper sections meant we did not learn together the different solutions, becoming specialized but losing a broader understanding of the solutions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