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del 1 vs FEMA">
            <a:extLst>
              <a:ext uri="{FF2B5EF4-FFF2-40B4-BE49-F238E27FC236}">
                <a16:creationId xmlns:a16="http://schemas.microsoft.com/office/drawing/2014/main" xmlns="" id="{C28469B6-F37C-48C9-8CE5-67367C69A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Bobbie</dc:creator>
  <cp:lastModifiedBy>Windows User</cp:lastModifiedBy>
  <cp:revision>2</cp:revision>
  <dcterms:created xsi:type="dcterms:W3CDTF">2023-12-09T21:45:07Z</dcterms:created>
  <dcterms:modified xsi:type="dcterms:W3CDTF">2023-12-10T01:04:07Z</dcterms:modified>
</cp:coreProperties>
</file>