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0B5EA-1A0C-438B-B441-B3228DF9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CEEFB-8FB7-4352-8FE7-2609B1DBC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D630D-9F5A-4BB4-99DC-0802F733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84448-2FD0-41B6-8518-F7244D32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B2593-64A7-450D-A79E-884F8352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9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77049-93C1-4B5B-828B-0E15911A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A4112-D818-48DC-8485-EB049A5C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4B573-2C73-444C-88EB-623519C5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120EF-C356-4B93-946B-D0A5C486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BAA4C-9B1E-4CC0-8F85-70B4104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0476EF-A295-4772-AE29-2CA38054A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92239-C568-4232-A327-075FDB14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2511D-377E-49FE-ADD9-219DFBC2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760A-14C8-4BCC-9549-FB670D9A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9D8BB-F59B-49CD-A9C2-E8534522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51BBF-D6AA-4783-B83A-B955FC94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3A366-66AE-402B-BFA9-C2FC1EE8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A83A0-5AA7-4596-BB75-69CACCD7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C73C5-1517-4D5F-B455-10812FC6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221A6-8730-47BE-8766-3E0D9736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1F0D0-8F47-47DC-9118-E71AB90E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59D47-75CD-4D1B-9782-9BC919DF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A1BE-BBB8-440A-8B25-9F5910C1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0B681-F554-45B1-934F-05B8797D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CEF4B-ADC2-4614-A4F0-52014FB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47052-E36D-449B-B2B1-2E3AF721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50B0C-38D7-4989-89B6-70758FB45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A0270-E3B8-4914-8FDD-7651776D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D6211-82FF-47A4-9EB2-3F592BE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97574-8026-4903-B4EC-D09AF3AB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E4031-86EB-49D5-A87F-31E7CEC1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77223-F40E-4AAA-AB53-B5E8A9A9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2737E-08A3-4EDE-B25D-F199C16D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6FCE00-3935-4A03-B047-CE81868E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4F00C-D985-431D-8255-8A305AA85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7F317D-D53A-4A0E-8395-5860B6E1B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F801A-BDCA-4117-A617-CD59966B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8389C-31A7-47BC-BCFF-8608B75E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EC134-834E-4741-9F23-92F956FD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1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A2896-4D7F-4D3C-A09D-8A6AF5C3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27AC2C-27C6-422A-B763-75B06F7F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D59CB-1E53-4D3F-84AE-ADD987E5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857FF-8092-44D4-9C34-B46C3543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DD02F-AC8C-4C0C-B73A-99202AC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9B447-73B9-4E8B-991A-9CB690DE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06755-6854-4230-A53F-8D4F8A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028C3-FF05-4BBA-8952-5CC8D9CA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61C0C-D637-459B-8362-7666E9D3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71C84-04B6-4EA6-8AD3-A2CA4C833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F5709-13AB-4AD1-911A-F9AA7F0C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61EA7-E1E9-485A-96A3-7301FA7C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558C7-D991-416D-9F27-7B93633C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04D9-BBC4-413C-A1DF-AB417041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D637E-A3DB-4860-ABE2-641B5C7D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A7AC9-FD5D-45E1-B5EF-114F09A5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47BA2-E98E-4F3A-ACD2-B95AF3ED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06335-B5E0-4B86-BC0D-87B05135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70594-0E6D-4868-ABC2-CB7F1D63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6DBA1-4CDF-4476-BDFB-CE8F1158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6FD1-2D45-4E3E-B255-97EEE74C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6B9D-B1BE-4517-A5AE-839B0213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A84E-CE99-4DF3-A50F-B064FF88B21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035BC-CD7C-4480-9C23-6D7F1EF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84848-A5D3-4372-84F4-FC76D3370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770D-90B6-4BB3-BEFF-4E9696B3A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C4826-5169-40FD-948E-318DBFEE6A21}"/>
              </a:ext>
            </a:extLst>
          </p:cNvPr>
          <p:cNvSpPr/>
          <p:nvPr/>
        </p:nvSpPr>
        <p:spPr>
          <a:xfrm>
            <a:off x="225083" y="569742"/>
            <a:ext cx="4028135" cy="3641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3E1FE-39AA-4269-A710-7026407A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246" y="802566"/>
            <a:ext cx="3849859" cy="3266095"/>
          </a:xfrm>
        </p:spPr>
        <p:txBody>
          <a:bodyPr>
            <a:noAutofit/>
          </a:bodyPr>
          <a:lstStyle/>
          <a:p>
            <a:r>
              <a:rPr lang="en-US" altLang="ko-KR" sz="900" b="1" dirty="0"/>
              <a:t>user</a:t>
            </a:r>
          </a:p>
          <a:p>
            <a:r>
              <a:rPr lang="en-US" altLang="ko-KR" sz="900" b="1" dirty="0"/>
              <a:t>USER_CODE VARCHAR2(20),             -- </a:t>
            </a:r>
            <a:r>
              <a:rPr lang="ko-KR" altLang="en-US" sz="900" b="1" dirty="0"/>
              <a:t>유저코드</a:t>
            </a:r>
            <a:endParaRPr lang="en-US" altLang="ko-KR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ID VARCHAR2(20),                  -- </a:t>
            </a:r>
            <a:r>
              <a:rPr lang="ko-KR" altLang="en-US" sz="900" b="1" dirty="0"/>
              <a:t>아이디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PW VARCHAR2(20),                   -- </a:t>
            </a:r>
            <a:r>
              <a:rPr lang="ko-KR" altLang="en-US" sz="900" b="1" dirty="0"/>
              <a:t>패스워드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EMAIL VARCHAR2(50),                      -- </a:t>
            </a:r>
            <a:r>
              <a:rPr lang="ko-KR" altLang="en-US" sz="900" b="1" dirty="0"/>
              <a:t>이메일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USER_IMAGE VARCHAR2(100),               -- </a:t>
            </a:r>
            <a:r>
              <a:rPr lang="ko-KR" altLang="en-US" sz="900" b="1" dirty="0" err="1"/>
              <a:t>유저이미지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NAME VARCHAR2(20),                       -- </a:t>
            </a:r>
            <a:r>
              <a:rPr lang="ko-KR" altLang="en-US" sz="900" b="1" dirty="0"/>
              <a:t>이름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BIRTH VARCHAR2(20),                      -- </a:t>
            </a:r>
            <a:r>
              <a:rPr lang="ko-KR" altLang="en-US" sz="900" b="1" dirty="0"/>
              <a:t>생일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POST_NUM VARCHAR2(20),                   -- </a:t>
            </a:r>
            <a:r>
              <a:rPr lang="ko-KR" altLang="en-US" sz="900" b="1" dirty="0"/>
              <a:t>우편번호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PHONE_CD VARCHAR2(2),                    -- </a:t>
            </a:r>
            <a:r>
              <a:rPr lang="ko-KR" altLang="en-US" sz="900" b="1" dirty="0" err="1"/>
              <a:t>전화번호앞자리</a:t>
            </a:r>
            <a:r>
              <a:rPr lang="ko-KR" altLang="en-US" sz="900" b="1" dirty="0"/>
              <a:t> 코드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PHONE_NUM VARCHAR2(20),                  -- </a:t>
            </a:r>
            <a:r>
              <a:rPr lang="ko-KR" altLang="en-US" sz="900" b="1" dirty="0" err="1"/>
              <a:t>전화번호뒷자리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ADDRESS VARCHAR2(100),                   -- </a:t>
            </a:r>
            <a:r>
              <a:rPr lang="ko-KR" altLang="en-US" sz="900" b="1" dirty="0"/>
              <a:t>주소</a:t>
            </a:r>
          </a:p>
          <a:p>
            <a:r>
              <a:rPr lang="en-US" altLang="ko-KR" sz="900" b="1" dirty="0"/>
              <a:t>GRADE VARCHAR2(1) DEFAULT 'S',         -- </a:t>
            </a:r>
            <a:r>
              <a:rPr lang="ko-KR" altLang="en-US" sz="900" b="1" dirty="0"/>
              <a:t>회원등급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유저</a:t>
            </a:r>
            <a:r>
              <a:rPr lang="en-US" altLang="ko-KR" sz="900" b="1" dirty="0"/>
              <a:t>,</a:t>
            </a:r>
            <a:r>
              <a:rPr lang="ko-KR" altLang="en-US" sz="900" b="1" dirty="0"/>
              <a:t>관리자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E7424-07EA-482D-AC26-40C3E9F595ED}"/>
              </a:ext>
            </a:extLst>
          </p:cNvPr>
          <p:cNvSpPr/>
          <p:nvPr/>
        </p:nvSpPr>
        <p:spPr>
          <a:xfrm>
            <a:off x="5666936" y="412653"/>
            <a:ext cx="3953022" cy="27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1234AB9-EB7A-4445-BC91-76D0EC1409C1}"/>
              </a:ext>
            </a:extLst>
          </p:cNvPr>
          <p:cNvSpPr txBox="1">
            <a:spLocks/>
          </p:cNvSpPr>
          <p:nvPr/>
        </p:nvSpPr>
        <p:spPr>
          <a:xfrm>
            <a:off x="5770099" y="645477"/>
            <a:ext cx="3849859" cy="236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/>
              <a:t>board</a:t>
            </a:r>
          </a:p>
          <a:p>
            <a:r>
              <a:rPr lang="en-US" altLang="ko-KR" sz="900" b="1" dirty="0"/>
              <a:t>BOARD_NO VARCHAR2(30) increment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by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1,             -- </a:t>
            </a:r>
            <a:r>
              <a:rPr lang="ko-KR" altLang="en-US" sz="900" b="1" dirty="0" err="1"/>
              <a:t>게시글번호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BOARD_TITLE VARCHAR2(1000),        -- </a:t>
            </a:r>
            <a:r>
              <a:rPr lang="ko-KR" altLang="en-US" sz="900" b="1" dirty="0" err="1"/>
              <a:t>게시글제목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BOARD_CONTENTS VARCHAR2(4000),     -- </a:t>
            </a:r>
            <a:r>
              <a:rPr lang="ko-KR" altLang="en-US" sz="900" b="1" dirty="0" err="1"/>
              <a:t>게시글내용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BOARD_DATE VARCHAR2(30),           -- </a:t>
            </a:r>
            <a:r>
              <a:rPr lang="ko-KR" altLang="en-US" sz="900" b="1" dirty="0" err="1"/>
              <a:t>게시글작성날짜</a:t>
            </a:r>
            <a:endParaRPr lang="ko-KR" altLang="en-US" sz="900" b="1" dirty="0"/>
          </a:p>
          <a:p>
            <a:r>
              <a:rPr lang="en-US" altLang="ko-KR" sz="900" b="1" dirty="0"/>
              <a:t>USER_CODE VARCHAR2(20),             -- </a:t>
            </a:r>
            <a:r>
              <a:rPr lang="ko-KR" altLang="en-US" sz="900" b="1" dirty="0"/>
              <a:t>유저코드</a:t>
            </a:r>
            <a:endParaRPr lang="en-US" altLang="ko-KR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BOARD_HITS NUMBER DEFAULT 0,     -- </a:t>
            </a:r>
            <a:r>
              <a:rPr lang="ko-KR" altLang="en-US" sz="900" b="1" dirty="0"/>
              <a:t>조회수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BOARD_RATING NUMBER DEFAULT 0,   -- </a:t>
            </a:r>
            <a:r>
              <a:rPr lang="ko-KR" altLang="en-US" sz="900" b="1" dirty="0"/>
              <a:t>좋아요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CONSTRAINT TB_BOARD_PK PRIMARY KEY(BOARD_NO),</a:t>
            </a:r>
          </a:p>
          <a:p>
            <a:r>
              <a:rPr lang="en-US" altLang="ko-KR" sz="900" b="1" dirty="0"/>
              <a:t>  CONSTRAINT TB_BOARD_FK_USER FOREIGN KEY(USER_SEQ ) REFERENCES TB_COM_USER(USER_SEQ )</a:t>
            </a:r>
            <a:endParaRPr lang="ko-KR" altLang="en-US" sz="9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4B6D4F-5EF1-459B-9FB7-3E6900B58CE9}"/>
              </a:ext>
            </a:extLst>
          </p:cNvPr>
          <p:cNvCxnSpPr>
            <a:cxnSpLocks/>
          </p:cNvCxnSpPr>
          <p:nvPr/>
        </p:nvCxnSpPr>
        <p:spPr>
          <a:xfrm flipH="1" flipV="1">
            <a:off x="3959605" y="1199628"/>
            <a:ext cx="2331899" cy="825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B22A3-93F2-40CB-A463-DC9F3C421EED}"/>
              </a:ext>
            </a:extLst>
          </p:cNvPr>
          <p:cNvSpPr/>
          <p:nvPr/>
        </p:nvSpPr>
        <p:spPr>
          <a:xfrm>
            <a:off x="9887243" y="412653"/>
            <a:ext cx="3953022" cy="27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A1CEA07-6438-4AFA-8FF8-4F19E4F31E7B}"/>
              </a:ext>
            </a:extLst>
          </p:cNvPr>
          <p:cNvSpPr txBox="1">
            <a:spLocks/>
          </p:cNvSpPr>
          <p:nvPr/>
        </p:nvSpPr>
        <p:spPr>
          <a:xfrm>
            <a:off x="9990406" y="645477"/>
            <a:ext cx="3849859" cy="236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/>
              <a:t>Relay(</a:t>
            </a:r>
            <a:r>
              <a:rPr lang="ko-KR" altLang="en-US" sz="900" b="1" dirty="0"/>
              <a:t>댓글</a:t>
            </a:r>
            <a:r>
              <a:rPr lang="en-US" altLang="ko-KR" sz="900" b="1" dirty="0"/>
              <a:t>)</a:t>
            </a:r>
          </a:p>
          <a:p>
            <a:r>
              <a:rPr lang="en-US" altLang="ko-KR" sz="900" b="1" dirty="0"/>
              <a:t>BOARD_NO VARCHAR2(30),             -- </a:t>
            </a:r>
            <a:r>
              <a:rPr lang="ko-KR" altLang="en-US" sz="900" b="1" dirty="0" err="1"/>
              <a:t>게시글번호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USER_CODE VARCHAR2(20),            -- </a:t>
            </a:r>
            <a:r>
              <a:rPr lang="ko-KR" altLang="en-US" sz="900" b="1" dirty="0"/>
              <a:t>유저코드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USER_REPLY_NO NUMBER(3),           -- </a:t>
            </a:r>
            <a:r>
              <a:rPr lang="ko-KR" altLang="en-US" sz="900" b="1" dirty="0" err="1"/>
              <a:t>댓글일련번호</a:t>
            </a:r>
            <a:endParaRPr lang="ko-KR" altLang="en-US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USER_REPLY VARCHAR2(1000),         -- </a:t>
            </a:r>
            <a:r>
              <a:rPr lang="ko-KR" altLang="en-US" sz="900" b="1" dirty="0"/>
              <a:t>댓글내용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REPLY_DATE VARCHAR2(30),           -- </a:t>
            </a:r>
            <a:r>
              <a:rPr lang="ko-KR" altLang="en-US" sz="900" b="1" dirty="0"/>
              <a:t>댓글날짜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CONSTRAINT TB_REPLY_PK PRIMARY KEY(BOARD_NO, USER_CODE, USER_REPLY_NO),</a:t>
            </a:r>
          </a:p>
          <a:p>
            <a:r>
              <a:rPr lang="en-US" altLang="ko-KR" sz="900" b="1" dirty="0"/>
              <a:t>  CONSTRAINT TB_REPLY_FK_BOARD FOREIGN KEY(BOARD_NO) REFERENCES TB_BOARD(BOARD_NO)</a:t>
            </a:r>
            <a:endParaRPr lang="ko-KR" altLang="en-US" sz="9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D4BFDD-0ECA-4B58-A13B-08F5CC19D390}"/>
              </a:ext>
            </a:extLst>
          </p:cNvPr>
          <p:cNvCxnSpPr>
            <a:cxnSpLocks/>
          </p:cNvCxnSpPr>
          <p:nvPr/>
        </p:nvCxnSpPr>
        <p:spPr>
          <a:xfrm flipH="1">
            <a:off x="9025374" y="999325"/>
            <a:ext cx="1400495" cy="11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55C63-EFC9-4B56-B6A5-C6140AE459DB}"/>
              </a:ext>
            </a:extLst>
          </p:cNvPr>
          <p:cNvSpPr/>
          <p:nvPr/>
        </p:nvSpPr>
        <p:spPr>
          <a:xfrm>
            <a:off x="5851615" y="3846352"/>
            <a:ext cx="3953022" cy="27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9CAE2DA-80BE-4A41-9FDC-A9C635556B77}"/>
              </a:ext>
            </a:extLst>
          </p:cNvPr>
          <p:cNvSpPr txBox="1">
            <a:spLocks/>
          </p:cNvSpPr>
          <p:nvPr/>
        </p:nvSpPr>
        <p:spPr>
          <a:xfrm>
            <a:off x="5869514" y="4046655"/>
            <a:ext cx="3849859" cy="236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/>
              <a:t>(</a:t>
            </a:r>
            <a:r>
              <a:rPr lang="ko-KR" altLang="en-US" sz="900" b="1" dirty="0"/>
              <a:t>공감도</a:t>
            </a:r>
            <a:r>
              <a:rPr lang="en-US" altLang="ko-KR" sz="900" b="1" dirty="0"/>
              <a:t>)</a:t>
            </a:r>
          </a:p>
          <a:p>
            <a:r>
              <a:rPr lang="en-US" altLang="ko-KR" sz="900" b="1" dirty="0"/>
              <a:t>BOARD_NO VARCHAR2(30),             -- </a:t>
            </a:r>
            <a:r>
              <a:rPr lang="ko-KR" altLang="en-US" sz="900" b="1" dirty="0"/>
              <a:t>게시판</a:t>
            </a:r>
            <a:r>
              <a:rPr lang="en-US" altLang="ko-KR" sz="900" b="1" dirty="0"/>
              <a:t>_</a:t>
            </a:r>
            <a:r>
              <a:rPr lang="ko-KR" altLang="en-US" sz="900" b="1" dirty="0"/>
              <a:t>넘버</a:t>
            </a:r>
          </a:p>
          <a:p>
            <a:r>
              <a:rPr lang="en-US" altLang="ko-KR" sz="900" b="1" dirty="0"/>
              <a:t>USER_CODE VARCHAR2(20),             -- </a:t>
            </a:r>
            <a:r>
              <a:rPr lang="ko-KR" altLang="en-US" sz="900" b="1" dirty="0"/>
              <a:t>유저코드</a:t>
            </a:r>
            <a:endParaRPr lang="en-US" altLang="ko-KR" sz="900" b="1" dirty="0"/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MARK_RATING NUMBER,                -- </a:t>
            </a:r>
            <a:r>
              <a:rPr lang="ko-KR" altLang="en-US" sz="900" b="1" dirty="0"/>
              <a:t>좋아요</a:t>
            </a:r>
          </a:p>
          <a:p>
            <a:r>
              <a:rPr lang="ko-KR" altLang="en-US" sz="900" b="1" dirty="0"/>
              <a:t>  </a:t>
            </a:r>
            <a:r>
              <a:rPr lang="en-US" altLang="ko-KR" sz="900" b="1" dirty="0"/>
              <a:t>CONSTRAINT TB_MARK_PK PRIMARY KEY(BOARD_NO, USER_CODE),</a:t>
            </a:r>
          </a:p>
          <a:p>
            <a:r>
              <a:rPr lang="en-US" altLang="ko-KR" sz="900" b="1" dirty="0"/>
              <a:t>  CONSTRAINT TB_MARK_FK_BOARD FOREIGN KEY(BOARD_NO) REFERENCES TB_BOARD(BOARD_NO),</a:t>
            </a:r>
          </a:p>
          <a:p>
            <a:r>
              <a:rPr lang="en-US" altLang="ko-KR" sz="900" b="1" dirty="0"/>
              <a:t>  CONSTRAINT TB_MARK_FK_USER FOREIGN KEY(USER_CODE) REFERENCES TB_COM_USER(USER_CODE)</a:t>
            </a:r>
            <a:endParaRPr lang="ko-KR" altLang="en-US" sz="9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EB576B-721D-4D49-A4EC-88A3C998B15C}"/>
              </a:ext>
            </a:extLst>
          </p:cNvPr>
          <p:cNvCxnSpPr>
            <a:cxnSpLocks/>
          </p:cNvCxnSpPr>
          <p:nvPr/>
        </p:nvCxnSpPr>
        <p:spPr>
          <a:xfrm flipH="1" flipV="1">
            <a:off x="6366617" y="999325"/>
            <a:ext cx="183627" cy="3397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6FBFF5-6B09-4265-BA16-927C58858D25}"/>
              </a:ext>
            </a:extLst>
          </p:cNvPr>
          <p:cNvCxnSpPr>
            <a:cxnSpLocks/>
          </p:cNvCxnSpPr>
          <p:nvPr/>
        </p:nvCxnSpPr>
        <p:spPr>
          <a:xfrm flipH="1" flipV="1">
            <a:off x="3959604" y="1199626"/>
            <a:ext cx="2546247" cy="3490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CF2078-8159-4D3B-915C-DC348A0D3A30}"/>
              </a:ext>
            </a:extLst>
          </p:cNvPr>
          <p:cNvSpPr/>
          <p:nvPr/>
        </p:nvSpPr>
        <p:spPr>
          <a:xfrm>
            <a:off x="1777524" y="4465721"/>
            <a:ext cx="3352081" cy="234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CC96B5F4-C6C9-4E17-9E82-C7920975FD53}"/>
              </a:ext>
            </a:extLst>
          </p:cNvPr>
          <p:cNvSpPr txBox="1">
            <a:spLocks/>
          </p:cNvSpPr>
          <p:nvPr/>
        </p:nvSpPr>
        <p:spPr>
          <a:xfrm>
            <a:off x="1779741" y="4604235"/>
            <a:ext cx="3264601" cy="2001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/>
              <a:t>우편번호</a:t>
            </a:r>
            <a:endParaRPr lang="en-US" altLang="ko-KR" sz="900" b="1" dirty="0"/>
          </a:p>
          <a:p>
            <a:r>
              <a:rPr lang="en-US" altLang="ko-KR" sz="900" b="1" dirty="0"/>
              <a:t>ZIPCODE VARCHAR2(10)</a:t>
            </a:r>
          </a:p>
          <a:p>
            <a:r>
              <a:rPr lang="en-US" altLang="ko-KR" sz="900" b="1" dirty="0"/>
              <a:t>,SIDO VARCHAR2(50)</a:t>
            </a:r>
          </a:p>
          <a:p>
            <a:r>
              <a:rPr lang="en-US" altLang="ko-KR" sz="900" b="1" dirty="0"/>
              <a:t>,GUGUN VARCHAR2(100)</a:t>
            </a:r>
          </a:p>
          <a:p>
            <a:r>
              <a:rPr lang="en-US" altLang="ko-KR" sz="900" b="1" dirty="0"/>
              <a:t>,DONG VARCHAR2(100)</a:t>
            </a:r>
          </a:p>
          <a:p>
            <a:r>
              <a:rPr lang="en-US" altLang="ko-KR" sz="900" b="1" dirty="0"/>
              <a:t>,BUNJI VARCHAR2(50)</a:t>
            </a:r>
          </a:p>
          <a:p>
            <a:r>
              <a:rPr lang="en-US" altLang="ko-KR" sz="900" b="1" dirty="0"/>
              <a:t>,SEQ NUMBER PRIMARY KEY</a:t>
            </a:r>
            <a:endParaRPr lang="ko-KR" altLang="en-US" sz="9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3BA632E-C988-4B09-9258-736EB4D01FA8}"/>
              </a:ext>
            </a:extLst>
          </p:cNvPr>
          <p:cNvCxnSpPr>
            <a:cxnSpLocks/>
          </p:cNvCxnSpPr>
          <p:nvPr/>
        </p:nvCxnSpPr>
        <p:spPr>
          <a:xfrm flipH="1" flipV="1">
            <a:off x="3959603" y="1199626"/>
            <a:ext cx="660299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4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412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인석</dc:creator>
  <cp:lastModifiedBy>이 인석</cp:lastModifiedBy>
  <cp:revision>5</cp:revision>
  <dcterms:created xsi:type="dcterms:W3CDTF">2021-04-20T06:07:53Z</dcterms:created>
  <dcterms:modified xsi:type="dcterms:W3CDTF">2021-04-20T07:09:46Z</dcterms:modified>
</cp:coreProperties>
</file>