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550AB-FF0E-485B-93A9-39AEC82CF51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EFF3A-B433-4593-91ED-FB9B07EFD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6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EFF3A-B433-4593-91ED-FB9B07EFDF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3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A2B6BD-013E-4963-B318-FF584318CC4E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AF5635-BC8E-43BA-9FF0-02BBB733D2AD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B8E209-6031-44CB-AF94-70ABFBC48432}"/>
              </a:ext>
            </a:extLst>
          </p:cNvPr>
          <p:cNvSpPr txBox="1"/>
          <p:nvPr/>
        </p:nvSpPr>
        <p:spPr>
          <a:xfrm>
            <a:off x="71406" y="714356"/>
            <a:ext cx="43577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Gantt Chart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20FE88-8B8E-41DC-AFCB-B8534A9AF5CC}"/>
              </a:ext>
            </a:extLst>
          </p:cNvPr>
          <p:cNvSpPr/>
          <p:nvPr/>
        </p:nvSpPr>
        <p:spPr>
          <a:xfrm>
            <a:off x="142844" y="1214421"/>
            <a:ext cx="8794969" cy="53829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1E99A1-69EF-4BBA-88A1-BA9F872DDE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9062" r="35556" b="6821"/>
          <a:stretch/>
        </p:blipFill>
        <p:spPr>
          <a:xfrm>
            <a:off x="171937" y="1214421"/>
            <a:ext cx="8640822" cy="538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1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DA2DF7-98BE-41BA-B2C0-1B8E131B60DB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173D82-819C-4A6E-AB9C-4E513AED91A3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92730-812E-47DC-8FEB-745A5EB314EA}"/>
              </a:ext>
            </a:extLst>
          </p:cNvPr>
          <p:cNvSpPr/>
          <p:nvPr/>
        </p:nvSpPr>
        <p:spPr>
          <a:xfrm>
            <a:off x="110272" y="1214422"/>
            <a:ext cx="8874456" cy="46628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DD611-648F-4E5E-B70C-65CAEAA0674C}"/>
              </a:ext>
            </a:extLst>
          </p:cNvPr>
          <p:cNvSpPr txBox="1"/>
          <p:nvPr/>
        </p:nvSpPr>
        <p:spPr>
          <a:xfrm>
            <a:off x="173615" y="1273718"/>
            <a:ext cx="322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Contents Image Insert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1B063D-C65F-4277-869F-74BF51D8B0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8" r="20992" b="23832"/>
          <a:stretch/>
        </p:blipFill>
        <p:spPr>
          <a:xfrm>
            <a:off x="-23308" y="1418530"/>
            <a:ext cx="9129760" cy="4400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1B62EF-52B3-4F78-B55E-A2C7C393FD6B}"/>
              </a:ext>
            </a:extLst>
          </p:cNvPr>
          <p:cNvSpPr txBox="1"/>
          <p:nvPr/>
        </p:nvSpPr>
        <p:spPr>
          <a:xfrm>
            <a:off x="71406" y="714356"/>
            <a:ext cx="43577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Gantt Chart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406615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42843" y="1221880"/>
            <a:ext cx="8794969" cy="54474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32542A-53E1-4692-84D7-F69A5B5C68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9" b="5361"/>
          <a:stretch/>
        </p:blipFill>
        <p:spPr>
          <a:xfrm>
            <a:off x="454869" y="1221880"/>
            <a:ext cx="8170915" cy="5447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84CE0E-E45A-41AF-9396-2C8EAB6E7B6C}"/>
              </a:ext>
            </a:extLst>
          </p:cNvPr>
          <p:cNvSpPr txBox="1"/>
          <p:nvPr/>
        </p:nvSpPr>
        <p:spPr>
          <a:xfrm>
            <a:off x="71406" y="714356"/>
            <a:ext cx="43577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Gantt Chart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45940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60</Words>
  <Application>Microsoft Office PowerPoint</Application>
  <PresentationFormat>화면 슬라이드 쇼(4:3)</PresentationFormat>
  <Paragraphs>8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koreateach</dc:creator>
  <cp:lastModifiedBy>kosmo_21</cp:lastModifiedBy>
  <cp:revision>13</cp:revision>
  <dcterms:created xsi:type="dcterms:W3CDTF">2020-08-10T02:10:03Z</dcterms:created>
  <dcterms:modified xsi:type="dcterms:W3CDTF">2021-04-26T06:25:28Z</dcterms:modified>
</cp:coreProperties>
</file>