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0"/>
  </p:notesMasterIdLst>
  <p:sldIdLst>
    <p:sldId id="256" r:id="rId2"/>
    <p:sldId id="258" r:id="rId3"/>
    <p:sldId id="312" r:id="rId4"/>
    <p:sldId id="260" r:id="rId5"/>
    <p:sldId id="261" r:id="rId6"/>
    <p:sldId id="313" r:id="rId7"/>
    <p:sldId id="314" r:id="rId8"/>
    <p:sldId id="315" r:id="rId9"/>
    <p:sldId id="262" r:id="rId10"/>
    <p:sldId id="316" r:id="rId11"/>
    <p:sldId id="317" r:id="rId12"/>
    <p:sldId id="318" r:id="rId13"/>
    <p:sldId id="319" r:id="rId14"/>
    <p:sldId id="320" r:id="rId15"/>
    <p:sldId id="264" r:id="rId16"/>
    <p:sldId id="267" r:id="rId17"/>
    <p:sldId id="321" r:id="rId18"/>
    <p:sldId id="322" r:id="rId19"/>
  </p:sldIdLst>
  <p:sldSz cx="9144000" cy="5143500" type="screen16x9"/>
  <p:notesSz cx="6858000" cy="9144000"/>
  <p:embeddedFontLst>
    <p:embeddedFont>
      <p:font typeface="DM Sans" pitchFamily="2" charset="77"/>
      <p:regular r:id="rId21"/>
      <p:bold r:id="rId22"/>
      <p:italic r:id="rId23"/>
      <p:boldItalic r:id="rId24"/>
    </p:embeddedFont>
    <p:embeddedFont>
      <p:font typeface="Nunito Light" panose="020F0302020204030204" pitchFamily="34" charset="0"/>
      <p:regular r:id="rId25"/>
      <p:italic r:id="rId26"/>
    </p:embeddedFont>
    <p:embeddedFont>
      <p:font typeface="Outfit" pitchFamily="2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C2B930-063F-41B1-8462-5C8E7CF31995}">
  <a:tblStyle styleId="{D6C2B930-063F-41B1-8462-5C8E7CF319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3"/>
  </p:normalViewPr>
  <p:slideViewPr>
    <p:cSldViewPr snapToGrid="0">
      <p:cViewPr varScale="1">
        <p:scale>
          <a:sx n="115" d="100"/>
          <a:sy n="115" d="100"/>
        </p:scale>
        <p:origin x="10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129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47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494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11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228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01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548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2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696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15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rot="10800000" flipH="1">
              <a:off x="-136836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10800000" flipH="1">
              <a:off x="-655296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-512036" y="-358023"/>
            <a:ext cx="10169413" cy="5930154"/>
            <a:chOff x="-512036" y="-358023"/>
            <a:chExt cx="10169413" cy="5930154"/>
          </a:xfrm>
        </p:grpSpPr>
        <p:sp>
          <p:nvSpPr>
            <p:cNvPr id="245" name="Google Shape;245;p26"/>
            <p:cNvSpPr/>
            <p:nvPr/>
          </p:nvSpPr>
          <p:spPr>
            <a:xfrm flipH="1">
              <a:off x="8430767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 rot="10800000">
              <a:off x="8818667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 rot="10800000">
              <a:off x="801141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 flipH="1">
              <a:off x="8430777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124136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rot="10800000" flipH="1">
              <a:off x="-512036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 rot="10800000" flipH="1">
              <a:off x="295217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124133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1"/>
          </p:nvPr>
        </p:nvSpPr>
        <p:spPr>
          <a:xfrm>
            <a:off x="881225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subTitle" idx="2"/>
          </p:nvPr>
        </p:nvSpPr>
        <p:spPr>
          <a:xfrm>
            <a:off x="3427950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subTitle" idx="3"/>
          </p:nvPr>
        </p:nvSpPr>
        <p:spPr>
          <a:xfrm>
            <a:off x="5974700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subTitle" idx="4"/>
          </p:nvPr>
        </p:nvSpPr>
        <p:spPr>
          <a:xfrm>
            <a:off x="881225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subTitle" idx="5"/>
          </p:nvPr>
        </p:nvSpPr>
        <p:spPr>
          <a:xfrm>
            <a:off x="3427954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subTitle" idx="6"/>
          </p:nvPr>
        </p:nvSpPr>
        <p:spPr>
          <a:xfrm>
            <a:off x="5974700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  <p:sldLayoutId id="2147483671" r:id="rId7"/>
    <p:sldLayoutId id="2147483672" r:id="rId8"/>
    <p:sldLayoutId id="2147483677" r:id="rId9"/>
    <p:sldLayoutId id="214748367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b Development Stock Photos, Images and Backgrounds for Free Download">
            <a:extLst>
              <a:ext uri="{FF2B5EF4-FFF2-40B4-BE49-F238E27FC236}">
                <a16:creationId xmlns:a16="http://schemas.microsoft.com/office/drawing/2014/main" id="{991C77A7-55E7-F8BB-8F10-2AA572404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155664" y="1453378"/>
            <a:ext cx="4160700" cy="18743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 dirty="0">
                <a:solidFill>
                  <a:schemeClr val="bg1"/>
                </a:solidFill>
              </a:rPr>
              <a:t>SURI FORUM</a:t>
            </a:r>
            <a:br>
              <a:rPr lang="en" b="1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Developing Secure Web Applications for Bitcoin Transactions </a:t>
            </a:r>
            <a:endParaRPr sz="2200" dirty="0">
              <a:solidFill>
                <a:schemeClr val="bg1"/>
              </a:solidFill>
            </a:endParaRPr>
          </a:p>
        </p:txBody>
      </p:sp>
      <p:cxnSp>
        <p:nvCxnSpPr>
          <p:cNvPr id="346" name="Google Shape;346;p36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04A1915-8357-A8A7-6D50-F396088BD079}"/>
              </a:ext>
            </a:extLst>
          </p:cNvPr>
          <p:cNvSpPr txBox="1"/>
          <p:nvPr/>
        </p:nvSpPr>
        <p:spPr>
          <a:xfrm>
            <a:off x="155664" y="3554268"/>
            <a:ext cx="46612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Eddy Koundjou Yem, Henry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Omisakin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Mirabel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Enofe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</a:p>
          <a:p>
            <a:pPr algn="l" rtl="0" fontAlgn="base"/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 fontAlgn="base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Professor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Tankeh</a:t>
            </a:r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Mentor </a:t>
            </a:r>
            <a:r>
              <a:rPr lang="en-US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Audu</a:t>
            </a:r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ree photo: Work and Business Success and Achievement - Men Conquering ...">
            <a:extLst>
              <a:ext uri="{FF2B5EF4-FFF2-40B4-BE49-F238E27FC236}">
                <a16:creationId xmlns:a16="http://schemas.microsoft.com/office/drawing/2014/main" id="{643BD65C-76A5-565E-0E3E-4512AD3BD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594" y="0"/>
            <a:ext cx="447094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0" y="2759251"/>
            <a:ext cx="5442248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Accomplishments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1727986" y="1468349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391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540798" y="788307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Accomplishments</a:t>
            </a:r>
            <a:endParaRPr dirty="0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185503" y="1652074"/>
            <a:ext cx="5320300" cy="3428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SzPts val="1100"/>
              <a:buFont typeface="Wingdings" pitchFamily="2" charset="2"/>
              <a:buChar char="§"/>
            </a:pPr>
            <a:r>
              <a:rPr lang="en-US" sz="2000" dirty="0"/>
              <a:t>Downloaded necessary programs to conduct our research</a:t>
            </a:r>
          </a:p>
          <a:p>
            <a:pPr marL="800100" lvl="1" indent="-342900" algn="l">
              <a:buSzPts val="1100"/>
              <a:buFont typeface="Wingdings" pitchFamily="2" charset="2"/>
              <a:buChar char="§"/>
            </a:pPr>
            <a:r>
              <a:rPr lang="en-US" sz="2000" dirty="0"/>
              <a:t>Git Bash </a:t>
            </a:r>
          </a:p>
          <a:p>
            <a:pPr marL="800100" lvl="1" indent="-342900" algn="l">
              <a:buSzPts val="1100"/>
              <a:buFont typeface="Wingdings" pitchFamily="2" charset="2"/>
              <a:buChar char="§"/>
            </a:pPr>
            <a:r>
              <a:rPr lang="en-US" sz="2000" dirty="0"/>
              <a:t>MySQL</a:t>
            </a:r>
          </a:p>
          <a:p>
            <a:pPr marL="800100" lvl="1" indent="-342900" algn="l">
              <a:buSzPts val="1100"/>
              <a:buFont typeface="Wingdings" pitchFamily="2" charset="2"/>
              <a:buChar char="§"/>
            </a:pPr>
            <a:r>
              <a:rPr lang="en-US" sz="2000" dirty="0"/>
              <a:t>Visual Studio Code </a:t>
            </a:r>
          </a:p>
          <a:p>
            <a:pPr marL="342900" indent="-342900">
              <a:buSzPts val="1100"/>
              <a:buFont typeface="Wingdings" pitchFamily="2" charset="2"/>
              <a:buChar char="§"/>
            </a:pPr>
            <a:r>
              <a:rPr lang="en-US" sz="2000" dirty="0"/>
              <a:t>Maintained stable team communication and kept on track</a:t>
            </a:r>
            <a:endParaRPr sz="2000" dirty="0"/>
          </a:p>
        </p:txBody>
      </p:sp>
      <p:grpSp>
        <p:nvGrpSpPr>
          <p:cNvPr id="464" name="Google Shape;464;p42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739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501352" y="2759251"/>
            <a:ext cx="3658055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1415752" y="1468349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11266" name="Picture 2" descr="Overcoming Organizational Change Challenges - Transcend Leadership">
            <a:extLst>
              <a:ext uri="{FF2B5EF4-FFF2-40B4-BE49-F238E27FC236}">
                <a16:creationId xmlns:a16="http://schemas.microsoft.com/office/drawing/2014/main" id="{A2483AF4-6DB6-09DC-917A-9C7E223E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136" y="0"/>
            <a:ext cx="51518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447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540798" y="788307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Discussion</a:t>
            </a:r>
            <a:endParaRPr dirty="0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185502" y="1652074"/>
            <a:ext cx="5782645" cy="3428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dirty="0"/>
              <a:t>Challenges that were faced ​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2000" dirty="0"/>
              <a:t>Learning new languages (HTML, </a:t>
            </a:r>
            <a:r>
              <a:rPr lang="en-US" sz="2000" dirty="0" err="1"/>
              <a:t>Javascript</a:t>
            </a:r>
            <a:r>
              <a:rPr lang="en-US" sz="2000" dirty="0"/>
              <a:t>, MySQL)​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2000" dirty="0"/>
              <a:t>Understanding blockchain and how it applies to our project (Bitcoin, Web3)​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dirty="0"/>
              <a:t>How they were resolved ​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2000" dirty="0"/>
              <a:t>Online Resources and Research ​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2000" dirty="0"/>
              <a:t>Relying on the team for more information</a:t>
            </a:r>
          </a:p>
        </p:txBody>
      </p:sp>
      <p:grpSp>
        <p:nvGrpSpPr>
          <p:cNvPr id="464" name="Google Shape;464;p42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96292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501352" y="2759251"/>
            <a:ext cx="3658055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1698279" y="1468349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pic>
        <p:nvPicPr>
          <p:cNvPr id="13314" name="Picture 2" descr="Summary icon color outline Royalty Free Vector Image">
            <a:extLst>
              <a:ext uri="{FF2B5EF4-FFF2-40B4-BE49-F238E27FC236}">
                <a16:creationId xmlns:a16="http://schemas.microsoft.com/office/drawing/2014/main" id="{85DB4ECC-B77F-0241-6643-64F9EFF8E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11"/>
          <a:stretch/>
        </p:blipFill>
        <p:spPr bwMode="auto">
          <a:xfrm>
            <a:off x="4482790" y="365224"/>
            <a:ext cx="4762500" cy="478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852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504" name="Google Shape;504;p44"/>
          <p:cNvSpPr txBox="1">
            <a:spLocks noGrp="1"/>
          </p:cNvSpPr>
          <p:nvPr>
            <p:ph type="subTitle" idx="1"/>
          </p:nvPr>
        </p:nvSpPr>
        <p:spPr>
          <a:xfrm>
            <a:off x="167268" y="2768750"/>
            <a:ext cx="3445727" cy="1892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Explore web development tools and their application in the banking sector, specifically focusing on Bitcoin transactions.​</a:t>
            </a:r>
            <a:endParaRPr sz="2000" dirty="0"/>
          </a:p>
        </p:txBody>
      </p:sp>
      <p:sp>
        <p:nvSpPr>
          <p:cNvPr id="505" name="Google Shape;505;p44"/>
          <p:cNvSpPr txBox="1">
            <a:spLocks noGrp="1"/>
          </p:cNvSpPr>
          <p:nvPr>
            <p:ph type="subTitle" idx="2"/>
          </p:nvPr>
        </p:nvSpPr>
        <p:spPr>
          <a:xfrm>
            <a:off x="3427949" y="2768750"/>
            <a:ext cx="2546727" cy="1374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dirty="0"/>
              <a:t>VS Code​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dirty="0"/>
              <a:t>HTML​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dirty="0"/>
              <a:t>MySQL​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dirty="0"/>
              <a:t>JavaScript​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000" dirty="0"/>
              <a:t>Client + Server​</a:t>
            </a:r>
          </a:p>
        </p:txBody>
      </p:sp>
      <p:sp>
        <p:nvSpPr>
          <p:cNvPr id="506" name="Google Shape;506;p44"/>
          <p:cNvSpPr txBox="1">
            <a:spLocks noGrp="1"/>
          </p:cNvSpPr>
          <p:nvPr>
            <p:ph type="subTitle" idx="3"/>
          </p:nvPr>
        </p:nvSpPr>
        <p:spPr>
          <a:xfrm>
            <a:off x="6167489" y="2869154"/>
            <a:ext cx="2288100" cy="1691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Research Papers and other online resources </a:t>
            </a:r>
            <a:endParaRPr sz="2400" dirty="0"/>
          </a:p>
        </p:txBody>
      </p:sp>
      <p:sp>
        <p:nvSpPr>
          <p:cNvPr id="507" name="Google Shape;507;p44"/>
          <p:cNvSpPr txBox="1">
            <a:spLocks noGrp="1"/>
          </p:cNvSpPr>
          <p:nvPr>
            <p:ph type="subTitle" idx="4"/>
          </p:nvPr>
        </p:nvSpPr>
        <p:spPr>
          <a:xfrm>
            <a:off x="881225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Project</a:t>
            </a:r>
            <a:endParaRPr dirty="0"/>
          </a:p>
        </p:txBody>
      </p:sp>
      <p:sp>
        <p:nvSpPr>
          <p:cNvPr id="508" name="Google Shape;508;p44"/>
          <p:cNvSpPr txBox="1">
            <a:spLocks noGrp="1"/>
          </p:cNvSpPr>
          <p:nvPr>
            <p:ph type="subTitle" idx="5"/>
          </p:nvPr>
        </p:nvSpPr>
        <p:spPr>
          <a:xfrm>
            <a:off x="3427954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&amp; Technologies</a:t>
            </a:r>
            <a:endParaRPr dirty="0"/>
          </a:p>
        </p:txBody>
      </p:sp>
      <p:sp>
        <p:nvSpPr>
          <p:cNvPr id="509" name="Google Shape;509;p44"/>
          <p:cNvSpPr txBox="1">
            <a:spLocks noGrp="1"/>
          </p:cNvSpPr>
          <p:nvPr>
            <p:ph type="subTitle" idx="6"/>
          </p:nvPr>
        </p:nvSpPr>
        <p:spPr>
          <a:xfrm>
            <a:off x="5974700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Methods</a:t>
            </a:r>
            <a:endParaRPr dirty="0"/>
          </a:p>
        </p:txBody>
      </p:sp>
      <p:sp>
        <p:nvSpPr>
          <p:cNvPr id="510" name="Google Shape;510;p44"/>
          <p:cNvSpPr/>
          <p:nvPr/>
        </p:nvSpPr>
        <p:spPr>
          <a:xfrm>
            <a:off x="1829197" y="1660421"/>
            <a:ext cx="392155" cy="392133"/>
          </a:xfrm>
          <a:custGeom>
            <a:avLst/>
            <a:gdLst/>
            <a:ahLst/>
            <a:cxnLst/>
            <a:rect l="l" t="t" r="r" b="b"/>
            <a:pathLst>
              <a:path w="17352" h="17351" extrusionOk="0">
                <a:moveTo>
                  <a:pt x="10906" y="1018"/>
                </a:moveTo>
                <a:lnTo>
                  <a:pt x="10906" y="2036"/>
                </a:lnTo>
                <a:lnTo>
                  <a:pt x="6447" y="2036"/>
                </a:lnTo>
                <a:lnTo>
                  <a:pt x="6447" y="1018"/>
                </a:lnTo>
                <a:close/>
                <a:moveTo>
                  <a:pt x="10906" y="5089"/>
                </a:moveTo>
                <a:lnTo>
                  <a:pt x="10906" y="6107"/>
                </a:lnTo>
                <a:lnTo>
                  <a:pt x="6447" y="6107"/>
                </a:lnTo>
                <a:lnTo>
                  <a:pt x="6447" y="5089"/>
                </a:lnTo>
                <a:close/>
                <a:moveTo>
                  <a:pt x="8676" y="9209"/>
                </a:moveTo>
                <a:lnTo>
                  <a:pt x="10276" y="9984"/>
                </a:lnTo>
                <a:lnTo>
                  <a:pt x="8676" y="10760"/>
                </a:lnTo>
                <a:lnTo>
                  <a:pt x="7077" y="9984"/>
                </a:lnTo>
                <a:lnTo>
                  <a:pt x="8676" y="9209"/>
                </a:lnTo>
                <a:close/>
                <a:moveTo>
                  <a:pt x="4120" y="15315"/>
                </a:moveTo>
                <a:lnTo>
                  <a:pt x="4314" y="15364"/>
                </a:lnTo>
                <a:lnTo>
                  <a:pt x="4508" y="15461"/>
                </a:lnTo>
                <a:lnTo>
                  <a:pt x="4605" y="15655"/>
                </a:lnTo>
                <a:lnTo>
                  <a:pt x="4654" y="15848"/>
                </a:lnTo>
                <a:lnTo>
                  <a:pt x="4605" y="16042"/>
                </a:lnTo>
                <a:lnTo>
                  <a:pt x="4508" y="16188"/>
                </a:lnTo>
                <a:lnTo>
                  <a:pt x="4314" y="16285"/>
                </a:lnTo>
                <a:lnTo>
                  <a:pt x="4120" y="16333"/>
                </a:lnTo>
                <a:lnTo>
                  <a:pt x="1503" y="16333"/>
                </a:lnTo>
                <a:lnTo>
                  <a:pt x="1310" y="16285"/>
                </a:lnTo>
                <a:lnTo>
                  <a:pt x="1164" y="16188"/>
                </a:lnTo>
                <a:lnTo>
                  <a:pt x="1067" y="16042"/>
                </a:lnTo>
                <a:lnTo>
                  <a:pt x="1019" y="15848"/>
                </a:lnTo>
                <a:lnTo>
                  <a:pt x="1067" y="15655"/>
                </a:lnTo>
                <a:lnTo>
                  <a:pt x="1164" y="15461"/>
                </a:lnTo>
                <a:lnTo>
                  <a:pt x="1310" y="15364"/>
                </a:lnTo>
                <a:lnTo>
                  <a:pt x="1503" y="15315"/>
                </a:lnTo>
                <a:close/>
                <a:moveTo>
                  <a:pt x="15801" y="15315"/>
                </a:moveTo>
                <a:lnTo>
                  <a:pt x="15994" y="15364"/>
                </a:lnTo>
                <a:lnTo>
                  <a:pt x="16188" y="15461"/>
                </a:lnTo>
                <a:lnTo>
                  <a:pt x="16285" y="15655"/>
                </a:lnTo>
                <a:lnTo>
                  <a:pt x="16334" y="15848"/>
                </a:lnTo>
                <a:lnTo>
                  <a:pt x="16285" y="16042"/>
                </a:lnTo>
                <a:lnTo>
                  <a:pt x="16188" y="16188"/>
                </a:lnTo>
                <a:lnTo>
                  <a:pt x="15994" y="16285"/>
                </a:lnTo>
                <a:lnTo>
                  <a:pt x="15801" y="16333"/>
                </a:lnTo>
                <a:lnTo>
                  <a:pt x="13232" y="16333"/>
                </a:lnTo>
                <a:lnTo>
                  <a:pt x="12990" y="16285"/>
                </a:lnTo>
                <a:lnTo>
                  <a:pt x="12844" y="16188"/>
                </a:lnTo>
                <a:lnTo>
                  <a:pt x="12747" y="16042"/>
                </a:lnTo>
                <a:lnTo>
                  <a:pt x="12699" y="15848"/>
                </a:lnTo>
                <a:lnTo>
                  <a:pt x="12747" y="15655"/>
                </a:lnTo>
                <a:lnTo>
                  <a:pt x="12844" y="15461"/>
                </a:lnTo>
                <a:lnTo>
                  <a:pt x="12990" y="15364"/>
                </a:lnTo>
                <a:lnTo>
                  <a:pt x="13232" y="15315"/>
                </a:lnTo>
                <a:close/>
                <a:moveTo>
                  <a:pt x="5914" y="0"/>
                </a:moveTo>
                <a:lnTo>
                  <a:pt x="5720" y="49"/>
                </a:lnTo>
                <a:lnTo>
                  <a:pt x="5574" y="146"/>
                </a:lnTo>
                <a:lnTo>
                  <a:pt x="5478" y="340"/>
                </a:lnTo>
                <a:lnTo>
                  <a:pt x="5429" y="534"/>
                </a:lnTo>
                <a:lnTo>
                  <a:pt x="5429" y="2569"/>
                </a:lnTo>
                <a:lnTo>
                  <a:pt x="5478" y="2763"/>
                </a:lnTo>
                <a:lnTo>
                  <a:pt x="5574" y="2908"/>
                </a:lnTo>
                <a:lnTo>
                  <a:pt x="5720" y="3005"/>
                </a:lnTo>
                <a:lnTo>
                  <a:pt x="5914" y="3054"/>
                </a:lnTo>
                <a:lnTo>
                  <a:pt x="8143" y="3054"/>
                </a:lnTo>
                <a:lnTo>
                  <a:pt x="8143" y="4072"/>
                </a:lnTo>
                <a:lnTo>
                  <a:pt x="5914" y="4072"/>
                </a:lnTo>
                <a:lnTo>
                  <a:pt x="5720" y="4120"/>
                </a:lnTo>
                <a:lnTo>
                  <a:pt x="5574" y="4217"/>
                </a:lnTo>
                <a:lnTo>
                  <a:pt x="5478" y="4411"/>
                </a:lnTo>
                <a:lnTo>
                  <a:pt x="5429" y="4605"/>
                </a:lnTo>
                <a:lnTo>
                  <a:pt x="5429" y="6640"/>
                </a:lnTo>
                <a:lnTo>
                  <a:pt x="5478" y="6834"/>
                </a:lnTo>
                <a:lnTo>
                  <a:pt x="5574" y="6979"/>
                </a:lnTo>
                <a:lnTo>
                  <a:pt x="5720" y="7076"/>
                </a:lnTo>
                <a:lnTo>
                  <a:pt x="5914" y="7125"/>
                </a:lnTo>
                <a:lnTo>
                  <a:pt x="8143" y="7125"/>
                </a:lnTo>
                <a:lnTo>
                  <a:pt x="8143" y="8336"/>
                </a:lnTo>
                <a:lnTo>
                  <a:pt x="5817" y="9451"/>
                </a:lnTo>
                <a:lnTo>
                  <a:pt x="2860" y="9451"/>
                </a:lnTo>
                <a:lnTo>
                  <a:pt x="2667" y="9500"/>
                </a:lnTo>
                <a:lnTo>
                  <a:pt x="2473" y="9596"/>
                </a:lnTo>
                <a:lnTo>
                  <a:pt x="2376" y="9790"/>
                </a:lnTo>
                <a:lnTo>
                  <a:pt x="2327" y="9984"/>
                </a:lnTo>
                <a:lnTo>
                  <a:pt x="2327" y="14298"/>
                </a:lnTo>
                <a:lnTo>
                  <a:pt x="1503" y="14298"/>
                </a:lnTo>
                <a:lnTo>
                  <a:pt x="1213" y="14346"/>
                </a:lnTo>
                <a:lnTo>
                  <a:pt x="922" y="14443"/>
                </a:lnTo>
                <a:lnTo>
                  <a:pt x="679" y="14588"/>
                </a:lnTo>
                <a:lnTo>
                  <a:pt x="437" y="14782"/>
                </a:lnTo>
                <a:lnTo>
                  <a:pt x="243" y="14976"/>
                </a:lnTo>
                <a:lnTo>
                  <a:pt x="98" y="15267"/>
                </a:lnTo>
                <a:lnTo>
                  <a:pt x="49" y="15509"/>
                </a:lnTo>
                <a:lnTo>
                  <a:pt x="1" y="15848"/>
                </a:lnTo>
                <a:lnTo>
                  <a:pt x="49" y="16139"/>
                </a:lnTo>
                <a:lnTo>
                  <a:pt x="98" y="16430"/>
                </a:lnTo>
                <a:lnTo>
                  <a:pt x="243" y="16672"/>
                </a:lnTo>
                <a:lnTo>
                  <a:pt x="437" y="16915"/>
                </a:lnTo>
                <a:lnTo>
                  <a:pt x="679" y="17109"/>
                </a:lnTo>
                <a:lnTo>
                  <a:pt x="922" y="17254"/>
                </a:lnTo>
                <a:lnTo>
                  <a:pt x="1213" y="17351"/>
                </a:lnTo>
                <a:lnTo>
                  <a:pt x="4460" y="17351"/>
                </a:lnTo>
                <a:lnTo>
                  <a:pt x="4702" y="17254"/>
                </a:lnTo>
                <a:lnTo>
                  <a:pt x="4993" y="17109"/>
                </a:lnTo>
                <a:lnTo>
                  <a:pt x="5187" y="16915"/>
                </a:lnTo>
                <a:lnTo>
                  <a:pt x="5381" y="16672"/>
                </a:lnTo>
                <a:lnTo>
                  <a:pt x="5526" y="16430"/>
                </a:lnTo>
                <a:lnTo>
                  <a:pt x="5623" y="16139"/>
                </a:lnTo>
                <a:lnTo>
                  <a:pt x="5671" y="15848"/>
                </a:lnTo>
                <a:lnTo>
                  <a:pt x="5623" y="15509"/>
                </a:lnTo>
                <a:lnTo>
                  <a:pt x="5526" y="15267"/>
                </a:lnTo>
                <a:lnTo>
                  <a:pt x="5381" y="14976"/>
                </a:lnTo>
                <a:lnTo>
                  <a:pt x="5187" y="14782"/>
                </a:lnTo>
                <a:lnTo>
                  <a:pt x="4993" y="14588"/>
                </a:lnTo>
                <a:lnTo>
                  <a:pt x="4702" y="14443"/>
                </a:lnTo>
                <a:lnTo>
                  <a:pt x="4460" y="14346"/>
                </a:lnTo>
                <a:lnTo>
                  <a:pt x="4120" y="14298"/>
                </a:lnTo>
                <a:lnTo>
                  <a:pt x="3345" y="14298"/>
                </a:lnTo>
                <a:lnTo>
                  <a:pt x="3345" y="10469"/>
                </a:lnTo>
                <a:lnTo>
                  <a:pt x="5817" y="10469"/>
                </a:lnTo>
                <a:lnTo>
                  <a:pt x="8434" y="11777"/>
                </a:lnTo>
                <a:lnTo>
                  <a:pt x="8676" y="11826"/>
                </a:lnTo>
                <a:lnTo>
                  <a:pt x="8870" y="11777"/>
                </a:lnTo>
                <a:lnTo>
                  <a:pt x="11536" y="10469"/>
                </a:lnTo>
                <a:lnTo>
                  <a:pt x="14007" y="10469"/>
                </a:lnTo>
                <a:lnTo>
                  <a:pt x="14007" y="14298"/>
                </a:lnTo>
                <a:lnTo>
                  <a:pt x="13232" y="14298"/>
                </a:lnTo>
                <a:lnTo>
                  <a:pt x="12893" y="14346"/>
                </a:lnTo>
                <a:lnTo>
                  <a:pt x="12602" y="14443"/>
                </a:lnTo>
                <a:lnTo>
                  <a:pt x="12360" y="14588"/>
                </a:lnTo>
                <a:lnTo>
                  <a:pt x="12117" y="14782"/>
                </a:lnTo>
                <a:lnTo>
                  <a:pt x="11923" y="14976"/>
                </a:lnTo>
                <a:lnTo>
                  <a:pt x="11826" y="15267"/>
                </a:lnTo>
                <a:lnTo>
                  <a:pt x="11730" y="15509"/>
                </a:lnTo>
                <a:lnTo>
                  <a:pt x="11681" y="15848"/>
                </a:lnTo>
                <a:lnTo>
                  <a:pt x="11730" y="16139"/>
                </a:lnTo>
                <a:lnTo>
                  <a:pt x="11826" y="16430"/>
                </a:lnTo>
                <a:lnTo>
                  <a:pt x="11923" y="16672"/>
                </a:lnTo>
                <a:lnTo>
                  <a:pt x="12117" y="16915"/>
                </a:lnTo>
                <a:lnTo>
                  <a:pt x="12360" y="17109"/>
                </a:lnTo>
                <a:lnTo>
                  <a:pt x="12602" y="17254"/>
                </a:lnTo>
                <a:lnTo>
                  <a:pt x="12893" y="17351"/>
                </a:lnTo>
                <a:lnTo>
                  <a:pt x="16140" y="17351"/>
                </a:lnTo>
                <a:lnTo>
                  <a:pt x="16431" y="17254"/>
                </a:lnTo>
                <a:lnTo>
                  <a:pt x="16673" y="17109"/>
                </a:lnTo>
                <a:lnTo>
                  <a:pt x="16915" y="16915"/>
                </a:lnTo>
                <a:lnTo>
                  <a:pt x="17061" y="16672"/>
                </a:lnTo>
                <a:lnTo>
                  <a:pt x="17206" y="16430"/>
                </a:lnTo>
                <a:lnTo>
                  <a:pt x="17303" y="16139"/>
                </a:lnTo>
                <a:lnTo>
                  <a:pt x="17351" y="15848"/>
                </a:lnTo>
                <a:lnTo>
                  <a:pt x="17303" y="15509"/>
                </a:lnTo>
                <a:lnTo>
                  <a:pt x="17206" y="15267"/>
                </a:lnTo>
                <a:lnTo>
                  <a:pt x="17061" y="14976"/>
                </a:lnTo>
                <a:lnTo>
                  <a:pt x="16915" y="14782"/>
                </a:lnTo>
                <a:lnTo>
                  <a:pt x="16673" y="14588"/>
                </a:lnTo>
                <a:lnTo>
                  <a:pt x="16431" y="14443"/>
                </a:lnTo>
                <a:lnTo>
                  <a:pt x="16140" y="14346"/>
                </a:lnTo>
                <a:lnTo>
                  <a:pt x="15801" y="14298"/>
                </a:lnTo>
                <a:lnTo>
                  <a:pt x="15025" y="14298"/>
                </a:lnTo>
                <a:lnTo>
                  <a:pt x="15025" y="9984"/>
                </a:lnTo>
                <a:lnTo>
                  <a:pt x="14977" y="9790"/>
                </a:lnTo>
                <a:lnTo>
                  <a:pt x="14880" y="9596"/>
                </a:lnTo>
                <a:lnTo>
                  <a:pt x="14686" y="9500"/>
                </a:lnTo>
                <a:lnTo>
                  <a:pt x="14492" y="9451"/>
                </a:lnTo>
                <a:lnTo>
                  <a:pt x="11536" y="9451"/>
                </a:lnTo>
                <a:lnTo>
                  <a:pt x="9161" y="8336"/>
                </a:lnTo>
                <a:lnTo>
                  <a:pt x="9161" y="7125"/>
                </a:lnTo>
                <a:lnTo>
                  <a:pt x="11439" y="7125"/>
                </a:lnTo>
                <a:lnTo>
                  <a:pt x="11633" y="7076"/>
                </a:lnTo>
                <a:lnTo>
                  <a:pt x="11778" y="6979"/>
                </a:lnTo>
                <a:lnTo>
                  <a:pt x="11875" y="6834"/>
                </a:lnTo>
                <a:lnTo>
                  <a:pt x="11923" y="6640"/>
                </a:lnTo>
                <a:lnTo>
                  <a:pt x="11923" y="4605"/>
                </a:lnTo>
                <a:lnTo>
                  <a:pt x="11875" y="4411"/>
                </a:lnTo>
                <a:lnTo>
                  <a:pt x="11778" y="4217"/>
                </a:lnTo>
                <a:lnTo>
                  <a:pt x="11633" y="4120"/>
                </a:lnTo>
                <a:lnTo>
                  <a:pt x="11439" y="4072"/>
                </a:lnTo>
                <a:lnTo>
                  <a:pt x="9161" y="4072"/>
                </a:lnTo>
                <a:lnTo>
                  <a:pt x="9161" y="3054"/>
                </a:lnTo>
                <a:lnTo>
                  <a:pt x="11439" y="3054"/>
                </a:lnTo>
                <a:lnTo>
                  <a:pt x="11633" y="3005"/>
                </a:lnTo>
                <a:lnTo>
                  <a:pt x="11778" y="2908"/>
                </a:lnTo>
                <a:lnTo>
                  <a:pt x="11875" y="2763"/>
                </a:lnTo>
                <a:lnTo>
                  <a:pt x="11923" y="2569"/>
                </a:lnTo>
                <a:lnTo>
                  <a:pt x="11923" y="534"/>
                </a:lnTo>
                <a:lnTo>
                  <a:pt x="11875" y="340"/>
                </a:lnTo>
                <a:lnTo>
                  <a:pt x="11778" y="146"/>
                </a:lnTo>
                <a:lnTo>
                  <a:pt x="11633" y="49"/>
                </a:lnTo>
                <a:lnTo>
                  <a:pt x="1143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1" name="Google Shape;511;p44"/>
          <p:cNvGrpSpPr/>
          <p:nvPr/>
        </p:nvGrpSpPr>
        <p:grpSpPr>
          <a:xfrm>
            <a:off x="4375922" y="1612803"/>
            <a:ext cx="392155" cy="392133"/>
            <a:chOff x="3944375" y="1333902"/>
            <a:chExt cx="392155" cy="392133"/>
          </a:xfrm>
        </p:grpSpPr>
        <p:sp>
          <p:nvSpPr>
            <p:cNvPr id="512" name="Google Shape;512;p44"/>
            <p:cNvSpPr/>
            <p:nvPr/>
          </p:nvSpPr>
          <p:spPr>
            <a:xfrm>
              <a:off x="3944375" y="1333902"/>
              <a:ext cx="276036" cy="392133"/>
            </a:xfrm>
            <a:custGeom>
              <a:avLst/>
              <a:gdLst/>
              <a:ahLst/>
              <a:cxnLst/>
              <a:rect l="l" t="t" r="r" b="b"/>
              <a:pathLst>
                <a:path w="12214" h="17351" extrusionOk="0">
                  <a:moveTo>
                    <a:pt x="8337" y="1018"/>
                  </a:moveTo>
                  <a:lnTo>
                    <a:pt x="8337" y="2036"/>
                  </a:lnTo>
                  <a:lnTo>
                    <a:pt x="7319" y="2036"/>
                  </a:lnTo>
                  <a:lnTo>
                    <a:pt x="7319" y="1018"/>
                  </a:lnTo>
                  <a:close/>
                  <a:moveTo>
                    <a:pt x="6301" y="5429"/>
                  </a:moveTo>
                  <a:lnTo>
                    <a:pt x="6495" y="5477"/>
                  </a:lnTo>
                  <a:lnTo>
                    <a:pt x="6640" y="5574"/>
                  </a:lnTo>
                  <a:lnTo>
                    <a:pt x="6737" y="5719"/>
                  </a:lnTo>
                  <a:lnTo>
                    <a:pt x="6786" y="5913"/>
                  </a:lnTo>
                  <a:lnTo>
                    <a:pt x="6737" y="6155"/>
                  </a:lnTo>
                  <a:lnTo>
                    <a:pt x="6640" y="6301"/>
                  </a:lnTo>
                  <a:lnTo>
                    <a:pt x="6495" y="6398"/>
                  </a:lnTo>
                  <a:lnTo>
                    <a:pt x="6301" y="6446"/>
                  </a:lnTo>
                  <a:lnTo>
                    <a:pt x="6107" y="6398"/>
                  </a:lnTo>
                  <a:lnTo>
                    <a:pt x="5913" y="6301"/>
                  </a:lnTo>
                  <a:lnTo>
                    <a:pt x="5816" y="6155"/>
                  </a:lnTo>
                  <a:lnTo>
                    <a:pt x="5768" y="5913"/>
                  </a:lnTo>
                  <a:lnTo>
                    <a:pt x="5816" y="5719"/>
                  </a:lnTo>
                  <a:lnTo>
                    <a:pt x="5913" y="5574"/>
                  </a:lnTo>
                  <a:lnTo>
                    <a:pt x="6107" y="5477"/>
                  </a:lnTo>
                  <a:lnTo>
                    <a:pt x="6301" y="5429"/>
                  </a:lnTo>
                  <a:close/>
                  <a:moveTo>
                    <a:pt x="8821" y="3054"/>
                  </a:moveTo>
                  <a:lnTo>
                    <a:pt x="8821" y="9257"/>
                  </a:lnTo>
                  <a:lnTo>
                    <a:pt x="6786" y="9257"/>
                  </a:lnTo>
                  <a:lnTo>
                    <a:pt x="6786" y="7367"/>
                  </a:lnTo>
                  <a:lnTo>
                    <a:pt x="6979" y="7270"/>
                  </a:lnTo>
                  <a:lnTo>
                    <a:pt x="7173" y="7173"/>
                  </a:lnTo>
                  <a:lnTo>
                    <a:pt x="7367" y="6979"/>
                  </a:lnTo>
                  <a:lnTo>
                    <a:pt x="7513" y="6834"/>
                  </a:lnTo>
                  <a:lnTo>
                    <a:pt x="7658" y="6640"/>
                  </a:lnTo>
                  <a:lnTo>
                    <a:pt x="7706" y="6398"/>
                  </a:lnTo>
                  <a:lnTo>
                    <a:pt x="7803" y="6204"/>
                  </a:lnTo>
                  <a:lnTo>
                    <a:pt x="7803" y="5913"/>
                  </a:lnTo>
                  <a:lnTo>
                    <a:pt x="7803" y="5671"/>
                  </a:lnTo>
                  <a:lnTo>
                    <a:pt x="7706" y="5477"/>
                  </a:lnTo>
                  <a:lnTo>
                    <a:pt x="7658" y="5235"/>
                  </a:lnTo>
                  <a:lnTo>
                    <a:pt x="7513" y="5041"/>
                  </a:lnTo>
                  <a:lnTo>
                    <a:pt x="7367" y="4895"/>
                  </a:lnTo>
                  <a:lnTo>
                    <a:pt x="7173" y="4702"/>
                  </a:lnTo>
                  <a:lnTo>
                    <a:pt x="6979" y="4605"/>
                  </a:lnTo>
                  <a:lnTo>
                    <a:pt x="6786" y="4508"/>
                  </a:lnTo>
                  <a:lnTo>
                    <a:pt x="6786" y="3054"/>
                  </a:lnTo>
                  <a:close/>
                  <a:moveTo>
                    <a:pt x="4847" y="5429"/>
                  </a:moveTo>
                  <a:lnTo>
                    <a:pt x="4799" y="5671"/>
                  </a:lnTo>
                  <a:lnTo>
                    <a:pt x="4750" y="5913"/>
                  </a:lnTo>
                  <a:lnTo>
                    <a:pt x="4799" y="6204"/>
                  </a:lnTo>
                  <a:lnTo>
                    <a:pt x="4847" y="6446"/>
                  </a:lnTo>
                  <a:lnTo>
                    <a:pt x="4314" y="6592"/>
                  </a:lnTo>
                  <a:lnTo>
                    <a:pt x="3829" y="6786"/>
                  </a:lnTo>
                  <a:lnTo>
                    <a:pt x="3393" y="7028"/>
                  </a:lnTo>
                  <a:lnTo>
                    <a:pt x="3005" y="7367"/>
                  </a:lnTo>
                  <a:lnTo>
                    <a:pt x="2763" y="7609"/>
                  </a:lnTo>
                  <a:lnTo>
                    <a:pt x="2569" y="7852"/>
                  </a:lnTo>
                  <a:lnTo>
                    <a:pt x="2424" y="8143"/>
                  </a:lnTo>
                  <a:lnTo>
                    <a:pt x="2278" y="8433"/>
                  </a:lnTo>
                  <a:lnTo>
                    <a:pt x="2181" y="8724"/>
                  </a:lnTo>
                  <a:lnTo>
                    <a:pt x="2133" y="9015"/>
                  </a:lnTo>
                  <a:lnTo>
                    <a:pt x="2085" y="9306"/>
                  </a:lnTo>
                  <a:lnTo>
                    <a:pt x="2036" y="9645"/>
                  </a:lnTo>
                  <a:lnTo>
                    <a:pt x="2036" y="14298"/>
                  </a:lnTo>
                  <a:lnTo>
                    <a:pt x="1018" y="14298"/>
                  </a:lnTo>
                  <a:lnTo>
                    <a:pt x="1018" y="9645"/>
                  </a:lnTo>
                  <a:lnTo>
                    <a:pt x="1067" y="9209"/>
                  </a:lnTo>
                  <a:lnTo>
                    <a:pt x="1115" y="8821"/>
                  </a:lnTo>
                  <a:lnTo>
                    <a:pt x="1212" y="8433"/>
                  </a:lnTo>
                  <a:lnTo>
                    <a:pt x="1358" y="8046"/>
                  </a:lnTo>
                  <a:lnTo>
                    <a:pt x="1503" y="7658"/>
                  </a:lnTo>
                  <a:lnTo>
                    <a:pt x="1745" y="7319"/>
                  </a:lnTo>
                  <a:lnTo>
                    <a:pt x="1988" y="6979"/>
                  </a:lnTo>
                  <a:lnTo>
                    <a:pt x="2278" y="6640"/>
                  </a:lnTo>
                  <a:lnTo>
                    <a:pt x="2521" y="6398"/>
                  </a:lnTo>
                  <a:lnTo>
                    <a:pt x="2811" y="6204"/>
                  </a:lnTo>
                  <a:lnTo>
                    <a:pt x="3151" y="6010"/>
                  </a:lnTo>
                  <a:lnTo>
                    <a:pt x="3442" y="5816"/>
                  </a:lnTo>
                  <a:lnTo>
                    <a:pt x="3781" y="5671"/>
                  </a:lnTo>
                  <a:lnTo>
                    <a:pt x="4120" y="5574"/>
                  </a:lnTo>
                  <a:lnTo>
                    <a:pt x="4459" y="5477"/>
                  </a:lnTo>
                  <a:lnTo>
                    <a:pt x="4847" y="5429"/>
                  </a:lnTo>
                  <a:close/>
                  <a:moveTo>
                    <a:pt x="9984" y="13280"/>
                  </a:moveTo>
                  <a:lnTo>
                    <a:pt x="9984" y="14298"/>
                  </a:lnTo>
                  <a:lnTo>
                    <a:pt x="5622" y="14298"/>
                  </a:lnTo>
                  <a:lnTo>
                    <a:pt x="5622" y="13280"/>
                  </a:lnTo>
                  <a:close/>
                  <a:moveTo>
                    <a:pt x="10517" y="15315"/>
                  </a:moveTo>
                  <a:lnTo>
                    <a:pt x="10760" y="15364"/>
                  </a:lnTo>
                  <a:lnTo>
                    <a:pt x="11002" y="15509"/>
                  </a:lnTo>
                  <a:lnTo>
                    <a:pt x="11147" y="15752"/>
                  </a:lnTo>
                  <a:lnTo>
                    <a:pt x="11196" y="15994"/>
                  </a:lnTo>
                  <a:lnTo>
                    <a:pt x="11196" y="16333"/>
                  </a:lnTo>
                  <a:lnTo>
                    <a:pt x="1018" y="16333"/>
                  </a:lnTo>
                  <a:lnTo>
                    <a:pt x="1018" y="15315"/>
                  </a:lnTo>
                  <a:close/>
                  <a:moveTo>
                    <a:pt x="6786" y="0"/>
                  </a:moveTo>
                  <a:lnTo>
                    <a:pt x="6592" y="49"/>
                  </a:lnTo>
                  <a:lnTo>
                    <a:pt x="6446" y="146"/>
                  </a:lnTo>
                  <a:lnTo>
                    <a:pt x="6301" y="340"/>
                  </a:lnTo>
                  <a:lnTo>
                    <a:pt x="6301" y="534"/>
                  </a:lnTo>
                  <a:lnTo>
                    <a:pt x="6301" y="2036"/>
                  </a:lnTo>
                  <a:lnTo>
                    <a:pt x="6107" y="2084"/>
                  </a:lnTo>
                  <a:lnTo>
                    <a:pt x="5913" y="2181"/>
                  </a:lnTo>
                  <a:lnTo>
                    <a:pt x="5816" y="2375"/>
                  </a:lnTo>
                  <a:lnTo>
                    <a:pt x="5768" y="2569"/>
                  </a:lnTo>
                  <a:lnTo>
                    <a:pt x="5768" y="4411"/>
                  </a:lnTo>
                  <a:lnTo>
                    <a:pt x="5235" y="4411"/>
                  </a:lnTo>
                  <a:lnTo>
                    <a:pt x="4702" y="4459"/>
                  </a:lnTo>
                  <a:lnTo>
                    <a:pt x="4217" y="4508"/>
                  </a:lnTo>
                  <a:lnTo>
                    <a:pt x="3732" y="4653"/>
                  </a:lnTo>
                  <a:lnTo>
                    <a:pt x="3248" y="4798"/>
                  </a:lnTo>
                  <a:lnTo>
                    <a:pt x="2763" y="5041"/>
                  </a:lnTo>
                  <a:lnTo>
                    <a:pt x="2327" y="5283"/>
                  </a:lnTo>
                  <a:lnTo>
                    <a:pt x="1939" y="5574"/>
                  </a:lnTo>
                  <a:lnTo>
                    <a:pt x="1551" y="5962"/>
                  </a:lnTo>
                  <a:lnTo>
                    <a:pt x="1212" y="6349"/>
                  </a:lnTo>
                  <a:lnTo>
                    <a:pt x="873" y="6737"/>
                  </a:lnTo>
                  <a:lnTo>
                    <a:pt x="631" y="7173"/>
                  </a:lnTo>
                  <a:lnTo>
                    <a:pt x="388" y="7658"/>
                  </a:lnTo>
                  <a:lnTo>
                    <a:pt x="243" y="8094"/>
                  </a:lnTo>
                  <a:lnTo>
                    <a:pt x="97" y="8627"/>
                  </a:lnTo>
                  <a:lnTo>
                    <a:pt x="49" y="9112"/>
                  </a:lnTo>
                  <a:lnTo>
                    <a:pt x="1" y="9645"/>
                  </a:lnTo>
                  <a:lnTo>
                    <a:pt x="1" y="14831"/>
                  </a:lnTo>
                  <a:lnTo>
                    <a:pt x="1" y="16866"/>
                  </a:lnTo>
                  <a:lnTo>
                    <a:pt x="49" y="17060"/>
                  </a:lnTo>
                  <a:lnTo>
                    <a:pt x="146" y="17205"/>
                  </a:lnTo>
                  <a:lnTo>
                    <a:pt x="340" y="17302"/>
                  </a:lnTo>
                  <a:lnTo>
                    <a:pt x="534" y="17351"/>
                  </a:lnTo>
                  <a:lnTo>
                    <a:pt x="11681" y="17351"/>
                  </a:lnTo>
                  <a:lnTo>
                    <a:pt x="11874" y="17302"/>
                  </a:lnTo>
                  <a:lnTo>
                    <a:pt x="12068" y="17205"/>
                  </a:lnTo>
                  <a:lnTo>
                    <a:pt x="12165" y="17060"/>
                  </a:lnTo>
                  <a:lnTo>
                    <a:pt x="12214" y="16866"/>
                  </a:lnTo>
                  <a:lnTo>
                    <a:pt x="12214" y="15994"/>
                  </a:lnTo>
                  <a:lnTo>
                    <a:pt x="12165" y="15703"/>
                  </a:lnTo>
                  <a:lnTo>
                    <a:pt x="12117" y="15461"/>
                  </a:lnTo>
                  <a:lnTo>
                    <a:pt x="12020" y="15218"/>
                  </a:lnTo>
                  <a:lnTo>
                    <a:pt x="11874" y="14976"/>
                  </a:lnTo>
                  <a:lnTo>
                    <a:pt x="11681" y="14782"/>
                  </a:lnTo>
                  <a:lnTo>
                    <a:pt x="11487" y="14637"/>
                  </a:lnTo>
                  <a:lnTo>
                    <a:pt x="11293" y="14491"/>
                  </a:lnTo>
                  <a:lnTo>
                    <a:pt x="11002" y="14395"/>
                  </a:lnTo>
                  <a:lnTo>
                    <a:pt x="11002" y="12795"/>
                  </a:lnTo>
                  <a:lnTo>
                    <a:pt x="11002" y="12601"/>
                  </a:lnTo>
                  <a:lnTo>
                    <a:pt x="10857" y="12407"/>
                  </a:lnTo>
                  <a:lnTo>
                    <a:pt x="10711" y="12311"/>
                  </a:lnTo>
                  <a:lnTo>
                    <a:pt x="10517" y="12262"/>
                  </a:lnTo>
                  <a:lnTo>
                    <a:pt x="5089" y="12262"/>
                  </a:lnTo>
                  <a:lnTo>
                    <a:pt x="4895" y="12311"/>
                  </a:lnTo>
                  <a:lnTo>
                    <a:pt x="4750" y="12407"/>
                  </a:lnTo>
                  <a:lnTo>
                    <a:pt x="4605" y="12601"/>
                  </a:lnTo>
                  <a:lnTo>
                    <a:pt x="4605" y="12795"/>
                  </a:lnTo>
                  <a:lnTo>
                    <a:pt x="4605" y="14298"/>
                  </a:lnTo>
                  <a:lnTo>
                    <a:pt x="3054" y="14298"/>
                  </a:lnTo>
                  <a:lnTo>
                    <a:pt x="3054" y="9645"/>
                  </a:lnTo>
                  <a:lnTo>
                    <a:pt x="3102" y="9209"/>
                  </a:lnTo>
                  <a:lnTo>
                    <a:pt x="3248" y="8821"/>
                  </a:lnTo>
                  <a:lnTo>
                    <a:pt x="3442" y="8433"/>
                  </a:lnTo>
                  <a:lnTo>
                    <a:pt x="3684" y="8094"/>
                  </a:lnTo>
                  <a:lnTo>
                    <a:pt x="4023" y="7803"/>
                  </a:lnTo>
                  <a:lnTo>
                    <a:pt x="4411" y="7609"/>
                  </a:lnTo>
                  <a:lnTo>
                    <a:pt x="4799" y="7513"/>
                  </a:lnTo>
                  <a:lnTo>
                    <a:pt x="5235" y="7464"/>
                  </a:lnTo>
                  <a:lnTo>
                    <a:pt x="5768" y="7464"/>
                  </a:lnTo>
                  <a:lnTo>
                    <a:pt x="5768" y="9742"/>
                  </a:lnTo>
                  <a:lnTo>
                    <a:pt x="5816" y="9984"/>
                  </a:lnTo>
                  <a:lnTo>
                    <a:pt x="5913" y="10130"/>
                  </a:lnTo>
                  <a:lnTo>
                    <a:pt x="6107" y="10227"/>
                  </a:lnTo>
                  <a:lnTo>
                    <a:pt x="6301" y="10275"/>
                  </a:lnTo>
                  <a:lnTo>
                    <a:pt x="7319" y="10275"/>
                  </a:lnTo>
                  <a:lnTo>
                    <a:pt x="7319" y="10760"/>
                  </a:lnTo>
                  <a:lnTo>
                    <a:pt x="7319" y="10954"/>
                  </a:lnTo>
                  <a:lnTo>
                    <a:pt x="7464" y="11099"/>
                  </a:lnTo>
                  <a:lnTo>
                    <a:pt x="7610" y="11196"/>
                  </a:lnTo>
                  <a:lnTo>
                    <a:pt x="7803" y="11244"/>
                  </a:lnTo>
                  <a:lnTo>
                    <a:pt x="7997" y="11196"/>
                  </a:lnTo>
                  <a:lnTo>
                    <a:pt x="8143" y="11099"/>
                  </a:lnTo>
                  <a:lnTo>
                    <a:pt x="8288" y="10954"/>
                  </a:lnTo>
                  <a:lnTo>
                    <a:pt x="8337" y="10760"/>
                  </a:lnTo>
                  <a:lnTo>
                    <a:pt x="8337" y="10275"/>
                  </a:lnTo>
                  <a:lnTo>
                    <a:pt x="9306" y="10275"/>
                  </a:lnTo>
                  <a:lnTo>
                    <a:pt x="9548" y="10227"/>
                  </a:lnTo>
                  <a:lnTo>
                    <a:pt x="9694" y="10130"/>
                  </a:lnTo>
                  <a:lnTo>
                    <a:pt x="9790" y="9984"/>
                  </a:lnTo>
                  <a:lnTo>
                    <a:pt x="9839" y="9742"/>
                  </a:lnTo>
                  <a:lnTo>
                    <a:pt x="9839" y="2569"/>
                  </a:lnTo>
                  <a:lnTo>
                    <a:pt x="9790" y="2375"/>
                  </a:lnTo>
                  <a:lnTo>
                    <a:pt x="9694" y="2181"/>
                  </a:lnTo>
                  <a:lnTo>
                    <a:pt x="9548" y="2084"/>
                  </a:lnTo>
                  <a:lnTo>
                    <a:pt x="9306" y="2036"/>
                  </a:lnTo>
                  <a:lnTo>
                    <a:pt x="9306" y="534"/>
                  </a:lnTo>
                  <a:lnTo>
                    <a:pt x="9306" y="340"/>
                  </a:lnTo>
                  <a:lnTo>
                    <a:pt x="9160" y="146"/>
                  </a:lnTo>
                  <a:lnTo>
                    <a:pt x="9015" y="49"/>
                  </a:lnTo>
                  <a:lnTo>
                    <a:pt x="8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44"/>
            <p:cNvSpPr/>
            <p:nvPr/>
          </p:nvSpPr>
          <p:spPr>
            <a:xfrm>
              <a:off x="4193021" y="1451106"/>
              <a:ext cx="143510" cy="171986"/>
            </a:xfrm>
            <a:custGeom>
              <a:avLst/>
              <a:gdLst/>
              <a:ahLst/>
              <a:cxnLst/>
              <a:rect l="l" t="t" r="r" b="b"/>
              <a:pathLst>
                <a:path w="6350" h="7610" extrusionOk="0">
                  <a:moveTo>
                    <a:pt x="2520" y="1018"/>
                  </a:moveTo>
                  <a:lnTo>
                    <a:pt x="2956" y="1793"/>
                  </a:lnTo>
                  <a:lnTo>
                    <a:pt x="2520" y="2617"/>
                  </a:lnTo>
                  <a:lnTo>
                    <a:pt x="1551" y="2617"/>
                  </a:lnTo>
                  <a:lnTo>
                    <a:pt x="1115" y="1793"/>
                  </a:lnTo>
                  <a:lnTo>
                    <a:pt x="1551" y="1018"/>
                  </a:lnTo>
                  <a:close/>
                  <a:moveTo>
                    <a:pt x="2520" y="3635"/>
                  </a:moveTo>
                  <a:lnTo>
                    <a:pt x="2956" y="4459"/>
                  </a:lnTo>
                  <a:lnTo>
                    <a:pt x="2520" y="5234"/>
                  </a:lnTo>
                  <a:lnTo>
                    <a:pt x="1551" y="5234"/>
                  </a:lnTo>
                  <a:lnTo>
                    <a:pt x="1115" y="4459"/>
                  </a:lnTo>
                  <a:lnTo>
                    <a:pt x="1551" y="3635"/>
                  </a:lnTo>
                  <a:close/>
                  <a:moveTo>
                    <a:pt x="4798" y="4944"/>
                  </a:moveTo>
                  <a:lnTo>
                    <a:pt x="5283" y="5768"/>
                  </a:lnTo>
                  <a:lnTo>
                    <a:pt x="4798" y="6591"/>
                  </a:lnTo>
                  <a:lnTo>
                    <a:pt x="3877" y="6591"/>
                  </a:lnTo>
                  <a:lnTo>
                    <a:pt x="3393" y="5768"/>
                  </a:lnTo>
                  <a:lnTo>
                    <a:pt x="3877" y="4944"/>
                  </a:lnTo>
                  <a:close/>
                  <a:moveTo>
                    <a:pt x="1163" y="0"/>
                  </a:moveTo>
                  <a:lnTo>
                    <a:pt x="1018" y="49"/>
                  </a:lnTo>
                  <a:lnTo>
                    <a:pt x="921" y="146"/>
                  </a:lnTo>
                  <a:lnTo>
                    <a:pt x="824" y="243"/>
                  </a:lnTo>
                  <a:lnTo>
                    <a:pt x="97" y="1551"/>
                  </a:lnTo>
                  <a:lnTo>
                    <a:pt x="49" y="1696"/>
                  </a:lnTo>
                  <a:lnTo>
                    <a:pt x="0" y="1793"/>
                  </a:lnTo>
                  <a:lnTo>
                    <a:pt x="49" y="1939"/>
                  </a:lnTo>
                  <a:lnTo>
                    <a:pt x="97" y="2084"/>
                  </a:lnTo>
                  <a:lnTo>
                    <a:pt x="679" y="3150"/>
                  </a:lnTo>
                  <a:lnTo>
                    <a:pt x="97" y="4217"/>
                  </a:lnTo>
                  <a:lnTo>
                    <a:pt x="49" y="4314"/>
                  </a:lnTo>
                  <a:lnTo>
                    <a:pt x="0" y="4459"/>
                  </a:lnTo>
                  <a:lnTo>
                    <a:pt x="49" y="4556"/>
                  </a:lnTo>
                  <a:lnTo>
                    <a:pt x="97" y="4701"/>
                  </a:lnTo>
                  <a:lnTo>
                    <a:pt x="824" y="6010"/>
                  </a:lnTo>
                  <a:lnTo>
                    <a:pt x="921" y="6107"/>
                  </a:lnTo>
                  <a:lnTo>
                    <a:pt x="1018" y="6204"/>
                  </a:lnTo>
                  <a:lnTo>
                    <a:pt x="1163" y="6252"/>
                  </a:lnTo>
                  <a:lnTo>
                    <a:pt x="2520" y="6252"/>
                  </a:lnTo>
                  <a:lnTo>
                    <a:pt x="3102" y="7318"/>
                  </a:lnTo>
                  <a:lnTo>
                    <a:pt x="3199" y="7464"/>
                  </a:lnTo>
                  <a:lnTo>
                    <a:pt x="3296" y="7512"/>
                  </a:lnTo>
                  <a:lnTo>
                    <a:pt x="3441" y="7561"/>
                  </a:lnTo>
                  <a:lnTo>
                    <a:pt x="3587" y="7609"/>
                  </a:lnTo>
                  <a:lnTo>
                    <a:pt x="5089" y="7609"/>
                  </a:lnTo>
                  <a:lnTo>
                    <a:pt x="5234" y="7561"/>
                  </a:lnTo>
                  <a:lnTo>
                    <a:pt x="5331" y="7512"/>
                  </a:lnTo>
                  <a:lnTo>
                    <a:pt x="5428" y="7464"/>
                  </a:lnTo>
                  <a:lnTo>
                    <a:pt x="5525" y="7318"/>
                  </a:lnTo>
                  <a:lnTo>
                    <a:pt x="6301" y="6010"/>
                  </a:lnTo>
                  <a:lnTo>
                    <a:pt x="6349" y="5913"/>
                  </a:lnTo>
                  <a:lnTo>
                    <a:pt x="6349" y="5768"/>
                  </a:lnTo>
                  <a:lnTo>
                    <a:pt x="6349" y="5622"/>
                  </a:lnTo>
                  <a:lnTo>
                    <a:pt x="6301" y="5525"/>
                  </a:lnTo>
                  <a:lnTo>
                    <a:pt x="5525" y="4217"/>
                  </a:lnTo>
                  <a:lnTo>
                    <a:pt x="5428" y="4071"/>
                  </a:lnTo>
                  <a:lnTo>
                    <a:pt x="5331" y="4023"/>
                  </a:lnTo>
                  <a:lnTo>
                    <a:pt x="5234" y="3974"/>
                  </a:lnTo>
                  <a:lnTo>
                    <a:pt x="5089" y="3926"/>
                  </a:lnTo>
                  <a:lnTo>
                    <a:pt x="3877" y="3926"/>
                  </a:lnTo>
                  <a:lnTo>
                    <a:pt x="3393" y="3150"/>
                  </a:lnTo>
                  <a:lnTo>
                    <a:pt x="4023" y="2084"/>
                  </a:lnTo>
                  <a:lnTo>
                    <a:pt x="4071" y="1939"/>
                  </a:lnTo>
                  <a:lnTo>
                    <a:pt x="4071" y="1793"/>
                  </a:lnTo>
                  <a:lnTo>
                    <a:pt x="4071" y="1696"/>
                  </a:lnTo>
                  <a:lnTo>
                    <a:pt x="4023" y="1551"/>
                  </a:lnTo>
                  <a:lnTo>
                    <a:pt x="3247" y="243"/>
                  </a:lnTo>
                  <a:lnTo>
                    <a:pt x="3150" y="146"/>
                  </a:lnTo>
                  <a:lnTo>
                    <a:pt x="3053" y="49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44"/>
          <p:cNvGrpSpPr/>
          <p:nvPr/>
        </p:nvGrpSpPr>
        <p:grpSpPr>
          <a:xfrm>
            <a:off x="6925960" y="1660420"/>
            <a:ext cx="385579" cy="392133"/>
            <a:chOff x="1363817" y="2636227"/>
            <a:chExt cx="385579" cy="392133"/>
          </a:xfrm>
        </p:grpSpPr>
        <p:sp>
          <p:nvSpPr>
            <p:cNvPr id="515" name="Google Shape;515;p44"/>
            <p:cNvSpPr/>
            <p:nvPr/>
          </p:nvSpPr>
          <p:spPr>
            <a:xfrm>
              <a:off x="1672691" y="2704117"/>
              <a:ext cx="56997" cy="23029"/>
            </a:xfrm>
            <a:custGeom>
              <a:avLst/>
              <a:gdLst/>
              <a:ahLst/>
              <a:cxnLst/>
              <a:rect l="l" t="t" r="r" b="b"/>
              <a:pathLst>
                <a:path w="2522" h="1019" extrusionOk="0">
                  <a:moveTo>
                    <a:pt x="486" y="1"/>
                  </a:moveTo>
                  <a:lnTo>
                    <a:pt x="292" y="49"/>
                  </a:lnTo>
                  <a:lnTo>
                    <a:pt x="146" y="146"/>
                  </a:lnTo>
                  <a:lnTo>
                    <a:pt x="49" y="292"/>
                  </a:lnTo>
                  <a:lnTo>
                    <a:pt x="1" y="486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292" y="970"/>
                  </a:lnTo>
                  <a:lnTo>
                    <a:pt x="486" y="1019"/>
                  </a:lnTo>
                  <a:lnTo>
                    <a:pt x="1988" y="1019"/>
                  </a:lnTo>
                  <a:lnTo>
                    <a:pt x="2182" y="970"/>
                  </a:lnTo>
                  <a:lnTo>
                    <a:pt x="2376" y="873"/>
                  </a:lnTo>
                  <a:lnTo>
                    <a:pt x="2473" y="679"/>
                  </a:lnTo>
                  <a:lnTo>
                    <a:pt x="2521" y="486"/>
                  </a:lnTo>
                  <a:lnTo>
                    <a:pt x="2473" y="292"/>
                  </a:lnTo>
                  <a:lnTo>
                    <a:pt x="2376" y="146"/>
                  </a:lnTo>
                  <a:lnTo>
                    <a:pt x="2182" y="49"/>
                  </a:lnTo>
                  <a:lnTo>
                    <a:pt x="19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4"/>
            <p:cNvSpPr/>
            <p:nvPr/>
          </p:nvSpPr>
          <p:spPr>
            <a:xfrm>
              <a:off x="1665030" y="2754515"/>
              <a:ext cx="50421" cy="40544"/>
            </a:xfrm>
            <a:custGeom>
              <a:avLst/>
              <a:gdLst/>
              <a:ahLst/>
              <a:cxnLst/>
              <a:rect l="l" t="t" r="r" b="b"/>
              <a:pathLst>
                <a:path w="2231" h="1794" extrusionOk="0">
                  <a:moveTo>
                    <a:pt x="388" y="0"/>
                  </a:moveTo>
                  <a:lnTo>
                    <a:pt x="195" y="49"/>
                  </a:lnTo>
                  <a:lnTo>
                    <a:pt x="49" y="194"/>
                  </a:lnTo>
                  <a:lnTo>
                    <a:pt x="1" y="388"/>
                  </a:lnTo>
                  <a:lnTo>
                    <a:pt x="1" y="582"/>
                  </a:lnTo>
                  <a:lnTo>
                    <a:pt x="49" y="776"/>
                  </a:lnTo>
                  <a:lnTo>
                    <a:pt x="195" y="921"/>
                  </a:lnTo>
                  <a:lnTo>
                    <a:pt x="1455" y="1697"/>
                  </a:lnTo>
                  <a:lnTo>
                    <a:pt x="1649" y="1794"/>
                  </a:lnTo>
                  <a:lnTo>
                    <a:pt x="1842" y="1794"/>
                  </a:lnTo>
                  <a:lnTo>
                    <a:pt x="2036" y="1697"/>
                  </a:lnTo>
                  <a:lnTo>
                    <a:pt x="2182" y="1551"/>
                  </a:lnTo>
                  <a:lnTo>
                    <a:pt x="2230" y="1357"/>
                  </a:lnTo>
                  <a:lnTo>
                    <a:pt x="2230" y="1163"/>
                  </a:lnTo>
                  <a:lnTo>
                    <a:pt x="2182" y="1018"/>
                  </a:lnTo>
                  <a:lnTo>
                    <a:pt x="2036" y="873"/>
                  </a:lnTo>
                  <a:lnTo>
                    <a:pt x="776" y="49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4"/>
            <p:cNvSpPr/>
            <p:nvPr/>
          </p:nvSpPr>
          <p:spPr>
            <a:xfrm>
              <a:off x="1665030" y="2636227"/>
              <a:ext cx="50421" cy="40544"/>
            </a:xfrm>
            <a:custGeom>
              <a:avLst/>
              <a:gdLst/>
              <a:ahLst/>
              <a:cxnLst/>
              <a:rect l="l" t="t" r="r" b="b"/>
              <a:pathLst>
                <a:path w="2231" h="1794" extrusionOk="0">
                  <a:moveTo>
                    <a:pt x="1649" y="0"/>
                  </a:moveTo>
                  <a:lnTo>
                    <a:pt x="1455" y="49"/>
                  </a:lnTo>
                  <a:lnTo>
                    <a:pt x="195" y="872"/>
                  </a:lnTo>
                  <a:lnTo>
                    <a:pt x="49" y="1018"/>
                  </a:lnTo>
                  <a:lnTo>
                    <a:pt x="1" y="1212"/>
                  </a:lnTo>
                  <a:lnTo>
                    <a:pt x="1" y="1406"/>
                  </a:lnTo>
                  <a:lnTo>
                    <a:pt x="49" y="1551"/>
                  </a:lnTo>
                  <a:lnTo>
                    <a:pt x="146" y="1696"/>
                  </a:lnTo>
                  <a:lnTo>
                    <a:pt x="243" y="1745"/>
                  </a:lnTo>
                  <a:lnTo>
                    <a:pt x="388" y="1793"/>
                  </a:lnTo>
                  <a:lnTo>
                    <a:pt x="631" y="1793"/>
                  </a:lnTo>
                  <a:lnTo>
                    <a:pt x="776" y="1745"/>
                  </a:lnTo>
                  <a:lnTo>
                    <a:pt x="2036" y="921"/>
                  </a:lnTo>
                  <a:lnTo>
                    <a:pt x="2182" y="776"/>
                  </a:lnTo>
                  <a:lnTo>
                    <a:pt x="2230" y="582"/>
                  </a:lnTo>
                  <a:lnTo>
                    <a:pt x="2230" y="388"/>
                  </a:lnTo>
                  <a:lnTo>
                    <a:pt x="2182" y="242"/>
                  </a:lnTo>
                  <a:lnTo>
                    <a:pt x="2036" y="97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4"/>
            <p:cNvSpPr/>
            <p:nvPr/>
          </p:nvSpPr>
          <p:spPr>
            <a:xfrm>
              <a:off x="1383547" y="2704117"/>
              <a:ext cx="56975" cy="23029"/>
            </a:xfrm>
            <a:custGeom>
              <a:avLst/>
              <a:gdLst/>
              <a:ahLst/>
              <a:cxnLst/>
              <a:rect l="l" t="t" r="r" b="b"/>
              <a:pathLst>
                <a:path w="2521" h="1019" extrusionOk="0">
                  <a:moveTo>
                    <a:pt x="485" y="1"/>
                  </a:moveTo>
                  <a:lnTo>
                    <a:pt x="291" y="49"/>
                  </a:lnTo>
                  <a:lnTo>
                    <a:pt x="146" y="146"/>
                  </a:lnTo>
                  <a:lnTo>
                    <a:pt x="49" y="292"/>
                  </a:lnTo>
                  <a:lnTo>
                    <a:pt x="0" y="486"/>
                  </a:lnTo>
                  <a:lnTo>
                    <a:pt x="49" y="679"/>
                  </a:lnTo>
                  <a:lnTo>
                    <a:pt x="146" y="873"/>
                  </a:lnTo>
                  <a:lnTo>
                    <a:pt x="291" y="970"/>
                  </a:lnTo>
                  <a:lnTo>
                    <a:pt x="485" y="1019"/>
                  </a:lnTo>
                  <a:lnTo>
                    <a:pt x="1987" y="1019"/>
                  </a:lnTo>
                  <a:lnTo>
                    <a:pt x="2181" y="970"/>
                  </a:lnTo>
                  <a:lnTo>
                    <a:pt x="2327" y="873"/>
                  </a:lnTo>
                  <a:lnTo>
                    <a:pt x="2472" y="679"/>
                  </a:lnTo>
                  <a:lnTo>
                    <a:pt x="2520" y="486"/>
                  </a:lnTo>
                  <a:lnTo>
                    <a:pt x="2472" y="292"/>
                  </a:lnTo>
                  <a:lnTo>
                    <a:pt x="2327" y="146"/>
                  </a:lnTo>
                  <a:lnTo>
                    <a:pt x="2181" y="49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4"/>
            <p:cNvSpPr/>
            <p:nvPr/>
          </p:nvSpPr>
          <p:spPr>
            <a:xfrm>
              <a:off x="1396677" y="2754515"/>
              <a:ext cx="51505" cy="40544"/>
            </a:xfrm>
            <a:custGeom>
              <a:avLst/>
              <a:gdLst/>
              <a:ahLst/>
              <a:cxnLst/>
              <a:rect l="l" t="t" r="r" b="b"/>
              <a:pathLst>
                <a:path w="2279" h="1794" extrusionOk="0">
                  <a:moveTo>
                    <a:pt x="1697" y="0"/>
                  </a:moveTo>
                  <a:lnTo>
                    <a:pt x="1503" y="49"/>
                  </a:lnTo>
                  <a:lnTo>
                    <a:pt x="243" y="873"/>
                  </a:lnTo>
                  <a:lnTo>
                    <a:pt x="98" y="1018"/>
                  </a:lnTo>
                  <a:lnTo>
                    <a:pt x="1" y="1163"/>
                  </a:lnTo>
                  <a:lnTo>
                    <a:pt x="1" y="1357"/>
                  </a:lnTo>
                  <a:lnTo>
                    <a:pt x="98" y="1551"/>
                  </a:lnTo>
                  <a:lnTo>
                    <a:pt x="146" y="1648"/>
                  </a:lnTo>
                  <a:lnTo>
                    <a:pt x="292" y="1745"/>
                  </a:lnTo>
                  <a:lnTo>
                    <a:pt x="389" y="1794"/>
                  </a:lnTo>
                  <a:lnTo>
                    <a:pt x="631" y="1794"/>
                  </a:lnTo>
                  <a:lnTo>
                    <a:pt x="776" y="1697"/>
                  </a:lnTo>
                  <a:lnTo>
                    <a:pt x="2036" y="921"/>
                  </a:lnTo>
                  <a:lnTo>
                    <a:pt x="2182" y="776"/>
                  </a:lnTo>
                  <a:lnTo>
                    <a:pt x="2279" y="582"/>
                  </a:lnTo>
                  <a:lnTo>
                    <a:pt x="2279" y="388"/>
                  </a:lnTo>
                  <a:lnTo>
                    <a:pt x="2182" y="194"/>
                  </a:lnTo>
                  <a:lnTo>
                    <a:pt x="2036" y="4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4"/>
            <p:cNvSpPr/>
            <p:nvPr/>
          </p:nvSpPr>
          <p:spPr>
            <a:xfrm>
              <a:off x="1396677" y="2636227"/>
              <a:ext cx="51505" cy="40544"/>
            </a:xfrm>
            <a:custGeom>
              <a:avLst/>
              <a:gdLst/>
              <a:ahLst/>
              <a:cxnLst/>
              <a:rect l="l" t="t" r="r" b="b"/>
              <a:pathLst>
                <a:path w="2279" h="1794" extrusionOk="0">
                  <a:moveTo>
                    <a:pt x="389" y="0"/>
                  </a:moveTo>
                  <a:lnTo>
                    <a:pt x="243" y="97"/>
                  </a:lnTo>
                  <a:lnTo>
                    <a:pt x="98" y="242"/>
                  </a:lnTo>
                  <a:lnTo>
                    <a:pt x="1" y="388"/>
                  </a:lnTo>
                  <a:lnTo>
                    <a:pt x="1" y="582"/>
                  </a:lnTo>
                  <a:lnTo>
                    <a:pt x="98" y="776"/>
                  </a:lnTo>
                  <a:lnTo>
                    <a:pt x="243" y="921"/>
                  </a:lnTo>
                  <a:lnTo>
                    <a:pt x="1503" y="1745"/>
                  </a:lnTo>
                  <a:lnTo>
                    <a:pt x="1600" y="1793"/>
                  </a:lnTo>
                  <a:lnTo>
                    <a:pt x="1891" y="1793"/>
                  </a:lnTo>
                  <a:lnTo>
                    <a:pt x="1988" y="1745"/>
                  </a:lnTo>
                  <a:lnTo>
                    <a:pt x="2085" y="1696"/>
                  </a:lnTo>
                  <a:lnTo>
                    <a:pt x="2182" y="1551"/>
                  </a:lnTo>
                  <a:lnTo>
                    <a:pt x="2279" y="1406"/>
                  </a:lnTo>
                  <a:lnTo>
                    <a:pt x="2279" y="1212"/>
                  </a:lnTo>
                  <a:lnTo>
                    <a:pt x="2182" y="1018"/>
                  </a:lnTo>
                  <a:lnTo>
                    <a:pt x="2036" y="872"/>
                  </a:lnTo>
                  <a:lnTo>
                    <a:pt x="776" y="49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4"/>
            <p:cNvSpPr/>
            <p:nvPr/>
          </p:nvSpPr>
          <p:spPr>
            <a:xfrm>
              <a:off x="1363817" y="2636227"/>
              <a:ext cx="385579" cy="392133"/>
            </a:xfrm>
            <a:custGeom>
              <a:avLst/>
              <a:gdLst/>
              <a:ahLst/>
              <a:cxnLst/>
              <a:rect l="l" t="t" r="r" b="b"/>
              <a:pathLst>
                <a:path w="17061" h="17351" extrusionOk="0">
                  <a:moveTo>
                    <a:pt x="9161" y="1018"/>
                  </a:moveTo>
                  <a:lnTo>
                    <a:pt x="9645" y="1066"/>
                  </a:lnTo>
                  <a:lnTo>
                    <a:pt x="10082" y="1163"/>
                  </a:lnTo>
                  <a:lnTo>
                    <a:pt x="10469" y="1406"/>
                  </a:lnTo>
                  <a:lnTo>
                    <a:pt x="10809" y="1696"/>
                  </a:lnTo>
                  <a:lnTo>
                    <a:pt x="11099" y="2036"/>
                  </a:lnTo>
                  <a:lnTo>
                    <a:pt x="11342" y="2423"/>
                  </a:lnTo>
                  <a:lnTo>
                    <a:pt x="11487" y="2860"/>
                  </a:lnTo>
                  <a:lnTo>
                    <a:pt x="11536" y="3296"/>
                  </a:lnTo>
                  <a:lnTo>
                    <a:pt x="11487" y="3780"/>
                  </a:lnTo>
                  <a:lnTo>
                    <a:pt x="11342" y="4265"/>
                  </a:lnTo>
                  <a:lnTo>
                    <a:pt x="11099" y="4653"/>
                  </a:lnTo>
                  <a:lnTo>
                    <a:pt x="10809" y="5040"/>
                  </a:lnTo>
                  <a:lnTo>
                    <a:pt x="10518" y="5331"/>
                  </a:lnTo>
                  <a:lnTo>
                    <a:pt x="10275" y="5622"/>
                  </a:lnTo>
                  <a:lnTo>
                    <a:pt x="10082" y="5961"/>
                  </a:lnTo>
                  <a:lnTo>
                    <a:pt x="9888" y="6301"/>
                  </a:lnTo>
                  <a:lnTo>
                    <a:pt x="9742" y="6640"/>
                  </a:lnTo>
                  <a:lnTo>
                    <a:pt x="9597" y="7028"/>
                  </a:lnTo>
                  <a:lnTo>
                    <a:pt x="9500" y="7367"/>
                  </a:lnTo>
                  <a:lnTo>
                    <a:pt x="9452" y="7754"/>
                  </a:lnTo>
                  <a:lnTo>
                    <a:pt x="9015" y="7754"/>
                  </a:lnTo>
                  <a:lnTo>
                    <a:pt x="9015" y="4944"/>
                  </a:lnTo>
                  <a:lnTo>
                    <a:pt x="9452" y="4798"/>
                  </a:lnTo>
                  <a:lnTo>
                    <a:pt x="9888" y="4556"/>
                  </a:lnTo>
                  <a:lnTo>
                    <a:pt x="9985" y="4410"/>
                  </a:lnTo>
                  <a:lnTo>
                    <a:pt x="10082" y="4217"/>
                  </a:lnTo>
                  <a:lnTo>
                    <a:pt x="10082" y="4023"/>
                  </a:lnTo>
                  <a:lnTo>
                    <a:pt x="9985" y="3829"/>
                  </a:lnTo>
                  <a:lnTo>
                    <a:pt x="9839" y="3732"/>
                  </a:lnTo>
                  <a:lnTo>
                    <a:pt x="9645" y="3635"/>
                  </a:lnTo>
                  <a:lnTo>
                    <a:pt x="9452" y="3635"/>
                  </a:lnTo>
                  <a:lnTo>
                    <a:pt x="9258" y="3732"/>
                  </a:lnTo>
                  <a:lnTo>
                    <a:pt x="9112" y="3829"/>
                  </a:lnTo>
                  <a:lnTo>
                    <a:pt x="8918" y="3926"/>
                  </a:lnTo>
                  <a:lnTo>
                    <a:pt x="8725" y="3974"/>
                  </a:lnTo>
                  <a:lnTo>
                    <a:pt x="8337" y="3974"/>
                  </a:lnTo>
                  <a:lnTo>
                    <a:pt x="8143" y="3926"/>
                  </a:lnTo>
                  <a:lnTo>
                    <a:pt x="7949" y="3829"/>
                  </a:lnTo>
                  <a:lnTo>
                    <a:pt x="7755" y="3732"/>
                  </a:lnTo>
                  <a:lnTo>
                    <a:pt x="7610" y="3635"/>
                  </a:lnTo>
                  <a:lnTo>
                    <a:pt x="7416" y="3635"/>
                  </a:lnTo>
                  <a:lnTo>
                    <a:pt x="7222" y="3732"/>
                  </a:lnTo>
                  <a:lnTo>
                    <a:pt x="7077" y="3829"/>
                  </a:lnTo>
                  <a:lnTo>
                    <a:pt x="6980" y="4023"/>
                  </a:lnTo>
                  <a:lnTo>
                    <a:pt x="6980" y="4217"/>
                  </a:lnTo>
                  <a:lnTo>
                    <a:pt x="7028" y="4410"/>
                  </a:lnTo>
                  <a:lnTo>
                    <a:pt x="7174" y="4556"/>
                  </a:lnTo>
                  <a:lnTo>
                    <a:pt x="7561" y="4798"/>
                  </a:lnTo>
                  <a:lnTo>
                    <a:pt x="7998" y="4944"/>
                  </a:lnTo>
                  <a:lnTo>
                    <a:pt x="7998" y="7754"/>
                  </a:lnTo>
                  <a:lnTo>
                    <a:pt x="7561" y="7754"/>
                  </a:lnTo>
                  <a:lnTo>
                    <a:pt x="7513" y="7415"/>
                  </a:lnTo>
                  <a:lnTo>
                    <a:pt x="7416" y="7028"/>
                  </a:lnTo>
                  <a:lnTo>
                    <a:pt x="7271" y="6640"/>
                  </a:lnTo>
                  <a:lnTo>
                    <a:pt x="7125" y="6301"/>
                  </a:lnTo>
                  <a:lnTo>
                    <a:pt x="6931" y="5961"/>
                  </a:lnTo>
                  <a:lnTo>
                    <a:pt x="6737" y="5622"/>
                  </a:lnTo>
                  <a:lnTo>
                    <a:pt x="6495" y="5283"/>
                  </a:lnTo>
                  <a:lnTo>
                    <a:pt x="6204" y="4992"/>
                  </a:lnTo>
                  <a:lnTo>
                    <a:pt x="5914" y="4653"/>
                  </a:lnTo>
                  <a:lnTo>
                    <a:pt x="5671" y="4265"/>
                  </a:lnTo>
                  <a:lnTo>
                    <a:pt x="5574" y="3829"/>
                  </a:lnTo>
                  <a:lnTo>
                    <a:pt x="5526" y="3344"/>
                  </a:lnTo>
                  <a:lnTo>
                    <a:pt x="5526" y="2860"/>
                  </a:lnTo>
                  <a:lnTo>
                    <a:pt x="5671" y="2423"/>
                  </a:lnTo>
                  <a:lnTo>
                    <a:pt x="5914" y="2036"/>
                  </a:lnTo>
                  <a:lnTo>
                    <a:pt x="6204" y="1696"/>
                  </a:lnTo>
                  <a:lnTo>
                    <a:pt x="6544" y="1406"/>
                  </a:lnTo>
                  <a:lnTo>
                    <a:pt x="6931" y="1163"/>
                  </a:lnTo>
                  <a:lnTo>
                    <a:pt x="7368" y="1066"/>
                  </a:lnTo>
                  <a:lnTo>
                    <a:pt x="7852" y="1018"/>
                  </a:lnTo>
                  <a:close/>
                  <a:moveTo>
                    <a:pt x="9452" y="8772"/>
                  </a:moveTo>
                  <a:lnTo>
                    <a:pt x="9452" y="9596"/>
                  </a:lnTo>
                  <a:lnTo>
                    <a:pt x="8531" y="10517"/>
                  </a:lnTo>
                  <a:lnTo>
                    <a:pt x="7610" y="9596"/>
                  </a:lnTo>
                  <a:lnTo>
                    <a:pt x="7610" y="8772"/>
                  </a:lnTo>
                  <a:close/>
                  <a:moveTo>
                    <a:pt x="7077" y="10565"/>
                  </a:moveTo>
                  <a:lnTo>
                    <a:pt x="7804" y="11244"/>
                  </a:lnTo>
                  <a:lnTo>
                    <a:pt x="6059" y="12989"/>
                  </a:lnTo>
                  <a:lnTo>
                    <a:pt x="5332" y="12310"/>
                  </a:lnTo>
                  <a:lnTo>
                    <a:pt x="7077" y="10565"/>
                  </a:lnTo>
                  <a:close/>
                  <a:moveTo>
                    <a:pt x="9936" y="10565"/>
                  </a:moveTo>
                  <a:lnTo>
                    <a:pt x="11681" y="12310"/>
                  </a:lnTo>
                  <a:lnTo>
                    <a:pt x="10954" y="12989"/>
                  </a:lnTo>
                  <a:lnTo>
                    <a:pt x="9209" y="11244"/>
                  </a:lnTo>
                  <a:lnTo>
                    <a:pt x="9936" y="10565"/>
                  </a:lnTo>
                  <a:close/>
                  <a:moveTo>
                    <a:pt x="7998" y="12504"/>
                  </a:moveTo>
                  <a:lnTo>
                    <a:pt x="7998" y="16333"/>
                  </a:lnTo>
                  <a:lnTo>
                    <a:pt x="1212" y="16333"/>
                  </a:lnTo>
                  <a:lnTo>
                    <a:pt x="2085" y="14103"/>
                  </a:lnTo>
                  <a:lnTo>
                    <a:pt x="2376" y="13716"/>
                  </a:lnTo>
                  <a:lnTo>
                    <a:pt x="2715" y="13376"/>
                  </a:lnTo>
                  <a:lnTo>
                    <a:pt x="3103" y="13134"/>
                  </a:lnTo>
                  <a:lnTo>
                    <a:pt x="3490" y="12989"/>
                  </a:lnTo>
                  <a:lnTo>
                    <a:pt x="4314" y="12698"/>
                  </a:lnTo>
                  <a:lnTo>
                    <a:pt x="5720" y="14103"/>
                  </a:lnTo>
                  <a:lnTo>
                    <a:pt x="5865" y="14200"/>
                  </a:lnTo>
                  <a:lnTo>
                    <a:pt x="6059" y="14249"/>
                  </a:lnTo>
                  <a:lnTo>
                    <a:pt x="6253" y="14200"/>
                  </a:lnTo>
                  <a:lnTo>
                    <a:pt x="6447" y="14103"/>
                  </a:lnTo>
                  <a:lnTo>
                    <a:pt x="7998" y="12504"/>
                  </a:lnTo>
                  <a:close/>
                  <a:moveTo>
                    <a:pt x="9015" y="12504"/>
                  </a:moveTo>
                  <a:lnTo>
                    <a:pt x="10615" y="14103"/>
                  </a:lnTo>
                  <a:lnTo>
                    <a:pt x="10760" y="14200"/>
                  </a:lnTo>
                  <a:lnTo>
                    <a:pt x="10954" y="14249"/>
                  </a:lnTo>
                  <a:lnTo>
                    <a:pt x="11148" y="14200"/>
                  </a:lnTo>
                  <a:lnTo>
                    <a:pt x="11342" y="14103"/>
                  </a:lnTo>
                  <a:lnTo>
                    <a:pt x="12699" y="12698"/>
                  </a:lnTo>
                  <a:lnTo>
                    <a:pt x="13523" y="12989"/>
                  </a:lnTo>
                  <a:lnTo>
                    <a:pt x="13959" y="13134"/>
                  </a:lnTo>
                  <a:lnTo>
                    <a:pt x="14346" y="13376"/>
                  </a:lnTo>
                  <a:lnTo>
                    <a:pt x="14686" y="13716"/>
                  </a:lnTo>
                  <a:lnTo>
                    <a:pt x="14928" y="14103"/>
                  </a:lnTo>
                  <a:lnTo>
                    <a:pt x="15800" y="16333"/>
                  </a:lnTo>
                  <a:lnTo>
                    <a:pt x="9015" y="16333"/>
                  </a:lnTo>
                  <a:lnTo>
                    <a:pt x="9015" y="12504"/>
                  </a:lnTo>
                  <a:close/>
                  <a:moveTo>
                    <a:pt x="7513" y="0"/>
                  </a:moveTo>
                  <a:lnTo>
                    <a:pt x="7174" y="49"/>
                  </a:lnTo>
                  <a:lnTo>
                    <a:pt x="6883" y="146"/>
                  </a:lnTo>
                  <a:lnTo>
                    <a:pt x="6544" y="242"/>
                  </a:lnTo>
                  <a:lnTo>
                    <a:pt x="6253" y="388"/>
                  </a:lnTo>
                  <a:lnTo>
                    <a:pt x="5962" y="533"/>
                  </a:lnTo>
                  <a:lnTo>
                    <a:pt x="5720" y="727"/>
                  </a:lnTo>
                  <a:lnTo>
                    <a:pt x="5477" y="969"/>
                  </a:lnTo>
                  <a:lnTo>
                    <a:pt x="5235" y="1212"/>
                  </a:lnTo>
                  <a:lnTo>
                    <a:pt x="5041" y="1503"/>
                  </a:lnTo>
                  <a:lnTo>
                    <a:pt x="4896" y="1745"/>
                  </a:lnTo>
                  <a:lnTo>
                    <a:pt x="4750" y="2036"/>
                  </a:lnTo>
                  <a:lnTo>
                    <a:pt x="4653" y="2375"/>
                  </a:lnTo>
                  <a:lnTo>
                    <a:pt x="4557" y="2666"/>
                  </a:lnTo>
                  <a:lnTo>
                    <a:pt x="4508" y="3005"/>
                  </a:lnTo>
                  <a:lnTo>
                    <a:pt x="4508" y="3344"/>
                  </a:lnTo>
                  <a:lnTo>
                    <a:pt x="4508" y="3683"/>
                  </a:lnTo>
                  <a:lnTo>
                    <a:pt x="4557" y="4023"/>
                  </a:lnTo>
                  <a:lnTo>
                    <a:pt x="4653" y="4313"/>
                  </a:lnTo>
                  <a:lnTo>
                    <a:pt x="4750" y="4653"/>
                  </a:lnTo>
                  <a:lnTo>
                    <a:pt x="4896" y="4944"/>
                  </a:lnTo>
                  <a:lnTo>
                    <a:pt x="5090" y="5234"/>
                  </a:lnTo>
                  <a:lnTo>
                    <a:pt x="5284" y="5477"/>
                  </a:lnTo>
                  <a:lnTo>
                    <a:pt x="5477" y="5767"/>
                  </a:lnTo>
                  <a:lnTo>
                    <a:pt x="5768" y="6010"/>
                  </a:lnTo>
                  <a:lnTo>
                    <a:pt x="5962" y="6301"/>
                  </a:lnTo>
                  <a:lnTo>
                    <a:pt x="6156" y="6591"/>
                  </a:lnTo>
                  <a:lnTo>
                    <a:pt x="6301" y="6931"/>
                  </a:lnTo>
                  <a:lnTo>
                    <a:pt x="6447" y="7221"/>
                  </a:lnTo>
                  <a:lnTo>
                    <a:pt x="6495" y="7609"/>
                  </a:lnTo>
                  <a:lnTo>
                    <a:pt x="6592" y="7948"/>
                  </a:lnTo>
                  <a:lnTo>
                    <a:pt x="6592" y="8288"/>
                  </a:lnTo>
                  <a:lnTo>
                    <a:pt x="6592" y="9596"/>
                  </a:lnTo>
                  <a:lnTo>
                    <a:pt x="4653" y="11583"/>
                  </a:lnTo>
                  <a:lnTo>
                    <a:pt x="3200" y="11971"/>
                  </a:lnTo>
                  <a:lnTo>
                    <a:pt x="2909" y="12116"/>
                  </a:lnTo>
                  <a:lnTo>
                    <a:pt x="2618" y="12262"/>
                  </a:lnTo>
                  <a:lnTo>
                    <a:pt x="2327" y="12407"/>
                  </a:lnTo>
                  <a:lnTo>
                    <a:pt x="2036" y="12601"/>
                  </a:lnTo>
                  <a:lnTo>
                    <a:pt x="1794" y="12843"/>
                  </a:lnTo>
                  <a:lnTo>
                    <a:pt x="1552" y="13086"/>
                  </a:lnTo>
                  <a:lnTo>
                    <a:pt x="1358" y="13328"/>
                  </a:lnTo>
                  <a:lnTo>
                    <a:pt x="1212" y="13619"/>
                  </a:lnTo>
                  <a:lnTo>
                    <a:pt x="1164" y="13667"/>
                  </a:lnTo>
                  <a:lnTo>
                    <a:pt x="1" y="16624"/>
                  </a:lnTo>
                  <a:lnTo>
                    <a:pt x="1" y="16769"/>
                  </a:lnTo>
                  <a:lnTo>
                    <a:pt x="1" y="16866"/>
                  </a:lnTo>
                  <a:lnTo>
                    <a:pt x="1" y="17011"/>
                  </a:lnTo>
                  <a:lnTo>
                    <a:pt x="49" y="17108"/>
                  </a:lnTo>
                  <a:lnTo>
                    <a:pt x="146" y="17205"/>
                  </a:lnTo>
                  <a:lnTo>
                    <a:pt x="243" y="17254"/>
                  </a:lnTo>
                  <a:lnTo>
                    <a:pt x="389" y="17302"/>
                  </a:lnTo>
                  <a:lnTo>
                    <a:pt x="485" y="17351"/>
                  </a:lnTo>
                  <a:lnTo>
                    <a:pt x="16527" y="17351"/>
                  </a:lnTo>
                  <a:lnTo>
                    <a:pt x="16673" y="17302"/>
                  </a:lnTo>
                  <a:lnTo>
                    <a:pt x="16770" y="17254"/>
                  </a:lnTo>
                  <a:lnTo>
                    <a:pt x="16867" y="17205"/>
                  </a:lnTo>
                  <a:lnTo>
                    <a:pt x="16964" y="17108"/>
                  </a:lnTo>
                  <a:lnTo>
                    <a:pt x="17012" y="17011"/>
                  </a:lnTo>
                  <a:lnTo>
                    <a:pt x="17061" y="16866"/>
                  </a:lnTo>
                  <a:lnTo>
                    <a:pt x="17061" y="16769"/>
                  </a:lnTo>
                  <a:lnTo>
                    <a:pt x="17012" y="16624"/>
                  </a:lnTo>
                  <a:lnTo>
                    <a:pt x="15897" y="13667"/>
                  </a:lnTo>
                  <a:lnTo>
                    <a:pt x="15849" y="13619"/>
                  </a:lnTo>
                  <a:lnTo>
                    <a:pt x="15655" y="13328"/>
                  </a:lnTo>
                  <a:lnTo>
                    <a:pt x="15461" y="13086"/>
                  </a:lnTo>
                  <a:lnTo>
                    <a:pt x="15219" y="12843"/>
                  </a:lnTo>
                  <a:lnTo>
                    <a:pt x="14977" y="12601"/>
                  </a:lnTo>
                  <a:lnTo>
                    <a:pt x="14734" y="12407"/>
                  </a:lnTo>
                  <a:lnTo>
                    <a:pt x="14443" y="12262"/>
                  </a:lnTo>
                  <a:lnTo>
                    <a:pt x="14153" y="12116"/>
                  </a:lnTo>
                  <a:lnTo>
                    <a:pt x="13813" y="11971"/>
                  </a:lnTo>
                  <a:lnTo>
                    <a:pt x="12408" y="11583"/>
                  </a:lnTo>
                  <a:lnTo>
                    <a:pt x="10469" y="9596"/>
                  </a:lnTo>
                  <a:lnTo>
                    <a:pt x="10469" y="8288"/>
                  </a:lnTo>
                  <a:lnTo>
                    <a:pt x="10469" y="7948"/>
                  </a:lnTo>
                  <a:lnTo>
                    <a:pt x="10518" y="7561"/>
                  </a:lnTo>
                  <a:lnTo>
                    <a:pt x="10615" y="7221"/>
                  </a:lnTo>
                  <a:lnTo>
                    <a:pt x="10712" y="6931"/>
                  </a:lnTo>
                  <a:lnTo>
                    <a:pt x="10857" y="6591"/>
                  </a:lnTo>
                  <a:lnTo>
                    <a:pt x="11051" y="6301"/>
                  </a:lnTo>
                  <a:lnTo>
                    <a:pt x="11293" y="6010"/>
                  </a:lnTo>
                  <a:lnTo>
                    <a:pt x="11536" y="5767"/>
                  </a:lnTo>
                  <a:lnTo>
                    <a:pt x="11729" y="5525"/>
                  </a:lnTo>
                  <a:lnTo>
                    <a:pt x="11972" y="5234"/>
                  </a:lnTo>
                  <a:lnTo>
                    <a:pt x="12117" y="4944"/>
                  </a:lnTo>
                  <a:lnTo>
                    <a:pt x="12311" y="4653"/>
                  </a:lnTo>
                  <a:lnTo>
                    <a:pt x="12408" y="4313"/>
                  </a:lnTo>
                  <a:lnTo>
                    <a:pt x="12505" y="3974"/>
                  </a:lnTo>
                  <a:lnTo>
                    <a:pt x="12553" y="3635"/>
                  </a:lnTo>
                  <a:lnTo>
                    <a:pt x="12553" y="3296"/>
                  </a:lnTo>
                  <a:lnTo>
                    <a:pt x="12505" y="2956"/>
                  </a:lnTo>
                  <a:lnTo>
                    <a:pt x="12456" y="2617"/>
                  </a:lnTo>
                  <a:lnTo>
                    <a:pt x="12408" y="2326"/>
                  </a:lnTo>
                  <a:lnTo>
                    <a:pt x="12262" y="2036"/>
                  </a:lnTo>
                  <a:lnTo>
                    <a:pt x="12117" y="1745"/>
                  </a:lnTo>
                  <a:lnTo>
                    <a:pt x="11972" y="1454"/>
                  </a:lnTo>
                  <a:lnTo>
                    <a:pt x="11778" y="1212"/>
                  </a:lnTo>
                  <a:lnTo>
                    <a:pt x="11536" y="969"/>
                  </a:lnTo>
                  <a:lnTo>
                    <a:pt x="11293" y="727"/>
                  </a:lnTo>
                  <a:lnTo>
                    <a:pt x="11051" y="533"/>
                  </a:lnTo>
                  <a:lnTo>
                    <a:pt x="10760" y="388"/>
                  </a:lnTo>
                  <a:lnTo>
                    <a:pt x="10469" y="242"/>
                  </a:lnTo>
                  <a:lnTo>
                    <a:pt x="10178" y="146"/>
                  </a:lnTo>
                  <a:lnTo>
                    <a:pt x="9839" y="49"/>
                  </a:lnTo>
                  <a:lnTo>
                    <a:pt x="95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7"/>
          <p:cNvSpPr txBox="1">
            <a:spLocks noGrp="1"/>
          </p:cNvSpPr>
          <p:nvPr>
            <p:ph type="title"/>
          </p:nvPr>
        </p:nvSpPr>
        <p:spPr>
          <a:xfrm>
            <a:off x="241807" y="1570211"/>
            <a:ext cx="4973444" cy="33565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M Sans" pitchFamily="2" charset="77"/>
              </a:rPr>
              <a:t>Goals for the next 2-3 weeks</a:t>
            </a:r>
            <a:endParaRPr dirty="0">
              <a:latin typeface="DM Sans" pitchFamily="2" charset="77"/>
            </a:endParaRPr>
          </a:p>
        </p:txBody>
      </p:sp>
      <p:pic>
        <p:nvPicPr>
          <p:cNvPr id="14340" name="Picture 4" descr="How to Help Your Team Set and Reach Good Goals">
            <a:extLst>
              <a:ext uri="{FF2B5EF4-FFF2-40B4-BE49-F238E27FC236}">
                <a16:creationId xmlns:a16="http://schemas.microsoft.com/office/drawing/2014/main" id="{12618AA2-0C5C-C5CA-4050-38AAB7A6E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922" y="80168"/>
            <a:ext cx="4138500" cy="498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430;p40">
            <a:extLst>
              <a:ext uri="{FF2B5EF4-FFF2-40B4-BE49-F238E27FC236}">
                <a16:creationId xmlns:a16="http://schemas.microsoft.com/office/drawing/2014/main" id="{584F8A14-889F-8F7F-1B68-B7097C5C7A8E}"/>
              </a:ext>
            </a:extLst>
          </p:cNvPr>
          <p:cNvSpPr txBox="1">
            <a:spLocks/>
          </p:cNvSpPr>
          <p:nvPr/>
        </p:nvSpPr>
        <p:spPr>
          <a:xfrm>
            <a:off x="1787715" y="654311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b="1" dirty="0">
                <a:latin typeface="DM Sans" pitchFamily="2" charset="77"/>
              </a:rPr>
              <a:t>07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418447" y="545014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Goals for the 2-3 weeks </a:t>
            </a:r>
            <a:endParaRPr dirty="0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185502" y="1396601"/>
            <a:ext cx="5782645" cy="3428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dirty="0"/>
              <a:t>Front End Development​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1800" dirty="0"/>
              <a:t>Develop a front end design that is aesthetic, usable, and secure​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dirty="0"/>
              <a:t>Back End Development​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1800" dirty="0"/>
              <a:t>Work on the integration of MySQL ​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1800" dirty="0"/>
              <a:t>Develop and test a Bitcoin transaction functionality 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dirty="0"/>
              <a:t>Blockchain and Web3 Integration​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1800" dirty="0"/>
              <a:t>Further research into Web3 and Bitcoin​</a:t>
            </a:r>
          </a:p>
          <a:p>
            <a:pPr lvl="1" algn="l" fontAlgn="base">
              <a:buFont typeface="Arial" panose="020B0604020202020204" pitchFamily="34" charset="0"/>
              <a:buChar char="•"/>
            </a:pPr>
            <a:r>
              <a:rPr lang="en-US" sz="1800" dirty="0"/>
              <a:t>Look into applying security measures into our project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pSp>
        <p:nvGrpSpPr>
          <p:cNvPr id="464" name="Google Shape;464;p42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8108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B9A9-27EE-FCD2-C643-EAADC3A4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182" y="1663800"/>
            <a:ext cx="4138500" cy="1815900"/>
          </a:xfrm>
        </p:spPr>
        <p:txBody>
          <a:bodyPr/>
          <a:lstStyle/>
          <a:p>
            <a:pPr algn="ctr"/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8046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88" name="Google Shape;388;p38"/>
          <p:cNvSpPr txBox="1">
            <a:spLocks noGrp="1"/>
          </p:cNvSpPr>
          <p:nvPr>
            <p:ph type="title" idx="7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9" name="Google Shape;389;p38"/>
          <p:cNvSpPr txBox="1">
            <a:spLocks noGrp="1"/>
          </p:cNvSpPr>
          <p:nvPr>
            <p:ph type="title" idx="8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0" name="Google Shape;390;p38"/>
          <p:cNvSpPr txBox="1">
            <a:spLocks noGrp="1"/>
          </p:cNvSpPr>
          <p:nvPr>
            <p:ph type="title" idx="9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1" name="Google Shape;391;p38"/>
          <p:cNvSpPr txBox="1">
            <a:spLocks noGrp="1"/>
          </p:cNvSpPr>
          <p:nvPr>
            <p:ph type="title" idx="13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92" name="Google Shape;392;p38"/>
          <p:cNvSpPr txBox="1">
            <a:spLocks noGrp="1"/>
          </p:cNvSpPr>
          <p:nvPr>
            <p:ph type="title" idx="14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3" name="Google Shape;393;p38"/>
          <p:cNvSpPr txBox="1">
            <a:spLocks noGrp="1"/>
          </p:cNvSpPr>
          <p:nvPr>
            <p:ph type="title" idx="15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94" name="Google Shape;394;p38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95" name="Google Shape;395;p38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Goals</a:t>
            </a:r>
            <a:endParaRPr dirty="0"/>
          </a:p>
        </p:txBody>
      </p:sp>
      <p:sp>
        <p:nvSpPr>
          <p:cNvPr id="396" name="Google Shape;396;p38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397" name="Google Shape;397;p38"/>
          <p:cNvSpPr txBox="1">
            <a:spLocks noGrp="1"/>
          </p:cNvSpPr>
          <p:nvPr>
            <p:ph type="subTitle" idx="19"/>
          </p:nvPr>
        </p:nvSpPr>
        <p:spPr>
          <a:xfrm>
            <a:off x="509165" y="3570203"/>
            <a:ext cx="271321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Accomplishments </a:t>
            </a:r>
            <a:endParaRPr dirty="0"/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</a:t>
            </a:r>
            <a:endParaRPr dirty="0"/>
          </a:p>
        </p:txBody>
      </p:sp>
      <p:sp>
        <p:nvSpPr>
          <p:cNvPr id="399" name="Google Shape;399;p38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88" name="Google Shape;388;p38"/>
          <p:cNvSpPr txBox="1">
            <a:spLocks noGrp="1"/>
          </p:cNvSpPr>
          <p:nvPr>
            <p:ph type="title" idx="7"/>
          </p:nvPr>
        </p:nvSpPr>
        <p:spPr>
          <a:xfrm>
            <a:off x="1828784" y="2097034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390" name="Google Shape;390;p38"/>
          <p:cNvSpPr txBox="1">
            <a:spLocks noGrp="1"/>
          </p:cNvSpPr>
          <p:nvPr>
            <p:ph type="title" idx="9"/>
          </p:nvPr>
        </p:nvSpPr>
        <p:spPr>
          <a:xfrm>
            <a:off x="5505826" y="2097034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394" name="Google Shape;394;p38"/>
          <p:cNvSpPr txBox="1">
            <a:spLocks noGrp="1"/>
          </p:cNvSpPr>
          <p:nvPr>
            <p:ph type="subTitle" idx="16"/>
          </p:nvPr>
        </p:nvSpPr>
        <p:spPr>
          <a:xfrm>
            <a:off x="1043384" y="276011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Goals </a:t>
            </a:r>
            <a:endParaRPr dirty="0"/>
          </a:p>
        </p:txBody>
      </p:sp>
      <p:sp>
        <p:nvSpPr>
          <p:cNvPr id="395" name="Google Shape;395;p38"/>
          <p:cNvSpPr txBox="1">
            <a:spLocks noGrp="1"/>
          </p:cNvSpPr>
          <p:nvPr>
            <p:ph type="subTitle" idx="17"/>
          </p:nvPr>
        </p:nvSpPr>
        <p:spPr>
          <a:xfrm>
            <a:off x="4720426" y="276011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 &amp; 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175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334083" y="25717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1605323" y="16558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2050" name="Picture 2" descr="Diagram of a web browser&#10;&#10;Description automatically generated">
            <a:extLst>
              <a:ext uri="{FF2B5EF4-FFF2-40B4-BE49-F238E27FC236}">
                <a16:creationId xmlns:a16="http://schemas.microsoft.com/office/drawing/2014/main" id="{527BE893-D993-C221-D90C-CC5163317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511" y="598914"/>
            <a:ext cx="42037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" name="Google Shape;463;p42">
            <a:extLst>
              <a:ext uri="{FF2B5EF4-FFF2-40B4-BE49-F238E27FC236}">
                <a16:creationId xmlns:a16="http://schemas.microsoft.com/office/drawing/2014/main" id="{C478E147-385A-2EDB-E7A1-A41345EDA75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99" y="1652075"/>
            <a:ext cx="7844137" cy="3310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US" sz="2000" b="1" dirty="0"/>
              <a:t>Research Focus: </a:t>
            </a:r>
            <a:r>
              <a:rPr lang="en-US" sz="2000" dirty="0"/>
              <a:t>Web Development Tools and their application in the banking sector</a:t>
            </a:r>
          </a:p>
          <a:p>
            <a:pPr marL="742950" lvl="1" indent="-285750" algn="l">
              <a:buSzPts val="1100"/>
              <a:buFont typeface="Arial" panose="020B0604020202020204" pitchFamily="34" charset="0"/>
              <a:buChar char="•"/>
            </a:pPr>
            <a:r>
              <a:rPr lang="en-US" sz="2000" b="1" dirty="0"/>
              <a:t>Specific Target</a:t>
            </a:r>
            <a:r>
              <a:rPr lang="en-US" sz="2000" dirty="0"/>
              <a:t>: Bitcoin transactions </a:t>
            </a:r>
          </a:p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US" sz="2000" b="1" dirty="0"/>
              <a:t>Technologies and Tools:</a:t>
            </a:r>
          </a:p>
          <a:p>
            <a:pPr marL="742950" lvl="1" indent="-285750" algn="l">
              <a:buSzPts val="1100"/>
              <a:buFont typeface="Arial" panose="020B0604020202020204" pitchFamily="34" charset="0"/>
              <a:buChar char="•"/>
            </a:pPr>
            <a:r>
              <a:rPr lang="en-US" sz="2000" b="1" dirty="0"/>
              <a:t>VS Code: </a:t>
            </a:r>
            <a:r>
              <a:rPr lang="en-US" sz="2000" dirty="0"/>
              <a:t>Code Editor</a:t>
            </a:r>
          </a:p>
          <a:p>
            <a:pPr marL="742950" lvl="1" indent="-285750" algn="l">
              <a:buSzPts val="1100"/>
              <a:buFont typeface="Arial" panose="020B0604020202020204" pitchFamily="34" charset="0"/>
              <a:buChar char="•"/>
            </a:pPr>
            <a:r>
              <a:rPr lang="en-US" sz="2000" b="1" dirty="0"/>
              <a:t>HTML: </a:t>
            </a:r>
            <a:r>
              <a:rPr lang="en-US" sz="2000" dirty="0"/>
              <a:t>Front-End Development</a:t>
            </a:r>
          </a:p>
          <a:p>
            <a:pPr marL="742950" lvl="1" indent="-285750" algn="l">
              <a:buSzPts val="1100"/>
              <a:buFont typeface="Arial" panose="020B0604020202020204" pitchFamily="34" charset="0"/>
              <a:buChar char="•"/>
            </a:pPr>
            <a:r>
              <a:rPr lang="en-US" sz="2000" b="1" dirty="0"/>
              <a:t>MySQL: </a:t>
            </a:r>
            <a:r>
              <a:rPr lang="en-US" sz="2000" dirty="0"/>
              <a:t>Database Management</a:t>
            </a:r>
          </a:p>
          <a:p>
            <a:pPr marL="742950" lvl="1" indent="-285750" algn="l">
              <a:buSzPts val="1100"/>
              <a:buFont typeface="Arial" panose="020B0604020202020204" pitchFamily="34" charset="0"/>
              <a:buChar char="•"/>
            </a:pPr>
            <a:r>
              <a:rPr lang="en-US" sz="2000" b="1" dirty="0"/>
              <a:t>Client-Server Architecture: </a:t>
            </a:r>
            <a:r>
              <a:rPr lang="en-US" sz="2000" dirty="0"/>
              <a:t>Backend Services</a:t>
            </a:r>
          </a:p>
          <a:p>
            <a:pPr marL="742950" lvl="1" indent="-285750" algn="l">
              <a:buSzPts val="1100"/>
              <a:buFont typeface="Arial" panose="020B0604020202020204" pitchFamily="34" charset="0"/>
              <a:buChar char="•"/>
            </a:pPr>
            <a:r>
              <a:rPr lang="en-US" sz="2000" b="1" dirty="0" err="1"/>
              <a:t>Javascript</a:t>
            </a:r>
            <a:r>
              <a:rPr lang="en-US" sz="2000" b="1" dirty="0"/>
              <a:t>: </a:t>
            </a:r>
            <a:r>
              <a:rPr lang="en-US" sz="2000" dirty="0"/>
              <a:t>Client-Side Scripting 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DHD Friendly Goal Setting and How to Master It | ADDvantage ...">
            <a:extLst>
              <a:ext uri="{FF2B5EF4-FFF2-40B4-BE49-F238E27FC236}">
                <a16:creationId xmlns:a16="http://schemas.microsoft.com/office/drawing/2014/main" id="{8A538943-4137-C1C5-A6C5-90862D111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741" y="0"/>
            <a:ext cx="510725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0" y="25717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Goals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1386271" y="16558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908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Goals</a:t>
            </a:r>
            <a:endParaRPr dirty="0"/>
          </a:p>
        </p:txBody>
      </p:sp>
      <p:sp>
        <p:nvSpPr>
          <p:cNvPr id="7" name="Google Shape;463;p42">
            <a:extLst>
              <a:ext uri="{FF2B5EF4-FFF2-40B4-BE49-F238E27FC236}">
                <a16:creationId xmlns:a16="http://schemas.microsoft.com/office/drawing/2014/main" id="{C478E147-385A-2EDB-E7A1-A41345EDA75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99" y="1652075"/>
            <a:ext cx="7844137" cy="3310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ts val="1100"/>
              <a:buFont typeface="Arial" panose="020B0604020202020204" pitchFamily="34" charset="0"/>
              <a:buChar char="•"/>
            </a:pPr>
            <a:r>
              <a:rPr lang="en-US" sz="2800" dirty="0"/>
              <a:t>The overall goals of our project are:</a:t>
            </a:r>
          </a:p>
          <a:p>
            <a:pPr marL="742950" lvl="1" indent="-285750" algn="l">
              <a:buSzPts val="1100"/>
              <a:buFont typeface="Arial" panose="020B0604020202020204" pitchFamily="34" charset="0"/>
              <a:buChar char="•"/>
            </a:pPr>
            <a:r>
              <a:rPr lang="en-US" sz="2800" dirty="0"/>
              <a:t>Building a web page that can simulate bitcoin transactions</a:t>
            </a:r>
          </a:p>
          <a:p>
            <a:pPr marL="1200150" lvl="2" indent="-285750" algn="l">
              <a:buSzPts val="1100"/>
              <a:buFont typeface="Arial" panose="020B0604020202020204" pitchFamily="34" charset="0"/>
              <a:buChar char="•"/>
            </a:pPr>
            <a:r>
              <a:rPr lang="en-US" sz="2800" dirty="0"/>
              <a:t>Front-End: Create a friendly sign-on website</a:t>
            </a:r>
          </a:p>
          <a:p>
            <a:pPr marL="1200150" lvl="2" indent="-285750" algn="l">
              <a:buSzPts val="1100"/>
              <a:buFont typeface="Arial" panose="020B0604020202020204" pitchFamily="34" charset="0"/>
              <a:buChar char="•"/>
            </a:pPr>
            <a:r>
              <a:rPr lang="en-US" sz="2800" dirty="0"/>
              <a:t>Back-End: Implement functionality for managing user balance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377943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 </a:t>
            </a:r>
            <a:endParaRPr dirty="0"/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1371147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7170" name="Picture 2" descr="Blank Flowchart Template New Flow Map Template Invitation Templates ...">
            <a:extLst>
              <a:ext uri="{FF2B5EF4-FFF2-40B4-BE49-F238E27FC236}">
                <a16:creationId xmlns:a16="http://schemas.microsoft.com/office/drawing/2014/main" id="{74BF6F5F-984D-6808-0118-83A49E03B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160" y="122663"/>
            <a:ext cx="4928839" cy="489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039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Methods</a:t>
            </a:r>
            <a:endParaRPr dirty="0"/>
          </a:p>
        </p:txBody>
      </p:sp>
      <p:sp>
        <p:nvSpPr>
          <p:cNvPr id="463" name="Google Shape;463;p42"/>
          <p:cNvSpPr txBox="1">
            <a:spLocks noGrp="1"/>
          </p:cNvSpPr>
          <p:nvPr>
            <p:ph type="subTitle" idx="1"/>
          </p:nvPr>
        </p:nvSpPr>
        <p:spPr>
          <a:xfrm>
            <a:off x="185503" y="1652074"/>
            <a:ext cx="5320300" cy="3428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SzPts val="1100"/>
              <a:buFont typeface="Wingdings" pitchFamily="2" charset="2"/>
              <a:buChar char="§"/>
            </a:pPr>
            <a:r>
              <a:rPr lang="en-US" sz="2400" dirty="0"/>
              <a:t>Research Methods that were implemented:</a:t>
            </a:r>
          </a:p>
          <a:p>
            <a:pPr marL="800100" lvl="1" indent="-342900" algn="l">
              <a:buSzPts val="1100"/>
              <a:buFont typeface="Wingdings" pitchFamily="2" charset="2"/>
              <a:buChar char="§"/>
            </a:pPr>
            <a:r>
              <a:rPr lang="en-US" sz="2400" dirty="0"/>
              <a:t>BSU Discovery</a:t>
            </a:r>
          </a:p>
          <a:p>
            <a:pPr marL="800100" lvl="1" indent="-342900" algn="l">
              <a:buSzPts val="1100"/>
              <a:buFont typeface="Wingdings" pitchFamily="2" charset="2"/>
              <a:buChar char="§"/>
            </a:pPr>
            <a:r>
              <a:rPr lang="en-US" sz="2400" dirty="0"/>
              <a:t>Google Scholars </a:t>
            </a:r>
          </a:p>
          <a:p>
            <a:pPr marL="800100" lvl="1" indent="-342900" algn="l">
              <a:buSzPts val="1100"/>
              <a:buFont typeface="Wingdings" pitchFamily="2" charset="2"/>
              <a:buChar char="§"/>
            </a:pPr>
            <a:r>
              <a:rPr lang="en-US" sz="2400" dirty="0"/>
              <a:t>Online resources for the different technologies</a:t>
            </a:r>
            <a:endParaRPr sz="2400" dirty="0"/>
          </a:p>
        </p:txBody>
      </p:sp>
      <p:grpSp>
        <p:nvGrpSpPr>
          <p:cNvPr id="464" name="Google Shape;464;p42"/>
          <p:cNvGrpSpPr/>
          <p:nvPr/>
        </p:nvGrpSpPr>
        <p:grpSpPr>
          <a:xfrm>
            <a:off x="5430930" y="-445784"/>
            <a:ext cx="4086563" cy="6064817"/>
            <a:chOff x="5430930" y="-445784"/>
            <a:chExt cx="4086563" cy="6064817"/>
          </a:xfrm>
        </p:grpSpPr>
        <p:sp>
          <p:nvSpPr>
            <p:cNvPr id="465" name="Google Shape;465;p42"/>
            <p:cNvSpPr/>
            <p:nvPr/>
          </p:nvSpPr>
          <p:spPr>
            <a:xfrm>
              <a:off x="7368520" y="9887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 rot="10800000" flipH="1">
              <a:off x="6036409" y="19621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7309474" y="21661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269702" y="-4457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5830483" y="42158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6269683" y="13325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430764" y="234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7309467" y="26182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7962441" y="131801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 rot="10800000" flipH="1">
              <a:off x="6351880" y="31108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 rot="10800000" flipH="1">
              <a:off x="6790284" y="354856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 rot="10800000" flipH="1">
              <a:off x="5430930" y="46509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8678783" y="266882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8430773" y="22359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 rot="10800000" flipH="1">
              <a:off x="8119787" y="36369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2"/>
            <p:cNvSpPr/>
            <p:nvPr/>
          </p:nvSpPr>
          <p:spPr>
            <a:xfrm rot="10800000" flipH="1">
              <a:off x="7697255" y="411247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6628072" y="11249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2"/>
            <p:cNvSpPr/>
            <p:nvPr/>
          </p:nvSpPr>
          <p:spPr>
            <a:xfrm rot="10800000" flipH="1">
              <a:off x="7825159" y="-2514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Macintosh PowerPoint</Application>
  <PresentationFormat>On-screen Show (16:9)</PresentationFormat>
  <Paragraphs>89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Wingdings</vt:lpstr>
      <vt:lpstr>Nunito Light</vt:lpstr>
      <vt:lpstr>Outfit</vt:lpstr>
      <vt:lpstr>DM Sans</vt:lpstr>
      <vt:lpstr>Arial</vt:lpstr>
      <vt:lpstr>Data Collection and Analysis - Master of Science in Community Health and Prevention Research by Slidesgo</vt:lpstr>
      <vt:lpstr>SURI FORUM Developing Secure Web Applications for Bitcoin Transactions </vt:lpstr>
      <vt:lpstr>Table of contents</vt:lpstr>
      <vt:lpstr>Table of contents</vt:lpstr>
      <vt:lpstr>Introduction</vt:lpstr>
      <vt:lpstr>Introduction</vt:lpstr>
      <vt:lpstr>Project Goals</vt:lpstr>
      <vt:lpstr>Project Goals</vt:lpstr>
      <vt:lpstr>Methods </vt:lpstr>
      <vt:lpstr>Methods</vt:lpstr>
      <vt:lpstr>Accomplishments</vt:lpstr>
      <vt:lpstr>Accomplishments</vt:lpstr>
      <vt:lpstr>Discussion</vt:lpstr>
      <vt:lpstr>Discussion</vt:lpstr>
      <vt:lpstr>Conclusion</vt:lpstr>
      <vt:lpstr>Conclusion</vt:lpstr>
      <vt:lpstr>Goals for the next 2-3 weeks</vt:lpstr>
      <vt:lpstr>Goals for the 2-3 weeks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Eddy Lionel Koundjouyem</cp:lastModifiedBy>
  <cp:revision>1</cp:revision>
  <dcterms:modified xsi:type="dcterms:W3CDTF">2024-06-18T17:16:49Z</dcterms:modified>
</cp:coreProperties>
</file>