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43891200" cy="32918400"/>
  <p:notesSz cx="9144000" cy="6858000"/>
  <p:embeddedFontLst>
    <p:embeddedFont>
      <p:font typeface="Anton" pitchFamily="2" charset="0"/>
      <p:regular r:id="rId3"/>
    </p:embeddedFont>
    <p:embeddedFont>
      <p:font typeface="Archivo Black" panose="020B0604020202020204" charset="0"/>
      <p:regular r:id="rId4"/>
    </p:embeddedFont>
  </p:embeddedFontLst>
  <p:defaultTextStyle>
    <a:defPPr>
      <a:defRPr lang="en-US"/>
    </a:defPPr>
    <a:lvl1pPr marL="0" algn="l" defTabSz="2457907" rtl="0" eaLnBrk="1" latinLnBrk="0" hangingPunct="1">
      <a:defRPr sz="4838" kern="1200">
        <a:solidFill>
          <a:schemeClr val="tx1"/>
        </a:solidFill>
        <a:latin typeface="+mn-lt"/>
        <a:ea typeface="+mn-ea"/>
        <a:cs typeface="+mn-cs"/>
      </a:defRPr>
    </a:lvl1pPr>
    <a:lvl2pPr marL="1228954" algn="l" defTabSz="2457907" rtl="0" eaLnBrk="1" latinLnBrk="0" hangingPunct="1">
      <a:defRPr sz="4838" kern="1200">
        <a:solidFill>
          <a:schemeClr val="tx1"/>
        </a:solidFill>
        <a:latin typeface="+mn-lt"/>
        <a:ea typeface="+mn-ea"/>
        <a:cs typeface="+mn-cs"/>
      </a:defRPr>
    </a:lvl2pPr>
    <a:lvl3pPr marL="2457907" algn="l" defTabSz="2457907" rtl="0" eaLnBrk="1" latinLnBrk="0" hangingPunct="1">
      <a:defRPr sz="4838" kern="1200">
        <a:solidFill>
          <a:schemeClr val="tx1"/>
        </a:solidFill>
        <a:latin typeface="+mn-lt"/>
        <a:ea typeface="+mn-ea"/>
        <a:cs typeface="+mn-cs"/>
      </a:defRPr>
    </a:lvl3pPr>
    <a:lvl4pPr marL="3686861" algn="l" defTabSz="2457907" rtl="0" eaLnBrk="1" latinLnBrk="0" hangingPunct="1">
      <a:defRPr sz="4838" kern="1200">
        <a:solidFill>
          <a:schemeClr val="tx1"/>
        </a:solidFill>
        <a:latin typeface="+mn-lt"/>
        <a:ea typeface="+mn-ea"/>
        <a:cs typeface="+mn-cs"/>
      </a:defRPr>
    </a:lvl4pPr>
    <a:lvl5pPr marL="4915814" algn="l" defTabSz="2457907" rtl="0" eaLnBrk="1" latinLnBrk="0" hangingPunct="1">
      <a:defRPr sz="4838" kern="1200">
        <a:solidFill>
          <a:schemeClr val="tx1"/>
        </a:solidFill>
        <a:latin typeface="+mn-lt"/>
        <a:ea typeface="+mn-ea"/>
        <a:cs typeface="+mn-cs"/>
      </a:defRPr>
    </a:lvl5pPr>
    <a:lvl6pPr marL="6144768" algn="l" defTabSz="2457907" rtl="0" eaLnBrk="1" latinLnBrk="0" hangingPunct="1">
      <a:defRPr sz="4838" kern="1200">
        <a:solidFill>
          <a:schemeClr val="tx1"/>
        </a:solidFill>
        <a:latin typeface="+mn-lt"/>
        <a:ea typeface="+mn-ea"/>
        <a:cs typeface="+mn-cs"/>
      </a:defRPr>
    </a:lvl6pPr>
    <a:lvl7pPr marL="7373722" algn="l" defTabSz="2457907" rtl="0" eaLnBrk="1" latinLnBrk="0" hangingPunct="1">
      <a:defRPr sz="4838" kern="1200">
        <a:solidFill>
          <a:schemeClr val="tx1"/>
        </a:solidFill>
        <a:latin typeface="+mn-lt"/>
        <a:ea typeface="+mn-ea"/>
        <a:cs typeface="+mn-cs"/>
      </a:defRPr>
    </a:lvl7pPr>
    <a:lvl8pPr marL="8602675" algn="l" defTabSz="2457907" rtl="0" eaLnBrk="1" latinLnBrk="0" hangingPunct="1">
      <a:defRPr sz="4838" kern="1200">
        <a:solidFill>
          <a:schemeClr val="tx1"/>
        </a:solidFill>
        <a:latin typeface="+mn-lt"/>
        <a:ea typeface="+mn-ea"/>
        <a:cs typeface="+mn-cs"/>
      </a:defRPr>
    </a:lvl8pPr>
    <a:lvl9pPr marL="9831629" algn="l" defTabSz="2457907" rtl="0" eaLnBrk="1" latinLnBrk="0" hangingPunct="1">
      <a:defRPr sz="483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 d="100"/>
          <a:sy n="26" d="100"/>
        </p:scale>
        <p:origin x="1182" y="276"/>
      </p:cViewPr>
      <p:guideLst>
        <p:guide orient="horz" pos="6912"/>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2.fntdata"/><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war, Farooq M" userId="ccb7b1f2-49f1-4fb1-b054-e004bb47979f" providerId="ADAL" clId="{E1EACA7A-B368-4DB4-AE01-2879745A201F}"/>
    <pc:docChg chg="undo redo custSel modSld">
      <pc:chgData name="Anwar, Farooq M" userId="ccb7b1f2-49f1-4fb1-b054-e004bb47979f" providerId="ADAL" clId="{E1EACA7A-B368-4DB4-AE01-2879745A201F}" dt="2024-05-10T16:56:14.263" v="776" actId="14100"/>
      <pc:docMkLst>
        <pc:docMk/>
      </pc:docMkLst>
      <pc:sldChg chg="addSp delSp modSp mod">
        <pc:chgData name="Anwar, Farooq M" userId="ccb7b1f2-49f1-4fb1-b054-e004bb47979f" providerId="ADAL" clId="{E1EACA7A-B368-4DB4-AE01-2879745A201F}" dt="2024-05-10T16:56:14.263" v="776" actId="14100"/>
        <pc:sldMkLst>
          <pc:docMk/>
          <pc:sldMk cId="0" sldId="256"/>
        </pc:sldMkLst>
        <pc:spChg chg="mod">
          <ac:chgData name="Anwar, Farooq M" userId="ccb7b1f2-49f1-4fb1-b054-e004bb47979f" providerId="ADAL" clId="{E1EACA7A-B368-4DB4-AE01-2879745A201F}" dt="2024-05-10T15:01:24.009" v="621" actId="1076"/>
          <ac:spMkLst>
            <pc:docMk/>
            <pc:sldMk cId="0" sldId="256"/>
            <ac:spMk id="5" creationId="{00000000-0000-0000-0000-000000000000}"/>
          </ac:spMkLst>
        </pc:spChg>
        <pc:spChg chg="mod">
          <ac:chgData name="Anwar, Farooq M" userId="ccb7b1f2-49f1-4fb1-b054-e004bb47979f" providerId="ADAL" clId="{E1EACA7A-B368-4DB4-AE01-2879745A201F}" dt="2024-05-10T14:44:03.144" v="457" actId="1076"/>
          <ac:spMkLst>
            <pc:docMk/>
            <pc:sldMk cId="0" sldId="256"/>
            <ac:spMk id="10" creationId="{00000000-0000-0000-0000-000000000000}"/>
          </ac:spMkLst>
        </pc:spChg>
        <pc:spChg chg="mod">
          <ac:chgData name="Anwar, Farooq M" userId="ccb7b1f2-49f1-4fb1-b054-e004bb47979f" providerId="ADAL" clId="{E1EACA7A-B368-4DB4-AE01-2879745A201F}" dt="2024-05-10T14:43:58.426" v="456" actId="1076"/>
          <ac:spMkLst>
            <pc:docMk/>
            <pc:sldMk cId="0" sldId="256"/>
            <ac:spMk id="11" creationId="{00000000-0000-0000-0000-000000000000}"/>
          </ac:spMkLst>
        </pc:spChg>
        <pc:spChg chg="mod">
          <ac:chgData name="Anwar, Farooq M" userId="ccb7b1f2-49f1-4fb1-b054-e004bb47979f" providerId="ADAL" clId="{E1EACA7A-B368-4DB4-AE01-2879745A201F}" dt="2024-05-10T14:51:21.520" v="528" actId="17032"/>
          <ac:spMkLst>
            <pc:docMk/>
            <pc:sldMk cId="0" sldId="256"/>
            <ac:spMk id="16" creationId="{00000000-0000-0000-0000-000000000000}"/>
          </ac:spMkLst>
        </pc:spChg>
        <pc:spChg chg="mod">
          <ac:chgData name="Anwar, Farooq M" userId="ccb7b1f2-49f1-4fb1-b054-e004bb47979f" providerId="ADAL" clId="{E1EACA7A-B368-4DB4-AE01-2879745A201F}" dt="2024-05-10T14:51:21.520" v="528" actId="17032"/>
          <ac:spMkLst>
            <pc:docMk/>
            <pc:sldMk cId="0" sldId="256"/>
            <ac:spMk id="17" creationId="{00000000-0000-0000-0000-000000000000}"/>
          </ac:spMkLst>
        </pc:spChg>
        <pc:spChg chg="mod">
          <ac:chgData name="Anwar, Farooq M" userId="ccb7b1f2-49f1-4fb1-b054-e004bb47979f" providerId="ADAL" clId="{E1EACA7A-B368-4DB4-AE01-2879745A201F}" dt="2024-05-10T14:57:50.903" v="551" actId="1076"/>
          <ac:spMkLst>
            <pc:docMk/>
            <pc:sldMk cId="0" sldId="256"/>
            <ac:spMk id="27" creationId="{00000000-0000-0000-0000-000000000000}"/>
          </ac:spMkLst>
        </pc:spChg>
        <pc:spChg chg="mod">
          <ac:chgData name="Anwar, Farooq M" userId="ccb7b1f2-49f1-4fb1-b054-e004bb47979f" providerId="ADAL" clId="{E1EACA7A-B368-4DB4-AE01-2879745A201F}" dt="2024-05-10T14:57:47.893" v="550" actId="1076"/>
          <ac:spMkLst>
            <pc:docMk/>
            <pc:sldMk cId="0" sldId="256"/>
            <ac:spMk id="28" creationId="{00000000-0000-0000-0000-000000000000}"/>
          </ac:spMkLst>
        </pc:spChg>
        <pc:spChg chg="mod">
          <ac:chgData name="Anwar, Farooq M" userId="ccb7b1f2-49f1-4fb1-b054-e004bb47979f" providerId="ADAL" clId="{E1EACA7A-B368-4DB4-AE01-2879745A201F}" dt="2024-05-10T14:57:42.658" v="548" actId="1076"/>
          <ac:spMkLst>
            <pc:docMk/>
            <pc:sldMk cId="0" sldId="256"/>
            <ac:spMk id="29" creationId="{00000000-0000-0000-0000-000000000000}"/>
          </ac:spMkLst>
        </pc:spChg>
        <pc:spChg chg="del">
          <ac:chgData name="Anwar, Farooq M" userId="ccb7b1f2-49f1-4fb1-b054-e004bb47979f" providerId="ADAL" clId="{E1EACA7A-B368-4DB4-AE01-2879745A201F}" dt="2024-05-10T13:42:06.213" v="3" actId="478"/>
          <ac:spMkLst>
            <pc:docMk/>
            <pc:sldMk cId="0" sldId="256"/>
            <ac:spMk id="30" creationId="{00000000-0000-0000-0000-000000000000}"/>
          </ac:spMkLst>
        </pc:spChg>
        <pc:spChg chg="mod">
          <ac:chgData name="Anwar, Farooq M" userId="ccb7b1f2-49f1-4fb1-b054-e004bb47979f" providerId="ADAL" clId="{E1EACA7A-B368-4DB4-AE01-2879745A201F}" dt="2024-05-10T14:43:13.408" v="451" actId="1076"/>
          <ac:spMkLst>
            <pc:docMk/>
            <pc:sldMk cId="0" sldId="256"/>
            <ac:spMk id="31" creationId="{00000000-0000-0000-0000-000000000000}"/>
          </ac:spMkLst>
        </pc:spChg>
        <pc:spChg chg="mod">
          <ac:chgData name="Anwar, Farooq M" userId="ccb7b1f2-49f1-4fb1-b054-e004bb47979f" providerId="ADAL" clId="{E1EACA7A-B368-4DB4-AE01-2879745A201F}" dt="2024-05-10T14:44:19.785" v="460" actId="1076"/>
          <ac:spMkLst>
            <pc:docMk/>
            <pc:sldMk cId="0" sldId="256"/>
            <ac:spMk id="32" creationId="{00000000-0000-0000-0000-000000000000}"/>
          </ac:spMkLst>
        </pc:spChg>
        <pc:spChg chg="mod">
          <ac:chgData name="Anwar, Farooq M" userId="ccb7b1f2-49f1-4fb1-b054-e004bb47979f" providerId="ADAL" clId="{E1EACA7A-B368-4DB4-AE01-2879745A201F}" dt="2024-05-10T14:44:48.198" v="463" actId="1076"/>
          <ac:spMkLst>
            <pc:docMk/>
            <pc:sldMk cId="0" sldId="256"/>
            <ac:spMk id="33" creationId="{00000000-0000-0000-0000-000000000000}"/>
          </ac:spMkLst>
        </pc:spChg>
        <pc:spChg chg="mod">
          <ac:chgData name="Anwar, Farooq M" userId="ccb7b1f2-49f1-4fb1-b054-e004bb47979f" providerId="ADAL" clId="{E1EACA7A-B368-4DB4-AE01-2879745A201F}" dt="2024-05-10T14:45:53.096" v="470" actId="1076"/>
          <ac:spMkLst>
            <pc:docMk/>
            <pc:sldMk cId="0" sldId="256"/>
            <ac:spMk id="34" creationId="{00000000-0000-0000-0000-000000000000}"/>
          </ac:spMkLst>
        </pc:spChg>
        <pc:spChg chg="mod">
          <ac:chgData name="Anwar, Farooq M" userId="ccb7b1f2-49f1-4fb1-b054-e004bb47979f" providerId="ADAL" clId="{E1EACA7A-B368-4DB4-AE01-2879745A201F}" dt="2024-05-10T14:57:17.428" v="544" actId="1076"/>
          <ac:spMkLst>
            <pc:docMk/>
            <pc:sldMk cId="0" sldId="256"/>
            <ac:spMk id="35" creationId="{00000000-0000-0000-0000-000000000000}"/>
          </ac:spMkLst>
        </pc:spChg>
        <pc:spChg chg="mod">
          <ac:chgData name="Anwar, Farooq M" userId="ccb7b1f2-49f1-4fb1-b054-e004bb47979f" providerId="ADAL" clId="{E1EACA7A-B368-4DB4-AE01-2879745A201F}" dt="2024-05-10T14:50:15.864" v="521" actId="1076"/>
          <ac:spMkLst>
            <pc:docMk/>
            <pc:sldMk cId="0" sldId="256"/>
            <ac:spMk id="36" creationId="{00000000-0000-0000-0000-000000000000}"/>
          </ac:spMkLst>
        </pc:spChg>
        <pc:spChg chg="mod">
          <ac:chgData name="Anwar, Farooq M" userId="ccb7b1f2-49f1-4fb1-b054-e004bb47979f" providerId="ADAL" clId="{E1EACA7A-B368-4DB4-AE01-2879745A201F}" dt="2024-05-10T14:45:59.403" v="471" actId="1076"/>
          <ac:spMkLst>
            <pc:docMk/>
            <pc:sldMk cId="0" sldId="256"/>
            <ac:spMk id="37" creationId="{00000000-0000-0000-0000-000000000000}"/>
          </ac:spMkLst>
        </pc:spChg>
        <pc:spChg chg="mod">
          <ac:chgData name="Anwar, Farooq M" userId="ccb7b1f2-49f1-4fb1-b054-e004bb47979f" providerId="ADAL" clId="{E1EACA7A-B368-4DB4-AE01-2879745A201F}" dt="2024-05-10T14:44:54.997" v="464" actId="1076"/>
          <ac:spMkLst>
            <pc:docMk/>
            <pc:sldMk cId="0" sldId="256"/>
            <ac:spMk id="38" creationId="{00000000-0000-0000-0000-000000000000}"/>
          </ac:spMkLst>
        </pc:spChg>
        <pc:spChg chg="mod">
          <ac:chgData name="Anwar, Farooq M" userId="ccb7b1f2-49f1-4fb1-b054-e004bb47979f" providerId="ADAL" clId="{E1EACA7A-B368-4DB4-AE01-2879745A201F}" dt="2024-05-10T16:33:57.036" v="766" actId="20577"/>
          <ac:spMkLst>
            <pc:docMk/>
            <pc:sldMk cId="0" sldId="256"/>
            <ac:spMk id="39" creationId="{00000000-0000-0000-0000-000000000000}"/>
          </ac:spMkLst>
        </pc:spChg>
        <pc:spChg chg="mod">
          <ac:chgData name="Anwar, Farooq M" userId="ccb7b1f2-49f1-4fb1-b054-e004bb47979f" providerId="ADAL" clId="{E1EACA7A-B368-4DB4-AE01-2879745A201F}" dt="2024-05-10T14:50:21.344" v="522" actId="313"/>
          <ac:spMkLst>
            <pc:docMk/>
            <pc:sldMk cId="0" sldId="256"/>
            <ac:spMk id="40" creationId="{00000000-0000-0000-0000-000000000000}"/>
          </ac:spMkLst>
        </pc:spChg>
        <pc:spChg chg="add del mod">
          <ac:chgData name="Anwar, Farooq M" userId="ccb7b1f2-49f1-4fb1-b054-e004bb47979f" providerId="ADAL" clId="{E1EACA7A-B368-4DB4-AE01-2879745A201F}" dt="2024-05-10T01:20:00.589" v="2" actId="478"/>
          <ac:spMkLst>
            <pc:docMk/>
            <pc:sldMk cId="0" sldId="256"/>
            <ac:spMk id="42" creationId="{0A60120F-7246-F8EE-00E2-6A427709B94F}"/>
          </ac:spMkLst>
        </pc:spChg>
        <pc:spChg chg="mod">
          <ac:chgData name="Anwar, Farooq M" userId="ccb7b1f2-49f1-4fb1-b054-e004bb47979f" providerId="ADAL" clId="{E1EACA7A-B368-4DB4-AE01-2879745A201F}" dt="2024-05-10T14:47:23.966" v="488"/>
          <ac:spMkLst>
            <pc:docMk/>
            <pc:sldMk cId="0" sldId="256"/>
            <ac:spMk id="44" creationId="{E68608A1-6A9F-5487-CA38-6DF9241D9FA3}"/>
          </ac:spMkLst>
        </pc:spChg>
        <pc:spChg chg="mod">
          <ac:chgData name="Anwar, Farooq M" userId="ccb7b1f2-49f1-4fb1-b054-e004bb47979f" providerId="ADAL" clId="{E1EACA7A-B368-4DB4-AE01-2879745A201F}" dt="2024-05-10T14:47:23.966" v="488"/>
          <ac:spMkLst>
            <pc:docMk/>
            <pc:sldMk cId="0" sldId="256"/>
            <ac:spMk id="45" creationId="{75A6FCDE-92E3-2973-85BD-430DA6AFEB49}"/>
          </ac:spMkLst>
        </pc:spChg>
        <pc:spChg chg="add del mod topLvl">
          <ac:chgData name="Anwar, Farooq M" userId="ccb7b1f2-49f1-4fb1-b054-e004bb47979f" providerId="ADAL" clId="{E1EACA7A-B368-4DB4-AE01-2879745A201F}" dt="2024-05-10T14:50:00.335" v="508" actId="1076"/>
          <ac:spMkLst>
            <pc:docMk/>
            <pc:sldMk cId="0" sldId="256"/>
            <ac:spMk id="47" creationId="{30FA5CF3-6EFF-FAD6-F539-075258330519}"/>
          </ac:spMkLst>
        </pc:spChg>
        <pc:spChg chg="mod topLvl">
          <ac:chgData name="Anwar, Farooq M" userId="ccb7b1f2-49f1-4fb1-b054-e004bb47979f" providerId="ADAL" clId="{E1EACA7A-B368-4DB4-AE01-2879745A201F}" dt="2024-05-10T14:49:58.756" v="507" actId="478"/>
          <ac:spMkLst>
            <pc:docMk/>
            <pc:sldMk cId="0" sldId="256"/>
            <ac:spMk id="48" creationId="{9287C82A-467D-3D1B-4FE3-2D0AE286DBB4}"/>
          </ac:spMkLst>
        </pc:spChg>
        <pc:spChg chg="mod">
          <ac:chgData name="Anwar, Farooq M" userId="ccb7b1f2-49f1-4fb1-b054-e004bb47979f" providerId="ADAL" clId="{E1EACA7A-B368-4DB4-AE01-2879745A201F}" dt="2024-05-10T14:49:50.288" v="498"/>
          <ac:spMkLst>
            <pc:docMk/>
            <pc:sldMk cId="0" sldId="256"/>
            <ac:spMk id="50" creationId="{B6EF2F41-D1F0-FF7F-AA15-098B99616A77}"/>
          </ac:spMkLst>
        </pc:spChg>
        <pc:spChg chg="mod">
          <ac:chgData name="Anwar, Farooq M" userId="ccb7b1f2-49f1-4fb1-b054-e004bb47979f" providerId="ADAL" clId="{E1EACA7A-B368-4DB4-AE01-2879745A201F}" dt="2024-05-10T14:49:50.288" v="498"/>
          <ac:spMkLst>
            <pc:docMk/>
            <pc:sldMk cId="0" sldId="256"/>
            <ac:spMk id="51" creationId="{F76F128F-C1F9-5D59-AB47-7A70B850FA14}"/>
          </ac:spMkLst>
        </pc:spChg>
        <pc:spChg chg="add del mod">
          <ac:chgData name="Anwar, Farooq M" userId="ccb7b1f2-49f1-4fb1-b054-e004bb47979f" providerId="ADAL" clId="{E1EACA7A-B368-4DB4-AE01-2879745A201F}" dt="2024-05-10T14:51:24.561" v="529" actId="478"/>
          <ac:spMkLst>
            <pc:docMk/>
            <pc:sldMk cId="0" sldId="256"/>
            <ac:spMk id="52" creationId="{BAF1578B-26A2-7724-6864-8B00E8E833A8}"/>
          </ac:spMkLst>
        </pc:spChg>
        <pc:spChg chg="add del mod">
          <ac:chgData name="Anwar, Farooq M" userId="ccb7b1f2-49f1-4fb1-b054-e004bb47979f" providerId="ADAL" clId="{E1EACA7A-B368-4DB4-AE01-2879745A201F}" dt="2024-05-10T14:52:14.915" v="532" actId="478"/>
          <ac:spMkLst>
            <pc:docMk/>
            <pc:sldMk cId="0" sldId="256"/>
            <ac:spMk id="53" creationId="{60E3E4F8-91EA-0973-252E-1CD899DF989E}"/>
          </ac:spMkLst>
        </pc:spChg>
        <pc:spChg chg="add del mod">
          <ac:chgData name="Anwar, Farooq M" userId="ccb7b1f2-49f1-4fb1-b054-e004bb47979f" providerId="ADAL" clId="{E1EACA7A-B368-4DB4-AE01-2879745A201F}" dt="2024-05-10T14:53:00.409" v="536" actId="478"/>
          <ac:spMkLst>
            <pc:docMk/>
            <pc:sldMk cId="0" sldId="256"/>
            <ac:spMk id="54" creationId="{D94A4EDF-FF80-7442-BD37-E8694BFA404C}"/>
          </ac:spMkLst>
        </pc:spChg>
        <pc:spChg chg="mod">
          <ac:chgData name="Anwar, Farooq M" userId="ccb7b1f2-49f1-4fb1-b054-e004bb47979f" providerId="ADAL" clId="{E1EACA7A-B368-4DB4-AE01-2879745A201F}" dt="2024-05-10T14:53:52.634" v="537"/>
          <ac:spMkLst>
            <pc:docMk/>
            <pc:sldMk cId="0" sldId="256"/>
            <ac:spMk id="56" creationId="{95BDF103-C03E-B7DB-2163-29B9939FA27E}"/>
          </ac:spMkLst>
        </pc:spChg>
        <pc:spChg chg="mod">
          <ac:chgData name="Anwar, Farooq M" userId="ccb7b1f2-49f1-4fb1-b054-e004bb47979f" providerId="ADAL" clId="{E1EACA7A-B368-4DB4-AE01-2879745A201F}" dt="2024-05-10T14:53:52.634" v="537"/>
          <ac:spMkLst>
            <pc:docMk/>
            <pc:sldMk cId="0" sldId="256"/>
            <ac:spMk id="57" creationId="{1BDA52ED-B735-6962-DC62-5AFF954C89BB}"/>
          </ac:spMkLst>
        </pc:spChg>
        <pc:spChg chg="add del">
          <ac:chgData name="Anwar, Farooq M" userId="ccb7b1f2-49f1-4fb1-b054-e004bb47979f" providerId="ADAL" clId="{E1EACA7A-B368-4DB4-AE01-2879745A201F}" dt="2024-05-10T15:00:09.446" v="555" actId="478"/>
          <ac:spMkLst>
            <pc:docMk/>
            <pc:sldMk cId="0" sldId="256"/>
            <ac:spMk id="58" creationId="{2D9D904C-DA54-5D1A-AC06-FE417CCBD5D2}"/>
          </ac:spMkLst>
        </pc:spChg>
        <pc:spChg chg="mod">
          <ac:chgData name="Anwar, Farooq M" userId="ccb7b1f2-49f1-4fb1-b054-e004bb47979f" providerId="ADAL" clId="{E1EACA7A-B368-4DB4-AE01-2879745A201F}" dt="2024-05-10T15:01:19.835" v="619" actId="20577"/>
          <ac:spMkLst>
            <pc:docMk/>
            <pc:sldMk cId="0" sldId="256"/>
            <ac:spMk id="60" creationId="{A2A91713-FF84-6868-7E0F-0E6C23C8D17A}"/>
          </ac:spMkLst>
        </pc:spChg>
        <pc:spChg chg="mod">
          <ac:chgData name="Anwar, Farooq M" userId="ccb7b1f2-49f1-4fb1-b054-e004bb47979f" providerId="ADAL" clId="{E1EACA7A-B368-4DB4-AE01-2879745A201F}" dt="2024-05-10T15:00:11.666" v="556"/>
          <ac:spMkLst>
            <pc:docMk/>
            <pc:sldMk cId="0" sldId="256"/>
            <ac:spMk id="61" creationId="{BC17B91B-3A43-DA9D-496F-380384676506}"/>
          </ac:spMkLst>
        </pc:spChg>
        <pc:spChg chg="add del mod">
          <ac:chgData name="Anwar, Farooq M" userId="ccb7b1f2-49f1-4fb1-b054-e004bb47979f" providerId="ADAL" clId="{E1EACA7A-B368-4DB4-AE01-2879745A201F}" dt="2024-05-10T15:07:47.613" v="646"/>
          <ac:spMkLst>
            <pc:docMk/>
            <pc:sldMk cId="0" sldId="256"/>
            <ac:spMk id="70" creationId="{D2CEC950-D2AD-4DF2-F713-293EA2F61366}"/>
          </ac:spMkLst>
        </pc:spChg>
        <pc:spChg chg="add mod">
          <ac:chgData name="Anwar, Farooq M" userId="ccb7b1f2-49f1-4fb1-b054-e004bb47979f" providerId="ADAL" clId="{E1EACA7A-B368-4DB4-AE01-2879745A201F}" dt="2024-05-10T15:08:14.891" v="666" actId="1076"/>
          <ac:spMkLst>
            <pc:docMk/>
            <pc:sldMk cId="0" sldId="256"/>
            <ac:spMk id="71" creationId="{E23D70B2-7797-CD58-DEEC-CDE2E90B8E60}"/>
          </ac:spMkLst>
        </pc:spChg>
        <pc:spChg chg="add mod">
          <ac:chgData name="Anwar, Farooq M" userId="ccb7b1f2-49f1-4fb1-b054-e004bb47979f" providerId="ADAL" clId="{E1EACA7A-B368-4DB4-AE01-2879745A201F}" dt="2024-05-10T15:11:39.852" v="692" actId="20577"/>
          <ac:spMkLst>
            <pc:docMk/>
            <pc:sldMk cId="0" sldId="256"/>
            <ac:spMk id="72" creationId="{F0E85111-70AE-D5EB-AD3F-D816302205EF}"/>
          </ac:spMkLst>
        </pc:spChg>
        <pc:spChg chg="add del mod">
          <ac:chgData name="Anwar, Farooq M" userId="ccb7b1f2-49f1-4fb1-b054-e004bb47979f" providerId="ADAL" clId="{E1EACA7A-B368-4DB4-AE01-2879745A201F}" dt="2024-05-10T15:10:26.247" v="672" actId="478"/>
          <ac:spMkLst>
            <pc:docMk/>
            <pc:sldMk cId="0" sldId="256"/>
            <ac:spMk id="73" creationId="{F6F25419-E49E-0603-8DF4-356654C9251C}"/>
          </ac:spMkLst>
        </pc:spChg>
        <pc:spChg chg="add del mod">
          <ac:chgData name="Anwar, Farooq M" userId="ccb7b1f2-49f1-4fb1-b054-e004bb47979f" providerId="ADAL" clId="{E1EACA7A-B368-4DB4-AE01-2879745A201F}" dt="2024-05-10T16:55:49.145" v="770" actId="22"/>
          <ac:spMkLst>
            <pc:docMk/>
            <pc:sldMk cId="0" sldId="256"/>
            <ac:spMk id="75" creationId="{322C20B5-8661-85A6-15D2-D290B0155535}"/>
          </ac:spMkLst>
        </pc:spChg>
        <pc:grpChg chg="mod">
          <ac:chgData name="Anwar, Farooq M" userId="ccb7b1f2-49f1-4fb1-b054-e004bb47979f" providerId="ADAL" clId="{E1EACA7A-B368-4DB4-AE01-2879745A201F}" dt="2024-05-10T14:43:13.408" v="451" actId="1076"/>
          <ac:grpSpMkLst>
            <pc:docMk/>
            <pc:sldMk cId="0" sldId="256"/>
            <ac:grpSpMk id="2" creationId="{00000000-0000-0000-0000-000000000000}"/>
          </ac:grpSpMkLst>
        </pc:grpChg>
        <pc:grpChg chg="mod">
          <ac:chgData name="Anwar, Farooq M" userId="ccb7b1f2-49f1-4fb1-b054-e004bb47979f" providerId="ADAL" clId="{E1EACA7A-B368-4DB4-AE01-2879745A201F}" dt="2024-05-10T14:43:13.408" v="451" actId="1076"/>
          <ac:grpSpMkLst>
            <pc:docMk/>
            <pc:sldMk cId="0" sldId="256"/>
            <ac:grpSpMk id="6" creationId="{00000000-0000-0000-0000-000000000000}"/>
          </ac:grpSpMkLst>
        </pc:grpChg>
        <pc:grpChg chg="mod">
          <ac:chgData name="Anwar, Farooq M" userId="ccb7b1f2-49f1-4fb1-b054-e004bb47979f" providerId="ADAL" clId="{E1EACA7A-B368-4DB4-AE01-2879745A201F}" dt="2024-05-10T14:46:59.441" v="482" actId="1076"/>
          <ac:grpSpMkLst>
            <pc:docMk/>
            <pc:sldMk cId="0" sldId="256"/>
            <ac:grpSpMk id="12" creationId="{00000000-0000-0000-0000-000000000000}"/>
          </ac:grpSpMkLst>
        </pc:grpChg>
        <pc:grpChg chg="mod">
          <ac:chgData name="Anwar, Farooq M" userId="ccb7b1f2-49f1-4fb1-b054-e004bb47979f" providerId="ADAL" clId="{E1EACA7A-B368-4DB4-AE01-2879745A201F}" dt="2024-05-10T16:32:09.250" v="764" actId="14100"/>
          <ac:grpSpMkLst>
            <pc:docMk/>
            <pc:sldMk cId="0" sldId="256"/>
            <ac:grpSpMk id="15" creationId="{00000000-0000-0000-0000-000000000000}"/>
          </ac:grpSpMkLst>
        </pc:grpChg>
        <pc:grpChg chg="del mod">
          <ac:chgData name="Anwar, Farooq M" userId="ccb7b1f2-49f1-4fb1-b054-e004bb47979f" providerId="ADAL" clId="{E1EACA7A-B368-4DB4-AE01-2879745A201F}" dt="2024-05-10T14:46:30.110" v="477" actId="478"/>
          <ac:grpSpMkLst>
            <pc:docMk/>
            <pc:sldMk cId="0" sldId="256"/>
            <ac:grpSpMk id="18" creationId="{00000000-0000-0000-0000-000000000000}"/>
          </ac:grpSpMkLst>
        </pc:grpChg>
        <pc:grpChg chg="mod">
          <ac:chgData name="Anwar, Farooq M" userId="ccb7b1f2-49f1-4fb1-b054-e004bb47979f" providerId="ADAL" clId="{E1EACA7A-B368-4DB4-AE01-2879745A201F}" dt="2024-05-10T14:50:06.745" v="516" actId="1076"/>
          <ac:grpSpMkLst>
            <pc:docMk/>
            <pc:sldMk cId="0" sldId="256"/>
            <ac:grpSpMk id="21" creationId="{00000000-0000-0000-0000-000000000000}"/>
          </ac:grpSpMkLst>
        </pc:grpChg>
        <pc:grpChg chg="mod">
          <ac:chgData name="Anwar, Farooq M" userId="ccb7b1f2-49f1-4fb1-b054-e004bb47979f" providerId="ADAL" clId="{E1EACA7A-B368-4DB4-AE01-2879745A201F}" dt="2024-05-10T14:44:14.078" v="459" actId="1076"/>
          <ac:grpSpMkLst>
            <pc:docMk/>
            <pc:sldMk cId="0" sldId="256"/>
            <ac:grpSpMk id="24" creationId="{00000000-0000-0000-0000-000000000000}"/>
          </ac:grpSpMkLst>
        </pc:grpChg>
        <pc:grpChg chg="add del mod">
          <ac:chgData name="Anwar, Farooq M" userId="ccb7b1f2-49f1-4fb1-b054-e004bb47979f" providerId="ADAL" clId="{E1EACA7A-B368-4DB4-AE01-2879745A201F}" dt="2024-05-10T14:50:04.051" v="514" actId="1076"/>
          <ac:grpSpMkLst>
            <pc:docMk/>
            <pc:sldMk cId="0" sldId="256"/>
            <ac:grpSpMk id="43" creationId="{99A2E66D-137C-DFFA-DC98-A1C23CF24D02}"/>
          </ac:grpSpMkLst>
        </pc:grpChg>
        <pc:grpChg chg="add del mod">
          <ac:chgData name="Anwar, Farooq M" userId="ccb7b1f2-49f1-4fb1-b054-e004bb47979f" providerId="ADAL" clId="{E1EACA7A-B368-4DB4-AE01-2879745A201F}" dt="2024-05-10T14:50:01.102" v="510" actId="1076"/>
          <ac:grpSpMkLst>
            <pc:docMk/>
            <pc:sldMk cId="0" sldId="256"/>
            <ac:grpSpMk id="46" creationId="{B4AF0E3D-DDE5-25E7-356B-FA3E19752249}"/>
          </ac:grpSpMkLst>
        </pc:grpChg>
        <pc:grpChg chg="add del mod">
          <ac:chgData name="Anwar, Farooq M" userId="ccb7b1f2-49f1-4fb1-b054-e004bb47979f" providerId="ADAL" clId="{E1EACA7A-B368-4DB4-AE01-2879745A201F}" dt="2024-05-10T14:49:58.043" v="506" actId="1076"/>
          <ac:grpSpMkLst>
            <pc:docMk/>
            <pc:sldMk cId="0" sldId="256"/>
            <ac:grpSpMk id="49" creationId="{DE8FD2CD-3D79-CE2C-A7ED-8F0637DF214E}"/>
          </ac:grpSpMkLst>
        </pc:grpChg>
        <pc:grpChg chg="add mod ord">
          <ac:chgData name="Anwar, Farooq M" userId="ccb7b1f2-49f1-4fb1-b054-e004bb47979f" providerId="ADAL" clId="{E1EACA7A-B368-4DB4-AE01-2879745A201F}" dt="2024-05-10T16:31:46.510" v="762" actId="14100"/>
          <ac:grpSpMkLst>
            <pc:docMk/>
            <pc:sldMk cId="0" sldId="256"/>
            <ac:grpSpMk id="55" creationId="{5AD3C7AE-B212-7F94-DDC8-258E0EE31B7A}"/>
          </ac:grpSpMkLst>
        </pc:grpChg>
        <pc:grpChg chg="add mod">
          <ac:chgData name="Anwar, Farooq M" userId="ccb7b1f2-49f1-4fb1-b054-e004bb47979f" providerId="ADAL" clId="{E1EACA7A-B368-4DB4-AE01-2879745A201F}" dt="2024-05-10T15:00:29.087" v="562" actId="14100"/>
          <ac:grpSpMkLst>
            <pc:docMk/>
            <pc:sldMk cId="0" sldId="256"/>
            <ac:grpSpMk id="59" creationId="{2DBECAA0-F186-9D8D-F2BC-9165CD83D42B}"/>
          </ac:grpSpMkLst>
        </pc:grpChg>
        <pc:picChg chg="add del mod">
          <ac:chgData name="Anwar, Farooq M" userId="ccb7b1f2-49f1-4fb1-b054-e004bb47979f" providerId="ADAL" clId="{E1EACA7A-B368-4DB4-AE01-2879745A201F}" dt="2024-05-10T15:04:02.621" v="622" actId="478"/>
          <ac:picMkLst>
            <pc:docMk/>
            <pc:sldMk cId="0" sldId="256"/>
            <ac:picMk id="42" creationId="{BD37736D-1248-5D55-1C75-C45C59A800FA}"/>
          </ac:picMkLst>
        </pc:picChg>
        <pc:picChg chg="add del mod">
          <ac:chgData name="Anwar, Farooq M" userId="ccb7b1f2-49f1-4fb1-b054-e004bb47979f" providerId="ADAL" clId="{E1EACA7A-B368-4DB4-AE01-2879745A201F}" dt="2024-05-10T16:56:03.950" v="771" actId="478"/>
          <ac:picMkLst>
            <pc:docMk/>
            <pc:sldMk cId="0" sldId="256"/>
            <ac:picMk id="63" creationId="{BE67A476-0DC1-3553-F1C8-93DF57AAC89C}"/>
          </ac:picMkLst>
        </pc:picChg>
        <pc:picChg chg="add del mod">
          <ac:chgData name="Anwar, Farooq M" userId="ccb7b1f2-49f1-4fb1-b054-e004bb47979f" providerId="ADAL" clId="{E1EACA7A-B368-4DB4-AE01-2879745A201F}" dt="2024-05-10T15:07:38.764" v="643" actId="478"/>
          <ac:picMkLst>
            <pc:docMk/>
            <pc:sldMk cId="0" sldId="256"/>
            <ac:picMk id="65" creationId="{BBF224F9-D8FE-F72D-149E-B93C0AB82267}"/>
          </ac:picMkLst>
        </pc:picChg>
        <pc:picChg chg="add del mod">
          <ac:chgData name="Anwar, Farooq M" userId="ccb7b1f2-49f1-4fb1-b054-e004bb47979f" providerId="ADAL" clId="{E1EACA7A-B368-4DB4-AE01-2879745A201F}" dt="2024-05-10T15:07:37.189" v="642" actId="478"/>
          <ac:picMkLst>
            <pc:docMk/>
            <pc:sldMk cId="0" sldId="256"/>
            <ac:picMk id="67" creationId="{BE969363-049E-9E3F-EE3E-09620E1F8882}"/>
          </ac:picMkLst>
        </pc:picChg>
        <pc:picChg chg="add del mod">
          <ac:chgData name="Anwar, Farooq M" userId="ccb7b1f2-49f1-4fb1-b054-e004bb47979f" providerId="ADAL" clId="{E1EACA7A-B368-4DB4-AE01-2879745A201F}" dt="2024-05-10T15:07:31.780" v="641" actId="478"/>
          <ac:picMkLst>
            <pc:docMk/>
            <pc:sldMk cId="0" sldId="256"/>
            <ac:picMk id="69" creationId="{D63BCD38-605E-1965-BEB5-599655D74248}"/>
          </ac:picMkLst>
        </pc:picChg>
        <pc:picChg chg="add mod">
          <ac:chgData name="Anwar, Farooq M" userId="ccb7b1f2-49f1-4fb1-b054-e004bb47979f" providerId="ADAL" clId="{E1EACA7A-B368-4DB4-AE01-2879745A201F}" dt="2024-05-10T16:56:14.263" v="776" actId="14100"/>
          <ac:picMkLst>
            <pc:docMk/>
            <pc:sldMk cId="0" sldId="256"/>
            <ac:picMk id="77" creationId="{E5301A0E-8385-9CE2-03F9-4ED4A6B1AB8D}"/>
          </ac:picMkLst>
        </pc:picChg>
      </pc:sldChg>
    </pc:docChg>
  </pc:docChgLst>
  <pc:docChgLst>
    <pc:chgData name="Guest User" userId="S::urn:spo:anon#9d60606e4f3efb0ed40c1057bbc774bb9bed97180325492e9fcdc3a82fe860c3::" providerId="AD" clId="Web-{07C484B7-ED43-07A6-5B73-22932C77A8F5}"/>
    <pc:docChg chg="mod modSld">
      <pc:chgData name="Guest User" userId="S::urn:spo:anon#9d60606e4f3efb0ed40c1057bbc774bb9bed97180325492e9fcdc3a82fe860c3::" providerId="AD" clId="Web-{07C484B7-ED43-07A6-5B73-22932C77A8F5}" dt="2024-05-10T20:22:40.697" v="1" actId="14100"/>
      <pc:docMkLst>
        <pc:docMk/>
      </pc:docMkLst>
      <pc:sldChg chg="modSp">
        <pc:chgData name="Guest User" userId="S::urn:spo:anon#9d60606e4f3efb0ed40c1057bbc774bb9bed97180325492e9fcdc3a82fe860c3::" providerId="AD" clId="Web-{07C484B7-ED43-07A6-5B73-22932C77A8F5}" dt="2024-05-10T20:22:40.697" v="1" actId="14100"/>
        <pc:sldMkLst>
          <pc:docMk/>
          <pc:sldMk cId="0" sldId="256"/>
        </pc:sldMkLst>
        <pc:spChg chg="mod">
          <ac:chgData name="Guest User" userId="S::urn:spo:anon#9d60606e4f3efb0ed40c1057bbc774bb9bed97180325492e9fcdc3a82fe860c3::" providerId="AD" clId="Web-{07C484B7-ED43-07A6-5B73-22932C77A8F5}" dt="2024-05-10T20:22:40.697" v="1" actId="14100"/>
          <ac:spMkLst>
            <pc:docMk/>
            <pc:sldMk cId="0" sldId="256"/>
            <ac:spMk id="35" creationId="{00000000-0000-0000-0000-000000000000}"/>
          </ac:spMkLst>
        </pc:spChg>
      </pc:sldChg>
    </pc:docChg>
  </pc:docChgLst>
  <pc:docChgLst>
    <pc:chgData name="Anwar, Farooq M" userId="S::2000076734@fcstu.org::ccb7b1f2-49f1-4fb1-b054-e004bb47979f" providerId="AD" clId="Web-{C7603549-E5B2-36DC-F1D4-0CDCE67CEB24}"/>
    <pc:docChg chg="mod">
      <pc:chgData name="Anwar, Farooq M" userId="S::2000076734@fcstu.org::ccb7b1f2-49f1-4fb1-b054-e004bb47979f" providerId="AD" clId="Web-{C7603549-E5B2-36DC-F1D4-0CDCE67CEB24}" dt="2024-06-27T16:49:14.126" v="0" actId="33475"/>
      <pc:docMkLst>
        <pc:docMk/>
      </pc:docMkLst>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6817362"/>
            <a:ext cx="18653760" cy="4704080"/>
          </a:xfrm>
        </p:spPr>
        <p:txBody>
          <a:bodyPr/>
          <a:lstStyle/>
          <a:p>
            <a:r>
              <a:rPr lang="en-US"/>
              <a:t>Click to edit Master title style</a:t>
            </a:r>
          </a:p>
        </p:txBody>
      </p:sp>
      <p:sp>
        <p:nvSpPr>
          <p:cNvPr id="3" name="Subtitle 2"/>
          <p:cNvSpPr>
            <a:spLocks noGrp="1"/>
          </p:cNvSpPr>
          <p:nvPr>
            <p:ph type="subTitle" idx="1"/>
          </p:nvPr>
        </p:nvSpPr>
        <p:spPr>
          <a:xfrm>
            <a:off x="3291840" y="12435840"/>
            <a:ext cx="15361920" cy="5608320"/>
          </a:xfrm>
        </p:spPr>
        <p:txBody>
          <a:bodyPr/>
          <a:lstStyle>
            <a:lvl1pPr marL="0" indent="0" algn="ctr">
              <a:buNone/>
              <a:defRPr>
                <a:solidFill>
                  <a:schemeClr val="tx1">
                    <a:tint val="75000"/>
                  </a:schemeClr>
                </a:solidFill>
              </a:defRPr>
            </a:lvl1pPr>
            <a:lvl2pPr marL="1097280" indent="0" algn="ctr">
              <a:buNone/>
              <a:defRPr>
                <a:solidFill>
                  <a:schemeClr val="tx1">
                    <a:tint val="75000"/>
                  </a:schemeClr>
                </a:solidFill>
              </a:defRPr>
            </a:lvl2pPr>
            <a:lvl3pPr marL="2194560" indent="0" algn="ctr">
              <a:buNone/>
              <a:defRPr>
                <a:solidFill>
                  <a:schemeClr val="tx1">
                    <a:tint val="75000"/>
                  </a:schemeClr>
                </a:solidFill>
              </a:defRPr>
            </a:lvl3pPr>
            <a:lvl4pPr marL="3291840" indent="0" algn="ctr">
              <a:buNone/>
              <a:defRPr>
                <a:solidFill>
                  <a:schemeClr val="tx1">
                    <a:tint val="75000"/>
                  </a:schemeClr>
                </a:solidFill>
              </a:defRPr>
            </a:lvl4pPr>
            <a:lvl5pPr marL="4389120" indent="0" algn="ctr">
              <a:buNone/>
              <a:defRPr>
                <a:solidFill>
                  <a:schemeClr val="tx1">
                    <a:tint val="75000"/>
                  </a:schemeClr>
                </a:solidFill>
              </a:defRPr>
            </a:lvl5pPr>
            <a:lvl6pPr marL="5486400" indent="0" algn="ctr">
              <a:buNone/>
              <a:defRPr>
                <a:solidFill>
                  <a:schemeClr val="tx1">
                    <a:tint val="75000"/>
                  </a:schemeClr>
                </a:solidFill>
              </a:defRPr>
            </a:lvl6pPr>
            <a:lvl7pPr marL="6583680" indent="0" algn="ctr">
              <a:buNone/>
              <a:defRPr>
                <a:solidFill>
                  <a:schemeClr val="tx1">
                    <a:tint val="75000"/>
                  </a:schemeClr>
                </a:solidFill>
              </a:defRPr>
            </a:lvl7pPr>
            <a:lvl8pPr marL="7680960" indent="0" algn="ctr">
              <a:buNone/>
              <a:defRPr>
                <a:solidFill>
                  <a:schemeClr val="tx1">
                    <a:tint val="75000"/>
                  </a:schemeClr>
                </a:solidFill>
              </a:defRPr>
            </a:lvl8pPr>
            <a:lvl9pPr marL="87782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10560" y="878843"/>
            <a:ext cx="4937760" cy="18724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7280" y="878843"/>
            <a:ext cx="14447520" cy="18724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14102082"/>
            <a:ext cx="18653760" cy="4358640"/>
          </a:xfrm>
        </p:spPr>
        <p:txBody>
          <a:bodyPr anchor="t"/>
          <a:lstStyle>
            <a:lvl1pPr algn="l">
              <a:defRPr sz="9600" b="1" cap="all"/>
            </a:lvl1pPr>
          </a:lstStyle>
          <a:p>
            <a:r>
              <a:rPr lang="en-US"/>
              <a:t>Click to edit Master title style</a:t>
            </a:r>
          </a:p>
        </p:txBody>
      </p:sp>
      <p:sp>
        <p:nvSpPr>
          <p:cNvPr id="3" name="Text Placeholder 2"/>
          <p:cNvSpPr>
            <a:spLocks noGrp="1"/>
          </p:cNvSpPr>
          <p:nvPr>
            <p:ph type="body" idx="1"/>
          </p:nvPr>
        </p:nvSpPr>
        <p:spPr>
          <a:xfrm>
            <a:off x="1733551" y="9301483"/>
            <a:ext cx="18653760" cy="4800598"/>
          </a:xfrm>
        </p:spPr>
        <p:txBody>
          <a:bodyPr anchor="b"/>
          <a:lstStyle>
            <a:lvl1pPr marL="0" indent="0">
              <a:buNone/>
              <a:defRPr sz="4800">
                <a:solidFill>
                  <a:schemeClr val="tx1">
                    <a:tint val="75000"/>
                  </a:schemeClr>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97280" y="5120641"/>
            <a:ext cx="9692640" cy="14483082"/>
          </a:xfrm>
        </p:spPr>
        <p:txBody>
          <a:bodyPr/>
          <a:lstStyle>
            <a:lvl1pPr>
              <a:defRPr sz="6720"/>
            </a:lvl1pPr>
            <a:lvl2pPr>
              <a:defRPr sz="5760"/>
            </a:lvl2pPr>
            <a:lvl3pPr>
              <a:defRPr sz="480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155680" y="5120641"/>
            <a:ext cx="9692640" cy="14483082"/>
          </a:xfrm>
        </p:spPr>
        <p:txBody>
          <a:bodyPr/>
          <a:lstStyle>
            <a:lvl1pPr>
              <a:defRPr sz="6720"/>
            </a:lvl1pPr>
            <a:lvl2pPr>
              <a:defRPr sz="5760"/>
            </a:lvl2pPr>
            <a:lvl3pPr>
              <a:defRPr sz="4800"/>
            </a:lvl3pPr>
            <a:lvl4pPr>
              <a:defRPr sz="4320"/>
            </a:lvl4pPr>
            <a:lvl5pPr>
              <a:defRPr sz="4320"/>
            </a:lvl5pPr>
            <a:lvl6pPr>
              <a:defRPr sz="4320"/>
            </a:lvl6pPr>
            <a:lvl7pPr>
              <a:defRPr sz="4320"/>
            </a:lvl7pPr>
            <a:lvl8pPr>
              <a:defRPr sz="4320"/>
            </a:lvl8pPr>
            <a:lvl9pPr>
              <a:defRPr sz="4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4912362"/>
            <a:ext cx="9696451" cy="204723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097280" y="6959600"/>
            <a:ext cx="9696451" cy="12644122"/>
          </a:xfrm>
        </p:spPr>
        <p:txBody>
          <a:bodyPr/>
          <a:lstStyle>
            <a:lvl1pPr>
              <a:defRPr sz="5760"/>
            </a:lvl1pPr>
            <a:lvl2pPr>
              <a:defRPr sz="4800"/>
            </a:lvl2pPr>
            <a:lvl3pPr>
              <a:defRPr sz="432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1" y="4912362"/>
            <a:ext cx="9700260" cy="204723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48061" y="6959600"/>
            <a:ext cx="9700260" cy="12644122"/>
          </a:xfrm>
        </p:spPr>
        <p:txBody>
          <a:bodyPr/>
          <a:lstStyle>
            <a:lvl1pPr>
              <a:defRPr sz="5760"/>
            </a:lvl1pPr>
            <a:lvl2pPr>
              <a:defRPr sz="4800"/>
            </a:lvl2pPr>
            <a:lvl3pPr>
              <a:defRPr sz="432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873760"/>
            <a:ext cx="7219951" cy="3718560"/>
          </a:xfrm>
        </p:spPr>
        <p:txBody>
          <a:bodyPr anchor="b"/>
          <a:lstStyle>
            <a:lvl1pPr algn="l">
              <a:defRPr sz="4800" b="1"/>
            </a:lvl1pPr>
          </a:lstStyle>
          <a:p>
            <a:r>
              <a:rPr lang="en-US"/>
              <a:t>Click to edit Master title style</a:t>
            </a:r>
          </a:p>
        </p:txBody>
      </p:sp>
      <p:sp>
        <p:nvSpPr>
          <p:cNvPr id="3" name="Content Placeholder 2"/>
          <p:cNvSpPr>
            <a:spLocks noGrp="1"/>
          </p:cNvSpPr>
          <p:nvPr>
            <p:ph idx="1"/>
          </p:nvPr>
        </p:nvSpPr>
        <p:spPr>
          <a:xfrm>
            <a:off x="8580120" y="873761"/>
            <a:ext cx="12268200" cy="18729962"/>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1" y="4592321"/>
            <a:ext cx="7219951" cy="15011402"/>
          </a:xfrm>
        </p:spPr>
        <p:txBody>
          <a:bodyPr/>
          <a:lstStyle>
            <a:lvl1pPr marL="0" indent="0">
              <a:buNone/>
              <a:defRPr sz="336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15361920"/>
            <a:ext cx="13167360" cy="1813562"/>
          </a:xfrm>
        </p:spPr>
        <p:txBody>
          <a:bodyPr anchor="b"/>
          <a:lstStyle>
            <a:lvl1pPr algn="l">
              <a:defRPr sz="4800" b="1"/>
            </a:lvl1pPr>
          </a:lstStyle>
          <a:p>
            <a:r>
              <a:rPr lang="en-US"/>
              <a:t>Click to edit Master title style</a:t>
            </a:r>
          </a:p>
        </p:txBody>
      </p:sp>
      <p:sp>
        <p:nvSpPr>
          <p:cNvPr id="3" name="Picture Placeholder 2"/>
          <p:cNvSpPr>
            <a:spLocks noGrp="1"/>
          </p:cNvSpPr>
          <p:nvPr>
            <p:ph type="pic" idx="1"/>
          </p:nvPr>
        </p:nvSpPr>
        <p:spPr>
          <a:xfrm>
            <a:off x="4301491" y="1960880"/>
            <a:ext cx="13167360" cy="13167360"/>
          </a:xfrm>
        </p:spPr>
        <p:txBody>
          <a:bodyPr/>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endParaRPr lang="en-US"/>
          </a:p>
        </p:txBody>
      </p:sp>
      <p:sp>
        <p:nvSpPr>
          <p:cNvPr id="4" name="Text Placeholder 3"/>
          <p:cNvSpPr>
            <a:spLocks noGrp="1"/>
          </p:cNvSpPr>
          <p:nvPr>
            <p:ph type="body" sz="half" idx="2"/>
          </p:nvPr>
        </p:nvSpPr>
        <p:spPr>
          <a:xfrm>
            <a:off x="4301491" y="17175482"/>
            <a:ext cx="13167360" cy="2575558"/>
          </a:xfrm>
        </p:spPr>
        <p:txBody>
          <a:bodyPr/>
          <a:lstStyle>
            <a:lvl1pPr marL="0" indent="0">
              <a:buNone/>
              <a:defRPr sz="336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878842"/>
            <a:ext cx="19751040" cy="3657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97280" y="5120641"/>
            <a:ext cx="19751040" cy="14483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20340322"/>
            <a:ext cx="5120640" cy="1168400"/>
          </a:xfrm>
          <a:prstGeom prst="rect">
            <a:avLst/>
          </a:prstGeom>
        </p:spPr>
        <p:txBody>
          <a:bodyPr vert="horz" lIns="91440" tIns="45720" rIns="91440" bIns="45720" rtlCol="0" anchor="ctr"/>
          <a:lstStyle>
            <a:lvl1pPr algn="l">
              <a:defRPr sz="2880">
                <a:solidFill>
                  <a:schemeClr val="tx1">
                    <a:tint val="75000"/>
                  </a:schemeClr>
                </a:solidFill>
              </a:defRPr>
            </a:lvl1pPr>
          </a:lstStyle>
          <a:p>
            <a:fld id="{1D8BD707-D9CF-40AE-B4C6-C98DA3205C09}" type="datetimeFigureOut">
              <a:rPr lang="en-US" smtClean="0"/>
              <a:pPr/>
              <a:t>6/27/2024</a:t>
            </a:fld>
            <a:endParaRPr lang="en-US"/>
          </a:p>
        </p:txBody>
      </p:sp>
      <p:sp>
        <p:nvSpPr>
          <p:cNvPr id="5" name="Footer Placeholder 4"/>
          <p:cNvSpPr>
            <a:spLocks noGrp="1"/>
          </p:cNvSpPr>
          <p:nvPr>
            <p:ph type="ftr" sz="quarter" idx="3"/>
          </p:nvPr>
        </p:nvSpPr>
        <p:spPr>
          <a:xfrm>
            <a:off x="7498080" y="20340322"/>
            <a:ext cx="6949440" cy="11684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27680" y="20340322"/>
            <a:ext cx="5120640" cy="1168400"/>
          </a:xfrm>
          <a:prstGeom prst="rect">
            <a:avLst/>
          </a:prstGeom>
        </p:spPr>
        <p:txBody>
          <a:bodyPr vert="horz" lIns="91440" tIns="45720" rIns="91440" bIns="45720" rtlCol="0" anchor="ctr"/>
          <a:lstStyle>
            <a:lvl1pPr algn="r">
              <a:defRPr sz="288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10560" kern="1200">
          <a:solidFill>
            <a:schemeClr val="tx1"/>
          </a:solidFill>
          <a:latin typeface="+mj-lt"/>
          <a:ea typeface="+mj-ea"/>
          <a:cs typeface="+mj-cs"/>
        </a:defRPr>
      </a:lvl1pPr>
    </p:titleStyle>
    <p:bodyStyle>
      <a:lvl1pPr marL="822960" indent="-822960" algn="l" defTabSz="2194560" rtl="0" eaLnBrk="1" latinLnBrk="0" hangingPunct="1">
        <a:spcBef>
          <a:spcPct val="20000"/>
        </a:spcBef>
        <a:buFont typeface="Arial" pitchFamily="34" charset="0"/>
        <a:buChar char="•"/>
        <a:defRPr sz="7680" kern="1200">
          <a:solidFill>
            <a:schemeClr val="tx1"/>
          </a:solidFill>
          <a:latin typeface="+mn-lt"/>
          <a:ea typeface="+mn-ea"/>
          <a:cs typeface="+mn-cs"/>
        </a:defRPr>
      </a:lvl1pPr>
      <a:lvl2pPr marL="1783080" indent="-685800" algn="l" defTabSz="2194560" rtl="0" eaLnBrk="1" latinLnBrk="0" hangingPunct="1">
        <a:spcBef>
          <a:spcPct val="20000"/>
        </a:spcBef>
        <a:buFont typeface="Arial" pitchFamily="34" charset="0"/>
        <a:buChar char="–"/>
        <a:defRPr sz="6720" kern="1200">
          <a:solidFill>
            <a:schemeClr val="tx1"/>
          </a:solidFill>
          <a:latin typeface="+mn-lt"/>
          <a:ea typeface="+mn-ea"/>
          <a:cs typeface="+mn-cs"/>
        </a:defRPr>
      </a:lvl2pPr>
      <a:lvl3pPr marL="2743200" indent="-548640" algn="l" defTabSz="2194560" rtl="0" eaLnBrk="1" latinLnBrk="0" hangingPunct="1">
        <a:spcBef>
          <a:spcPct val="20000"/>
        </a:spcBef>
        <a:buFont typeface="Arial" pitchFamily="34" charset="0"/>
        <a:buChar char="•"/>
        <a:defRPr sz="5760" kern="1200">
          <a:solidFill>
            <a:schemeClr val="tx1"/>
          </a:solidFill>
          <a:latin typeface="+mn-lt"/>
          <a:ea typeface="+mn-ea"/>
          <a:cs typeface="+mn-cs"/>
        </a:defRPr>
      </a:lvl3pPr>
      <a:lvl4pPr marL="384048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4pPr>
      <a:lvl5pPr marL="493776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5pPr>
      <a:lvl6pPr marL="603504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6pPr>
      <a:lvl7pPr marL="713232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7pPr>
      <a:lvl8pPr marL="822960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8pPr>
      <a:lvl9pPr marL="9326880" indent="-548640" algn="l" defTabSz="2194560" rtl="0" eaLnBrk="1" latinLnBrk="0" hangingPunct="1">
        <a:spcBef>
          <a:spcPct val="20000"/>
        </a:spcBef>
        <a:buFont typeface="Arial" pitchFamily="34" charset="0"/>
        <a:buChar char="•"/>
        <a:defRPr sz="480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18">
            <a:extLst>
              <a:ext uri="{FF2B5EF4-FFF2-40B4-BE49-F238E27FC236}">
                <a16:creationId xmlns:a16="http://schemas.microsoft.com/office/drawing/2014/main" id="{5AD3C7AE-B212-7F94-DDC8-258E0EE31B7A}"/>
              </a:ext>
            </a:extLst>
          </p:cNvPr>
          <p:cNvGrpSpPr/>
          <p:nvPr/>
        </p:nvGrpSpPr>
        <p:grpSpPr>
          <a:xfrm>
            <a:off x="34947116" y="14488248"/>
            <a:ext cx="7247296" cy="10824920"/>
            <a:chOff x="0" y="0"/>
            <a:chExt cx="812800" cy="943694"/>
          </a:xfrm>
        </p:grpSpPr>
        <p:sp>
          <p:nvSpPr>
            <p:cNvPr id="56" name="Freeform 19">
              <a:extLst>
                <a:ext uri="{FF2B5EF4-FFF2-40B4-BE49-F238E27FC236}">
                  <a16:creationId xmlns:a16="http://schemas.microsoft.com/office/drawing/2014/main" id="{95BDF103-C03E-B7DB-2163-29B9939FA27E}"/>
                </a:ext>
              </a:extLst>
            </p:cNvPr>
            <p:cNvSpPr/>
            <p:nvPr/>
          </p:nvSpPr>
          <p:spPr>
            <a:xfrm>
              <a:off x="0" y="0"/>
              <a:ext cx="812800" cy="943695"/>
            </a:xfrm>
            <a:custGeom>
              <a:avLst/>
              <a:gdLst/>
              <a:ahLst/>
              <a:cxnLst/>
              <a:rect l="l" t="t" r="r" b="b"/>
              <a:pathLst>
                <a:path w="812800" h="943695">
                  <a:moveTo>
                    <a:pt x="127941" y="0"/>
                  </a:moveTo>
                  <a:lnTo>
                    <a:pt x="684859" y="0"/>
                  </a:lnTo>
                  <a:cubicBezTo>
                    <a:pt x="718791" y="0"/>
                    <a:pt x="751333" y="13479"/>
                    <a:pt x="775327" y="37473"/>
                  </a:cubicBezTo>
                  <a:cubicBezTo>
                    <a:pt x="799321" y="61467"/>
                    <a:pt x="812800" y="94009"/>
                    <a:pt x="812800" y="127941"/>
                  </a:cubicBezTo>
                  <a:lnTo>
                    <a:pt x="812800" y="815754"/>
                  </a:lnTo>
                  <a:cubicBezTo>
                    <a:pt x="812800" y="849686"/>
                    <a:pt x="799321" y="882228"/>
                    <a:pt x="775327" y="906222"/>
                  </a:cubicBezTo>
                  <a:cubicBezTo>
                    <a:pt x="751333" y="930215"/>
                    <a:pt x="718791" y="943695"/>
                    <a:pt x="684859" y="943695"/>
                  </a:cubicBezTo>
                  <a:lnTo>
                    <a:pt x="127941" y="943695"/>
                  </a:lnTo>
                  <a:cubicBezTo>
                    <a:pt x="94009" y="943695"/>
                    <a:pt x="61467" y="930215"/>
                    <a:pt x="37473" y="906222"/>
                  </a:cubicBezTo>
                  <a:cubicBezTo>
                    <a:pt x="13479" y="882228"/>
                    <a:pt x="0" y="849686"/>
                    <a:pt x="0" y="815754"/>
                  </a:cubicBezTo>
                  <a:lnTo>
                    <a:pt x="0" y="127941"/>
                  </a:lnTo>
                  <a:cubicBezTo>
                    <a:pt x="0" y="94009"/>
                    <a:pt x="13479" y="61467"/>
                    <a:pt x="37473" y="37473"/>
                  </a:cubicBezTo>
                  <a:cubicBezTo>
                    <a:pt x="61467" y="13479"/>
                    <a:pt x="94009" y="0"/>
                    <a:pt x="127941" y="0"/>
                  </a:cubicBezTo>
                  <a:close/>
                </a:path>
              </a:pathLst>
            </a:custGeom>
            <a:solidFill>
              <a:srgbClr val="0097B2"/>
            </a:solidFill>
          </p:spPr>
          <p:txBody>
            <a:bodyPr/>
            <a:lstStyle/>
            <a:p>
              <a:endParaRPr lang="en-US"/>
            </a:p>
          </p:txBody>
        </p:sp>
        <p:sp>
          <p:nvSpPr>
            <p:cNvPr id="57" name="TextBox 20">
              <a:extLst>
                <a:ext uri="{FF2B5EF4-FFF2-40B4-BE49-F238E27FC236}">
                  <a16:creationId xmlns:a16="http://schemas.microsoft.com/office/drawing/2014/main" id="{1BDA52ED-B735-6962-DC62-5AFF954C89BB}"/>
                </a:ext>
              </a:extLst>
            </p:cNvPr>
            <p:cNvSpPr txBox="1"/>
            <p:nvPr/>
          </p:nvSpPr>
          <p:spPr>
            <a:xfrm>
              <a:off x="0" y="-38100"/>
              <a:ext cx="812800" cy="981794"/>
            </a:xfrm>
            <a:prstGeom prst="rect">
              <a:avLst/>
            </a:prstGeom>
          </p:spPr>
          <p:txBody>
            <a:bodyPr lIns="50800" tIns="50800" rIns="50800" bIns="50800" rtlCol="0" anchor="ctr"/>
            <a:lstStyle/>
            <a:p>
              <a:pPr algn="ctr">
                <a:lnSpc>
                  <a:spcPts val="2659"/>
                </a:lnSpc>
              </a:pPr>
              <a:endParaRPr/>
            </a:p>
          </p:txBody>
        </p:sp>
      </p:grpSp>
      <p:grpSp>
        <p:nvGrpSpPr>
          <p:cNvPr id="2" name="Group 2"/>
          <p:cNvGrpSpPr/>
          <p:nvPr/>
        </p:nvGrpSpPr>
        <p:grpSpPr>
          <a:xfrm>
            <a:off x="9875520" y="824909"/>
            <a:ext cx="25166321" cy="4014893"/>
            <a:chOff x="0" y="0"/>
            <a:chExt cx="1287554" cy="205409"/>
          </a:xfrm>
        </p:grpSpPr>
        <p:sp>
          <p:nvSpPr>
            <p:cNvPr id="3" name="Freeform 3"/>
            <p:cNvSpPr/>
            <p:nvPr/>
          </p:nvSpPr>
          <p:spPr>
            <a:xfrm>
              <a:off x="0" y="0"/>
              <a:ext cx="1287554" cy="205409"/>
            </a:xfrm>
            <a:custGeom>
              <a:avLst/>
              <a:gdLst/>
              <a:ahLst/>
              <a:cxnLst/>
              <a:rect l="l" t="t" r="r" b="b"/>
              <a:pathLst>
                <a:path w="1287554" h="205409">
                  <a:moveTo>
                    <a:pt x="1287554" y="0"/>
                  </a:moveTo>
                  <a:lnTo>
                    <a:pt x="0" y="0"/>
                  </a:lnTo>
                  <a:lnTo>
                    <a:pt x="101600" y="102705"/>
                  </a:lnTo>
                  <a:lnTo>
                    <a:pt x="0" y="205409"/>
                  </a:lnTo>
                  <a:lnTo>
                    <a:pt x="1287554" y="205409"/>
                  </a:lnTo>
                  <a:lnTo>
                    <a:pt x="1185954" y="102705"/>
                  </a:lnTo>
                  <a:lnTo>
                    <a:pt x="1287554" y="0"/>
                  </a:lnTo>
                  <a:close/>
                </a:path>
              </a:pathLst>
            </a:custGeom>
            <a:solidFill>
              <a:srgbClr val="0097B2"/>
            </a:solidFill>
          </p:spPr>
          <p:txBody>
            <a:bodyPr/>
            <a:lstStyle/>
            <a:p>
              <a:endParaRPr lang="en-US" sz="11611"/>
            </a:p>
          </p:txBody>
        </p:sp>
        <p:sp>
          <p:nvSpPr>
            <p:cNvPr id="4" name="TextBox 4"/>
            <p:cNvSpPr txBox="1"/>
            <p:nvPr/>
          </p:nvSpPr>
          <p:spPr>
            <a:xfrm>
              <a:off x="88900" y="-38100"/>
              <a:ext cx="1109754" cy="243509"/>
            </a:xfrm>
            <a:prstGeom prst="rect">
              <a:avLst/>
            </a:prstGeom>
          </p:spPr>
          <p:txBody>
            <a:bodyPr lIns="121920" tIns="121920" rIns="121920" bIns="121920" rtlCol="0" anchor="ctr"/>
            <a:lstStyle/>
            <a:p>
              <a:pPr algn="ctr">
                <a:lnSpc>
                  <a:spcPts val="6382"/>
                </a:lnSpc>
                <a:spcBef>
                  <a:spcPct val="0"/>
                </a:spcBef>
              </a:pPr>
              <a:endParaRPr sz="11611"/>
            </a:p>
          </p:txBody>
        </p:sp>
      </p:grpSp>
      <p:sp>
        <p:nvSpPr>
          <p:cNvPr id="5" name="Freeform 5"/>
          <p:cNvSpPr/>
          <p:nvPr/>
        </p:nvSpPr>
        <p:spPr>
          <a:xfrm>
            <a:off x="37559729" y="290211"/>
            <a:ext cx="2990520" cy="4625407"/>
          </a:xfrm>
          <a:custGeom>
            <a:avLst/>
            <a:gdLst/>
            <a:ahLst/>
            <a:cxnLst/>
            <a:rect l="l" t="t" r="r" b="b"/>
            <a:pathLst>
              <a:path w="1246050" h="1927253">
                <a:moveTo>
                  <a:pt x="0" y="0"/>
                </a:moveTo>
                <a:lnTo>
                  <a:pt x="1246050" y="0"/>
                </a:lnTo>
                <a:lnTo>
                  <a:pt x="1246050" y="1927253"/>
                </a:lnTo>
                <a:lnTo>
                  <a:pt x="0" y="1927253"/>
                </a:lnTo>
                <a:lnTo>
                  <a:pt x="0" y="0"/>
                </a:lnTo>
                <a:close/>
              </a:path>
            </a:pathLst>
          </a:custGeom>
          <a:blipFill>
            <a:blip r:embed="rId2"/>
            <a:stretch>
              <a:fillRect/>
            </a:stretch>
          </a:blipFill>
        </p:spPr>
        <p:txBody>
          <a:bodyPr/>
          <a:lstStyle/>
          <a:p>
            <a:endParaRPr lang="en-US" sz="11611" dirty="0"/>
          </a:p>
        </p:txBody>
      </p:sp>
      <p:grpSp>
        <p:nvGrpSpPr>
          <p:cNvPr id="6" name="Group 6"/>
          <p:cNvGrpSpPr/>
          <p:nvPr/>
        </p:nvGrpSpPr>
        <p:grpSpPr>
          <a:xfrm>
            <a:off x="2981958" y="824909"/>
            <a:ext cx="7406640" cy="4014893"/>
            <a:chOff x="0" y="0"/>
            <a:chExt cx="812800" cy="440592"/>
          </a:xfrm>
        </p:grpSpPr>
        <p:sp>
          <p:nvSpPr>
            <p:cNvPr id="7" name="Freeform 7"/>
            <p:cNvSpPr/>
            <p:nvPr/>
          </p:nvSpPr>
          <p:spPr>
            <a:xfrm>
              <a:off x="0" y="0"/>
              <a:ext cx="812800" cy="440592"/>
            </a:xfrm>
            <a:custGeom>
              <a:avLst/>
              <a:gdLst/>
              <a:ahLst/>
              <a:cxnLst/>
              <a:rect l="l" t="t" r="r" b="b"/>
              <a:pathLst>
                <a:path w="812800" h="440592">
                  <a:moveTo>
                    <a:pt x="609600" y="0"/>
                  </a:moveTo>
                  <a:lnTo>
                    <a:pt x="0" y="0"/>
                  </a:lnTo>
                  <a:lnTo>
                    <a:pt x="0" y="440592"/>
                  </a:lnTo>
                  <a:lnTo>
                    <a:pt x="609600" y="440592"/>
                  </a:lnTo>
                  <a:lnTo>
                    <a:pt x="812800" y="220296"/>
                  </a:lnTo>
                  <a:lnTo>
                    <a:pt x="609600" y="0"/>
                  </a:lnTo>
                  <a:close/>
                </a:path>
              </a:pathLst>
            </a:custGeom>
            <a:solidFill>
              <a:srgbClr val="0097B2"/>
            </a:solidFill>
          </p:spPr>
          <p:txBody>
            <a:bodyPr/>
            <a:lstStyle/>
            <a:p>
              <a:endParaRPr lang="en-US" sz="11611"/>
            </a:p>
          </p:txBody>
        </p:sp>
        <p:sp>
          <p:nvSpPr>
            <p:cNvPr id="8" name="TextBox 8"/>
            <p:cNvSpPr txBox="1"/>
            <p:nvPr/>
          </p:nvSpPr>
          <p:spPr>
            <a:xfrm>
              <a:off x="0" y="-38100"/>
              <a:ext cx="698500" cy="478692"/>
            </a:xfrm>
            <a:prstGeom prst="rect">
              <a:avLst/>
            </a:prstGeom>
          </p:spPr>
          <p:txBody>
            <a:bodyPr lIns="121920" tIns="121920" rIns="121920" bIns="121920" rtlCol="0" anchor="ctr"/>
            <a:lstStyle/>
            <a:p>
              <a:pPr algn="ctr">
                <a:lnSpc>
                  <a:spcPts val="6382"/>
                </a:lnSpc>
              </a:pPr>
              <a:endParaRPr sz="11611"/>
            </a:p>
          </p:txBody>
        </p:sp>
      </p:grpSp>
      <p:grpSp>
        <p:nvGrpSpPr>
          <p:cNvPr id="9" name="Group 9"/>
          <p:cNvGrpSpPr/>
          <p:nvPr/>
        </p:nvGrpSpPr>
        <p:grpSpPr>
          <a:xfrm>
            <a:off x="14400628" y="5079904"/>
            <a:ext cx="15194722" cy="2665109"/>
            <a:chOff x="8113" y="-648074"/>
            <a:chExt cx="2588556" cy="454025"/>
          </a:xfrm>
        </p:grpSpPr>
        <p:sp>
          <p:nvSpPr>
            <p:cNvPr id="10" name="Freeform 10"/>
            <p:cNvSpPr/>
            <p:nvPr/>
          </p:nvSpPr>
          <p:spPr>
            <a:xfrm>
              <a:off x="8113" y="-624262"/>
              <a:ext cx="2588556" cy="406400"/>
            </a:xfrm>
            <a:custGeom>
              <a:avLst/>
              <a:gdLst/>
              <a:ahLst/>
              <a:cxnLst/>
              <a:rect l="l" t="t" r="r" b="b"/>
              <a:pathLst>
                <a:path w="2588556" h="406400">
                  <a:moveTo>
                    <a:pt x="2588556" y="0"/>
                  </a:moveTo>
                  <a:lnTo>
                    <a:pt x="0" y="0"/>
                  </a:lnTo>
                  <a:lnTo>
                    <a:pt x="101600" y="203200"/>
                  </a:lnTo>
                  <a:lnTo>
                    <a:pt x="0" y="406400"/>
                  </a:lnTo>
                  <a:lnTo>
                    <a:pt x="2588556" y="406400"/>
                  </a:lnTo>
                  <a:lnTo>
                    <a:pt x="2486956" y="203200"/>
                  </a:lnTo>
                  <a:lnTo>
                    <a:pt x="2588556" y="0"/>
                  </a:lnTo>
                  <a:close/>
                </a:path>
              </a:pathLst>
            </a:custGeom>
            <a:solidFill>
              <a:srgbClr val="0097B2"/>
            </a:solidFill>
          </p:spPr>
          <p:txBody>
            <a:bodyPr/>
            <a:lstStyle/>
            <a:p>
              <a:endParaRPr lang="en-US" sz="11611"/>
            </a:p>
          </p:txBody>
        </p:sp>
        <p:sp>
          <p:nvSpPr>
            <p:cNvPr id="11" name="TextBox 11"/>
            <p:cNvSpPr txBox="1"/>
            <p:nvPr/>
          </p:nvSpPr>
          <p:spPr>
            <a:xfrm>
              <a:off x="88088" y="-648074"/>
              <a:ext cx="2410756" cy="454025"/>
            </a:xfrm>
            <a:prstGeom prst="rect">
              <a:avLst/>
            </a:prstGeom>
          </p:spPr>
          <p:txBody>
            <a:bodyPr lIns="121920" tIns="121920" rIns="121920" bIns="121920" rtlCol="0" anchor="ctr"/>
            <a:lstStyle/>
            <a:p>
              <a:pPr algn="ctr">
                <a:lnSpc>
                  <a:spcPts val="7726"/>
                </a:lnSpc>
              </a:pPr>
              <a:r>
                <a:rPr lang="en-US" sz="5518" dirty="0">
                  <a:solidFill>
                    <a:srgbClr val="000000"/>
                  </a:solidFill>
                  <a:latin typeface="Anton"/>
                </a:rPr>
                <a:t>Farooq Anwar | Dylan Kong | Patrick </a:t>
              </a:r>
              <a:r>
                <a:rPr lang="en-US" sz="5518" dirty="0" err="1">
                  <a:solidFill>
                    <a:srgbClr val="000000"/>
                  </a:solidFill>
                  <a:latin typeface="Anton"/>
                </a:rPr>
                <a:t>Matyniak</a:t>
              </a:r>
              <a:endParaRPr lang="en-US" sz="5518" dirty="0">
                <a:solidFill>
                  <a:srgbClr val="000000"/>
                </a:solidFill>
                <a:latin typeface="Anton"/>
              </a:endParaRPr>
            </a:p>
          </p:txBody>
        </p:sp>
      </p:grpSp>
      <p:grpSp>
        <p:nvGrpSpPr>
          <p:cNvPr id="12" name="Group 12"/>
          <p:cNvGrpSpPr/>
          <p:nvPr/>
        </p:nvGrpSpPr>
        <p:grpSpPr>
          <a:xfrm>
            <a:off x="2601621" y="5079904"/>
            <a:ext cx="7406640" cy="8599416"/>
            <a:chOff x="0" y="0"/>
            <a:chExt cx="812800" cy="943694"/>
          </a:xfrm>
        </p:grpSpPr>
        <p:sp>
          <p:nvSpPr>
            <p:cNvPr id="13" name="Freeform 13"/>
            <p:cNvSpPr/>
            <p:nvPr/>
          </p:nvSpPr>
          <p:spPr>
            <a:xfrm>
              <a:off x="0" y="0"/>
              <a:ext cx="812800" cy="943695"/>
            </a:xfrm>
            <a:custGeom>
              <a:avLst/>
              <a:gdLst/>
              <a:ahLst/>
              <a:cxnLst/>
              <a:rect l="l" t="t" r="r" b="b"/>
              <a:pathLst>
                <a:path w="812800" h="943695">
                  <a:moveTo>
                    <a:pt x="127941" y="0"/>
                  </a:moveTo>
                  <a:lnTo>
                    <a:pt x="684859" y="0"/>
                  </a:lnTo>
                  <a:cubicBezTo>
                    <a:pt x="718791" y="0"/>
                    <a:pt x="751333" y="13479"/>
                    <a:pt x="775327" y="37473"/>
                  </a:cubicBezTo>
                  <a:cubicBezTo>
                    <a:pt x="799321" y="61467"/>
                    <a:pt x="812800" y="94009"/>
                    <a:pt x="812800" y="127941"/>
                  </a:cubicBezTo>
                  <a:lnTo>
                    <a:pt x="812800" y="815754"/>
                  </a:lnTo>
                  <a:cubicBezTo>
                    <a:pt x="812800" y="849686"/>
                    <a:pt x="799321" y="882228"/>
                    <a:pt x="775327" y="906222"/>
                  </a:cubicBezTo>
                  <a:cubicBezTo>
                    <a:pt x="751333" y="930215"/>
                    <a:pt x="718791" y="943695"/>
                    <a:pt x="684859" y="943695"/>
                  </a:cubicBezTo>
                  <a:lnTo>
                    <a:pt x="127941" y="943695"/>
                  </a:lnTo>
                  <a:cubicBezTo>
                    <a:pt x="94009" y="943695"/>
                    <a:pt x="61467" y="930215"/>
                    <a:pt x="37473" y="906222"/>
                  </a:cubicBezTo>
                  <a:cubicBezTo>
                    <a:pt x="13479" y="882228"/>
                    <a:pt x="0" y="849686"/>
                    <a:pt x="0" y="815754"/>
                  </a:cubicBezTo>
                  <a:lnTo>
                    <a:pt x="0" y="127941"/>
                  </a:lnTo>
                  <a:cubicBezTo>
                    <a:pt x="0" y="94009"/>
                    <a:pt x="13479" y="61467"/>
                    <a:pt x="37473" y="37473"/>
                  </a:cubicBezTo>
                  <a:cubicBezTo>
                    <a:pt x="61467" y="13479"/>
                    <a:pt x="94009" y="0"/>
                    <a:pt x="127941" y="0"/>
                  </a:cubicBezTo>
                  <a:close/>
                </a:path>
              </a:pathLst>
            </a:custGeom>
            <a:solidFill>
              <a:srgbClr val="0097B2"/>
            </a:solidFill>
          </p:spPr>
          <p:txBody>
            <a:bodyPr/>
            <a:lstStyle/>
            <a:p>
              <a:endParaRPr lang="en-US" sz="11611"/>
            </a:p>
          </p:txBody>
        </p:sp>
        <p:sp>
          <p:nvSpPr>
            <p:cNvPr id="14" name="TextBox 14"/>
            <p:cNvSpPr txBox="1"/>
            <p:nvPr/>
          </p:nvSpPr>
          <p:spPr>
            <a:xfrm>
              <a:off x="0" y="-38100"/>
              <a:ext cx="812800" cy="981794"/>
            </a:xfrm>
            <a:prstGeom prst="rect">
              <a:avLst/>
            </a:prstGeom>
          </p:spPr>
          <p:txBody>
            <a:bodyPr lIns="121920" tIns="121920" rIns="121920" bIns="121920" rtlCol="0" anchor="ctr"/>
            <a:lstStyle/>
            <a:p>
              <a:pPr algn="ctr">
                <a:lnSpc>
                  <a:spcPts val="6382"/>
                </a:lnSpc>
              </a:pPr>
              <a:endParaRPr sz="11611"/>
            </a:p>
          </p:txBody>
        </p:sp>
      </p:grpSp>
      <p:grpSp>
        <p:nvGrpSpPr>
          <p:cNvPr id="15" name="Group 15"/>
          <p:cNvGrpSpPr/>
          <p:nvPr/>
        </p:nvGrpSpPr>
        <p:grpSpPr>
          <a:xfrm>
            <a:off x="2468880" y="14133590"/>
            <a:ext cx="7406640" cy="10824931"/>
            <a:chOff x="0" y="0"/>
            <a:chExt cx="812800" cy="1089606"/>
          </a:xfrm>
        </p:grpSpPr>
        <p:sp>
          <p:nvSpPr>
            <p:cNvPr id="16" name="Freeform 16"/>
            <p:cNvSpPr/>
            <p:nvPr/>
          </p:nvSpPr>
          <p:spPr>
            <a:xfrm>
              <a:off x="0" y="0"/>
              <a:ext cx="812800" cy="1089606"/>
            </a:xfrm>
            <a:custGeom>
              <a:avLst/>
              <a:gdLst/>
              <a:ahLst/>
              <a:cxnLst/>
              <a:rect l="l" t="t" r="r" b="b"/>
              <a:pathLst>
                <a:path w="812800" h="1089606">
                  <a:moveTo>
                    <a:pt x="127941" y="0"/>
                  </a:moveTo>
                  <a:lnTo>
                    <a:pt x="684859" y="0"/>
                  </a:lnTo>
                  <a:cubicBezTo>
                    <a:pt x="718791" y="0"/>
                    <a:pt x="751333" y="13479"/>
                    <a:pt x="775327" y="37473"/>
                  </a:cubicBezTo>
                  <a:cubicBezTo>
                    <a:pt x="799321" y="61467"/>
                    <a:pt x="812800" y="94009"/>
                    <a:pt x="812800" y="127941"/>
                  </a:cubicBezTo>
                  <a:lnTo>
                    <a:pt x="812800" y="961666"/>
                  </a:lnTo>
                  <a:cubicBezTo>
                    <a:pt x="812800" y="995598"/>
                    <a:pt x="799321" y="1028140"/>
                    <a:pt x="775327" y="1052133"/>
                  </a:cubicBezTo>
                  <a:cubicBezTo>
                    <a:pt x="751333" y="1076127"/>
                    <a:pt x="718791" y="1089606"/>
                    <a:pt x="684859" y="1089606"/>
                  </a:cubicBezTo>
                  <a:lnTo>
                    <a:pt x="127941" y="1089606"/>
                  </a:lnTo>
                  <a:cubicBezTo>
                    <a:pt x="94009" y="1089606"/>
                    <a:pt x="61467" y="1076127"/>
                    <a:pt x="37473" y="1052133"/>
                  </a:cubicBezTo>
                  <a:cubicBezTo>
                    <a:pt x="13479" y="1028140"/>
                    <a:pt x="0" y="995598"/>
                    <a:pt x="0" y="961666"/>
                  </a:cubicBezTo>
                  <a:lnTo>
                    <a:pt x="0" y="127941"/>
                  </a:lnTo>
                  <a:cubicBezTo>
                    <a:pt x="0" y="94009"/>
                    <a:pt x="13479" y="61467"/>
                    <a:pt x="37473" y="37473"/>
                  </a:cubicBezTo>
                  <a:cubicBezTo>
                    <a:pt x="61467" y="13479"/>
                    <a:pt x="94009" y="0"/>
                    <a:pt x="127941" y="0"/>
                  </a:cubicBezTo>
                  <a:close/>
                </a:path>
              </a:pathLst>
            </a:custGeom>
            <a:solidFill>
              <a:srgbClr val="0097B2"/>
            </a:solidFill>
          </p:spPr>
          <p:txBody>
            <a:bodyPr/>
            <a:lstStyle/>
            <a:p>
              <a:endParaRPr lang="en-US" sz="11611"/>
            </a:p>
          </p:txBody>
        </p:sp>
        <p:sp>
          <p:nvSpPr>
            <p:cNvPr id="17" name="TextBox 17"/>
            <p:cNvSpPr txBox="1"/>
            <p:nvPr/>
          </p:nvSpPr>
          <p:spPr>
            <a:xfrm>
              <a:off x="0" y="-38100"/>
              <a:ext cx="812800" cy="1127706"/>
            </a:xfrm>
            <a:prstGeom prst="rect">
              <a:avLst/>
            </a:prstGeom>
          </p:spPr>
          <p:txBody>
            <a:bodyPr lIns="121920" tIns="121920" rIns="121920" bIns="121920" rtlCol="0" anchor="ctr"/>
            <a:lstStyle/>
            <a:p>
              <a:pPr algn="ctr">
                <a:lnSpc>
                  <a:spcPts val="6382"/>
                </a:lnSpc>
              </a:pPr>
              <a:endParaRPr sz="11611"/>
            </a:p>
          </p:txBody>
        </p:sp>
      </p:grpSp>
      <p:grpSp>
        <p:nvGrpSpPr>
          <p:cNvPr id="21" name="Group 21"/>
          <p:cNvGrpSpPr/>
          <p:nvPr/>
        </p:nvGrpSpPr>
        <p:grpSpPr>
          <a:xfrm>
            <a:off x="34978224" y="5219680"/>
            <a:ext cx="7406640" cy="8964506"/>
            <a:chOff x="0" y="0"/>
            <a:chExt cx="812800" cy="983759"/>
          </a:xfrm>
        </p:grpSpPr>
        <p:sp>
          <p:nvSpPr>
            <p:cNvPr id="22" name="Freeform 22"/>
            <p:cNvSpPr/>
            <p:nvPr/>
          </p:nvSpPr>
          <p:spPr>
            <a:xfrm>
              <a:off x="0" y="0"/>
              <a:ext cx="812800" cy="983759"/>
            </a:xfrm>
            <a:custGeom>
              <a:avLst/>
              <a:gdLst/>
              <a:ahLst/>
              <a:cxnLst/>
              <a:rect l="l" t="t" r="r" b="b"/>
              <a:pathLst>
                <a:path w="812800" h="983759">
                  <a:moveTo>
                    <a:pt x="127941" y="0"/>
                  </a:moveTo>
                  <a:lnTo>
                    <a:pt x="684859" y="0"/>
                  </a:lnTo>
                  <a:cubicBezTo>
                    <a:pt x="718791" y="0"/>
                    <a:pt x="751333" y="13479"/>
                    <a:pt x="775327" y="37473"/>
                  </a:cubicBezTo>
                  <a:cubicBezTo>
                    <a:pt x="799321" y="61467"/>
                    <a:pt x="812800" y="94009"/>
                    <a:pt x="812800" y="127941"/>
                  </a:cubicBezTo>
                  <a:lnTo>
                    <a:pt x="812800" y="855819"/>
                  </a:lnTo>
                  <a:cubicBezTo>
                    <a:pt x="812800" y="889751"/>
                    <a:pt x="799321" y="922293"/>
                    <a:pt x="775327" y="946286"/>
                  </a:cubicBezTo>
                  <a:cubicBezTo>
                    <a:pt x="751333" y="970280"/>
                    <a:pt x="718791" y="983759"/>
                    <a:pt x="684859" y="983759"/>
                  </a:cubicBezTo>
                  <a:lnTo>
                    <a:pt x="127941" y="983759"/>
                  </a:lnTo>
                  <a:cubicBezTo>
                    <a:pt x="94009" y="983759"/>
                    <a:pt x="61467" y="970280"/>
                    <a:pt x="37473" y="946286"/>
                  </a:cubicBezTo>
                  <a:cubicBezTo>
                    <a:pt x="13479" y="922293"/>
                    <a:pt x="0" y="889751"/>
                    <a:pt x="0" y="855819"/>
                  </a:cubicBezTo>
                  <a:lnTo>
                    <a:pt x="0" y="127941"/>
                  </a:lnTo>
                  <a:cubicBezTo>
                    <a:pt x="0" y="94009"/>
                    <a:pt x="13479" y="61467"/>
                    <a:pt x="37473" y="37473"/>
                  </a:cubicBezTo>
                  <a:cubicBezTo>
                    <a:pt x="61467" y="13479"/>
                    <a:pt x="94009" y="0"/>
                    <a:pt x="127941" y="0"/>
                  </a:cubicBezTo>
                  <a:close/>
                </a:path>
              </a:pathLst>
            </a:custGeom>
            <a:solidFill>
              <a:srgbClr val="0097B2"/>
            </a:solidFill>
          </p:spPr>
          <p:txBody>
            <a:bodyPr/>
            <a:lstStyle/>
            <a:p>
              <a:endParaRPr lang="en-US" sz="11611" dirty="0"/>
            </a:p>
          </p:txBody>
        </p:sp>
        <p:sp>
          <p:nvSpPr>
            <p:cNvPr id="23" name="TextBox 23"/>
            <p:cNvSpPr txBox="1"/>
            <p:nvPr/>
          </p:nvSpPr>
          <p:spPr>
            <a:xfrm>
              <a:off x="0" y="-38100"/>
              <a:ext cx="812800" cy="1021859"/>
            </a:xfrm>
            <a:prstGeom prst="rect">
              <a:avLst/>
            </a:prstGeom>
          </p:spPr>
          <p:txBody>
            <a:bodyPr lIns="121920" tIns="121920" rIns="121920" bIns="121920" rtlCol="0" anchor="ctr"/>
            <a:lstStyle/>
            <a:p>
              <a:pPr algn="ctr">
                <a:lnSpc>
                  <a:spcPts val="6382"/>
                </a:lnSpc>
              </a:pPr>
              <a:endParaRPr sz="11611"/>
            </a:p>
          </p:txBody>
        </p:sp>
      </p:grpSp>
      <p:grpSp>
        <p:nvGrpSpPr>
          <p:cNvPr id="24" name="Group 24"/>
          <p:cNvGrpSpPr/>
          <p:nvPr/>
        </p:nvGrpSpPr>
        <p:grpSpPr>
          <a:xfrm>
            <a:off x="10897981" y="8073773"/>
            <a:ext cx="22104773" cy="4423966"/>
            <a:chOff x="0" y="0"/>
            <a:chExt cx="2425764" cy="485483"/>
          </a:xfrm>
        </p:grpSpPr>
        <p:sp>
          <p:nvSpPr>
            <p:cNvPr id="25" name="Freeform 25"/>
            <p:cNvSpPr/>
            <p:nvPr/>
          </p:nvSpPr>
          <p:spPr>
            <a:xfrm>
              <a:off x="0" y="0"/>
              <a:ext cx="2425764" cy="485483"/>
            </a:xfrm>
            <a:custGeom>
              <a:avLst/>
              <a:gdLst/>
              <a:ahLst/>
              <a:cxnLst/>
              <a:rect l="l" t="t" r="r" b="b"/>
              <a:pathLst>
                <a:path w="2425764" h="485483">
                  <a:moveTo>
                    <a:pt x="42869" y="0"/>
                  </a:moveTo>
                  <a:lnTo>
                    <a:pt x="2382895" y="0"/>
                  </a:lnTo>
                  <a:cubicBezTo>
                    <a:pt x="2394265" y="0"/>
                    <a:pt x="2405168" y="4517"/>
                    <a:pt x="2413208" y="12556"/>
                  </a:cubicBezTo>
                  <a:cubicBezTo>
                    <a:pt x="2421247" y="20596"/>
                    <a:pt x="2425764" y="31499"/>
                    <a:pt x="2425764" y="42869"/>
                  </a:cubicBezTo>
                  <a:lnTo>
                    <a:pt x="2425764" y="442614"/>
                  </a:lnTo>
                  <a:cubicBezTo>
                    <a:pt x="2425764" y="453984"/>
                    <a:pt x="2421247" y="464888"/>
                    <a:pt x="2413208" y="472927"/>
                  </a:cubicBezTo>
                  <a:cubicBezTo>
                    <a:pt x="2405168" y="480967"/>
                    <a:pt x="2394265" y="485483"/>
                    <a:pt x="2382895" y="485483"/>
                  </a:cubicBezTo>
                  <a:lnTo>
                    <a:pt x="42869" y="485483"/>
                  </a:lnTo>
                  <a:cubicBezTo>
                    <a:pt x="31499" y="485483"/>
                    <a:pt x="20596" y="480967"/>
                    <a:pt x="12556" y="472927"/>
                  </a:cubicBezTo>
                  <a:cubicBezTo>
                    <a:pt x="4517" y="464888"/>
                    <a:pt x="0" y="453984"/>
                    <a:pt x="0" y="442614"/>
                  </a:cubicBezTo>
                  <a:lnTo>
                    <a:pt x="0" y="42869"/>
                  </a:lnTo>
                  <a:cubicBezTo>
                    <a:pt x="0" y="31499"/>
                    <a:pt x="4517" y="20596"/>
                    <a:pt x="12556" y="12556"/>
                  </a:cubicBezTo>
                  <a:cubicBezTo>
                    <a:pt x="20596" y="4517"/>
                    <a:pt x="31499" y="0"/>
                    <a:pt x="42869" y="0"/>
                  </a:cubicBezTo>
                  <a:close/>
                </a:path>
              </a:pathLst>
            </a:custGeom>
            <a:solidFill>
              <a:srgbClr val="0097B2"/>
            </a:solidFill>
          </p:spPr>
          <p:txBody>
            <a:bodyPr/>
            <a:lstStyle/>
            <a:p>
              <a:endParaRPr lang="en-US" sz="11611"/>
            </a:p>
          </p:txBody>
        </p:sp>
        <p:sp>
          <p:nvSpPr>
            <p:cNvPr id="26" name="TextBox 26"/>
            <p:cNvSpPr txBox="1"/>
            <p:nvPr/>
          </p:nvSpPr>
          <p:spPr>
            <a:xfrm>
              <a:off x="0" y="-38100"/>
              <a:ext cx="2425764" cy="523583"/>
            </a:xfrm>
            <a:prstGeom prst="rect">
              <a:avLst/>
            </a:prstGeom>
          </p:spPr>
          <p:txBody>
            <a:bodyPr lIns="121920" tIns="121920" rIns="121920" bIns="121920" rtlCol="0" anchor="ctr"/>
            <a:lstStyle/>
            <a:p>
              <a:pPr algn="ctr">
                <a:lnSpc>
                  <a:spcPts val="6382"/>
                </a:lnSpc>
              </a:pPr>
              <a:endParaRPr sz="11611"/>
            </a:p>
          </p:txBody>
        </p:sp>
      </p:grpSp>
      <p:sp>
        <p:nvSpPr>
          <p:cNvPr id="27" name="Freeform 27"/>
          <p:cNvSpPr/>
          <p:nvPr/>
        </p:nvSpPr>
        <p:spPr>
          <a:xfrm>
            <a:off x="18173116" y="13044761"/>
            <a:ext cx="7727719" cy="11379168"/>
          </a:xfrm>
          <a:custGeom>
            <a:avLst/>
            <a:gdLst/>
            <a:ahLst/>
            <a:cxnLst/>
            <a:rect l="l" t="t" r="r" b="b"/>
            <a:pathLst>
              <a:path w="3219883" h="4741320">
                <a:moveTo>
                  <a:pt x="0" y="0"/>
                </a:moveTo>
                <a:lnTo>
                  <a:pt x="3219883" y="0"/>
                </a:lnTo>
                <a:lnTo>
                  <a:pt x="3219883" y="4741320"/>
                </a:lnTo>
                <a:lnTo>
                  <a:pt x="0" y="4741320"/>
                </a:lnTo>
                <a:lnTo>
                  <a:pt x="0" y="0"/>
                </a:lnTo>
                <a:close/>
              </a:path>
            </a:pathLst>
          </a:custGeom>
          <a:blipFill>
            <a:blip r:embed="rId3"/>
            <a:stretch>
              <a:fillRect/>
            </a:stretch>
          </a:blipFill>
        </p:spPr>
        <p:txBody>
          <a:bodyPr/>
          <a:lstStyle/>
          <a:p>
            <a:endParaRPr lang="en-US" sz="11611"/>
          </a:p>
        </p:txBody>
      </p:sp>
      <p:sp>
        <p:nvSpPr>
          <p:cNvPr id="28" name="Freeform 28"/>
          <p:cNvSpPr/>
          <p:nvPr/>
        </p:nvSpPr>
        <p:spPr>
          <a:xfrm>
            <a:off x="11166821" y="13044761"/>
            <a:ext cx="6279262" cy="11379168"/>
          </a:xfrm>
          <a:custGeom>
            <a:avLst/>
            <a:gdLst/>
            <a:ahLst/>
            <a:cxnLst/>
            <a:rect l="l" t="t" r="r" b="b"/>
            <a:pathLst>
              <a:path w="2616359" h="4741320">
                <a:moveTo>
                  <a:pt x="0" y="0"/>
                </a:moveTo>
                <a:lnTo>
                  <a:pt x="2616359" y="0"/>
                </a:lnTo>
                <a:lnTo>
                  <a:pt x="2616359" y="4741320"/>
                </a:lnTo>
                <a:lnTo>
                  <a:pt x="0" y="4741320"/>
                </a:lnTo>
                <a:lnTo>
                  <a:pt x="0" y="0"/>
                </a:lnTo>
                <a:close/>
              </a:path>
            </a:pathLst>
          </a:custGeom>
          <a:blipFill>
            <a:blip r:embed="rId4"/>
            <a:stretch>
              <a:fillRect/>
            </a:stretch>
          </a:blipFill>
        </p:spPr>
        <p:txBody>
          <a:bodyPr/>
          <a:lstStyle/>
          <a:p>
            <a:endParaRPr lang="en-US" sz="11611"/>
          </a:p>
        </p:txBody>
      </p:sp>
      <p:sp>
        <p:nvSpPr>
          <p:cNvPr id="29" name="Freeform 29"/>
          <p:cNvSpPr/>
          <p:nvPr/>
        </p:nvSpPr>
        <p:spPr>
          <a:xfrm>
            <a:off x="26627869" y="13044761"/>
            <a:ext cx="6374885" cy="11379168"/>
          </a:xfrm>
          <a:custGeom>
            <a:avLst/>
            <a:gdLst/>
            <a:ahLst/>
            <a:cxnLst/>
            <a:rect l="l" t="t" r="r" b="b"/>
            <a:pathLst>
              <a:path w="2656202" h="4741320">
                <a:moveTo>
                  <a:pt x="0" y="0"/>
                </a:moveTo>
                <a:lnTo>
                  <a:pt x="2656201" y="0"/>
                </a:lnTo>
                <a:lnTo>
                  <a:pt x="2656201" y="4741320"/>
                </a:lnTo>
                <a:lnTo>
                  <a:pt x="0" y="4741320"/>
                </a:lnTo>
                <a:lnTo>
                  <a:pt x="0" y="0"/>
                </a:lnTo>
                <a:close/>
              </a:path>
            </a:pathLst>
          </a:custGeom>
          <a:blipFill>
            <a:blip r:embed="rId5"/>
            <a:stretch>
              <a:fillRect/>
            </a:stretch>
          </a:blipFill>
        </p:spPr>
        <p:txBody>
          <a:bodyPr/>
          <a:lstStyle/>
          <a:p>
            <a:endParaRPr lang="en-US" sz="11611" dirty="0"/>
          </a:p>
        </p:txBody>
      </p:sp>
      <p:sp>
        <p:nvSpPr>
          <p:cNvPr id="31" name="TextBox 31"/>
          <p:cNvSpPr txBox="1"/>
          <p:nvPr/>
        </p:nvSpPr>
        <p:spPr>
          <a:xfrm>
            <a:off x="12387969" y="1347588"/>
            <a:ext cx="20311990" cy="2632772"/>
          </a:xfrm>
          <a:prstGeom prst="rect">
            <a:avLst/>
          </a:prstGeom>
        </p:spPr>
        <p:txBody>
          <a:bodyPr wrap="square" lIns="0" tIns="0" rIns="0" bIns="0" rtlCol="0" anchor="t">
            <a:spAutoFit/>
          </a:bodyPr>
          <a:lstStyle/>
          <a:p>
            <a:pPr algn="ctr">
              <a:lnSpc>
                <a:spcPts val="21907"/>
              </a:lnSpc>
            </a:pPr>
            <a:r>
              <a:rPr lang="en-US" sz="15648">
                <a:solidFill>
                  <a:srgbClr val="000000"/>
                </a:solidFill>
                <a:latin typeface="Anton"/>
              </a:rPr>
              <a:t>Mechanical Robotic Hand</a:t>
            </a:r>
          </a:p>
        </p:txBody>
      </p:sp>
      <p:sp>
        <p:nvSpPr>
          <p:cNvPr id="32" name="TextBox 32"/>
          <p:cNvSpPr txBox="1"/>
          <p:nvPr/>
        </p:nvSpPr>
        <p:spPr>
          <a:xfrm>
            <a:off x="11430862" y="8499440"/>
            <a:ext cx="21029474" cy="4119654"/>
          </a:xfrm>
          <a:prstGeom prst="rect">
            <a:avLst/>
          </a:prstGeom>
        </p:spPr>
        <p:txBody>
          <a:bodyPr lIns="0" tIns="0" rIns="0" bIns="0" rtlCol="0" anchor="t">
            <a:spAutoFit/>
          </a:bodyPr>
          <a:lstStyle/>
          <a:p>
            <a:pPr algn="ctr">
              <a:lnSpc>
                <a:spcPts val="5412"/>
              </a:lnSpc>
            </a:pPr>
            <a:r>
              <a:rPr lang="en-US" sz="3866" dirty="0">
                <a:solidFill>
                  <a:srgbClr val="000000"/>
                </a:solidFill>
                <a:latin typeface="Archivo Black"/>
              </a:rPr>
              <a:t>How are we able to improve current systems of modern technology using engineering to facilitate a change in healthcare?</a:t>
            </a:r>
          </a:p>
          <a:p>
            <a:pPr algn="ctr">
              <a:lnSpc>
                <a:spcPts val="5412"/>
              </a:lnSpc>
            </a:pPr>
            <a:endParaRPr lang="en-US" sz="3866" dirty="0">
              <a:solidFill>
                <a:srgbClr val="000000"/>
              </a:solidFill>
              <a:latin typeface="Archivo Black"/>
            </a:endParaRPr>
          </a:p>
          <a:p>
            <a:pPr algn="ctr">
              <a:lnSpc>
                <a:spcPts val="5412"/>
              </a:lnSpc>
            </a:pPr>
            <a:r>
              <a:rPr lang="en-US" sz="3866" dirty="0">
                <a:solidFill>
                  <a:srgbClr val="000000"/>
                </a:solidFill>
                <a:latin typeface="Archivo Black"/>
              </a:rPr>
              <a:t>We can create a robotic arm that follows your dominant hand for handling dangerous substances in labs as well for amputees.</a:t>
            </a:r>
          </a:p>
          <a:p>
            <a:pPr algn="ctr">
              <a:lnSpc>
                <a:spcPts val="5412"/>
              </a:lnSpc>
            </a:pPr>
            <a:endParaRPr lang="en-US" sz="3866" dirty="0">
              <a:solidFill>
                <a:srgbClr val="000000"/>
              </a:solidFill>
              <a:latin typeface="Archivo Black"/>
            </a:endParaRPr>
          </a:p>
        </p:txBody>
      </p:sp>
      <p:sp>
        <p:nvSpPr>
          <p:cNvPr id="33" name="TextBox 33"/>
          <p:cNvSpPr txBox="1"/>
          <p:nvPr/>
        </p:nvSpPr>
        <p:spPr>
          <a:xfrm>
            <a:off x="3325702" y="5389423"/>
            <a:ext cx="5922348" cy="1538947"/>
          </a:xfrm>
          <a:prstGeom prst="rect">
            <a:avLst/>
          </a:prstGeom>
        </p:spPr>
        <p:txBody>
          <a:bodyPr wrap="square" lIns="0" tIns="0" rIns="0" bIns="0" rtlCol="0" anchor="t">
            <a:spAutoFit/>
          </a:bodyPr>
          <a:lstStyle/>
          <a:p>
            <a:pPr algn="ctr">
              <a:lnSpc>
                <a:spcPts val="12811"/>
              </a:lnSpc>
            </a:pPr>
            <a:r>
              <a:rPr lang="en-US" sz="9151" dirty="0">
                <a:solidFill>
                  <a:srgbClr val="000000"/>
                </a:solidFill>
                <a:latin typeface="Anton"/>
              </a:rPr>
              <a:t>Background</a:t>
            </a:r>
          </a:p>
        </p:txBody>
      </p:sp>
      <p:sp>
        <p:nvSpPr>
          <p:cNvPr id="34" name="TextBox 34"/>
          <p:cNvSpPr txBox="1"/>
          <p:nvPr/>
        </p:nvSpPr>
        <p:spPr>
          <a:xfrm>
            <a:off x="2981958" y="14488248"/>
            <a:ext cx="6539828" cy="1010854"/>
          </a:xfrm>
          <a:prstGeom prst="rect">
            <a:avLst/>
          </a:prstGeom>
        </p:spPr>
        <p:txBody>
          <a:bodyPr wrap="square" lIns="0" tIns="0" rIns="0" bIns="0" rtlCol="0" anchor="t">
            <a:spAutoFit/>
          </a:bodyPr>
          <a:lstStyle/>
          <a:p>
            <a:pPr algn="ctr">
              <a:lnSpc>
                <a:spcPts val="8446"/>
              </a:lnSpc>
            </a:pPr>
            <a:r>
              <a:rPr lang="en-US" sz="6031" dirty="0">
                <a:solidFill>
                  <a:srgbClr val="000000"/>
                </a:solidFill>
                <a:latin typeface="Anton"/>
              </a:rPr>
              <a:t>Methods / Materials</a:t>
            </a:r>
          </a:p>
        </p:txBody>
      </p:sp>
      <p:sp>
        <p:nvSpPr>
          <p:cNvPr id="35" name="TextBox 35"/>
          <p:cNvSpPr txBox="1"/>
          <p:nvPr/>
        </p:nvSpPr>
        <p:spPr>
          <a:xfrm>
            <a:off x="36000978" y="14500543"/>
            <a:ext cx="5858313" cy="1538947"/>
          </a:xfrm>
          <a:prstGeom prst="rect">
            <a:avLst/>
          </a:prstGeom>
        </p:spPr>
        <p:txBody>
          <a:bodyPr wrap="square" lIns="0" tIns="0" rIns="0" bIns="0" rtlCol="0" anchor="t">
            <a:spAutoFit/>
          </a:bodyPr>
          <a:lstStyle/>
          <a:p>
            <a:pPr algn="ctr">
              <a:lnSpc>
                <a:spcPts val="12811"/>
              </a:lnSpc>
            </a:pPr>
            <a:r>
              <a:rPr lang="en-US" sz="9151" dirty="0">
                <a:solidFill>
                  <a:srgbClr val="000000"/>
                </a:solidFill>
                <a:latin typeface="Anton"/>
              </a:rPr>
              <a:t>Conclusion</a:t>
            </a:r>
          </a:p>
        </p:txBody>
      </p:sp>
      <p:sp>
        <p:nvSpPr>
          <p:cNvPr id="36" name="TextBox 36"/>
          <p:cNvSpPr txBox="1"/>
          <p:nvPr/>
        </p:nvSpPr>
        <p:spPr>
          <a:xfrm>
            <a:off x="35286536" y="5797503"/>
            <a:ext cx="6582156" cy="1057341"/>
          </a:xfrm>
          <a:prstGeom prst="rect">
            <a:avLst/>
          </a:prstGeom>
        </p:spPr>
        <p:txBody>
          <a:bodyPr wrap="square" lIns="0" tIns="0" rIns="0" bIns="0" rtlCol="0" anchor="t">
            <a:spAutoFit/>
          </a:bodyPr>
          <a:lstStyle/>
          <a:p>
            <a:pPr algn="ctr">
              <a:lnSpc>
                <a:spcPts val="8779"/>
              </a:lnSpc>
            </a:pPr>
            <a:r>
              <a:rPr lang="en-US" sz="6271">
                <a:solidFill>
                  <a:srgbClr val="000000"/>
                </a:solidFill>
                <a:latin typeface="Anton"/>
              </a:rPr>
              <a:t>Acknowledgements</a:t>
            </a:r>
          </a:p>
        </p:txBody>
      </p:sp>
      <p:sp>
        <p:nvSpPr>
          <p:cNvPr id="37" name="TextBox 37"/>
          <p:cNvSpPr txBox="1"/>
          <p:nvPr/>
        </p:nvSpPr>
        <p:spPr>
          <a:xfrm>
            <a:off x="2725419" y="15846279"/>
            <a:ext cx="6893561" cy="8301824"/>
          </a:xfrm>
          <a:prstGeom prst="rect">
            <a:avLst/>
          </a:prstGeom>
        </p:spPr>
        <p:txBody>
          <a:bodyPr lIns="0" tIns="0" rIns="0" bIns="0" rtlCol="0" anchor="t">
            <a:spAutoFit/>
          </a:bodyPr>
          <a:lstStyle/>
          <a:p>
            <a:pPr algn="ctr">
              <a:lnSpc>
                <a:spcPts val="4970"/>
              </a:lnSpc>
            </a:pPr>
            <a:r>
              <a:rPr lang="en-US" sz="3550" dirty="0">
                <a:solidFill>
                  <a:srgbClr val="000000"/>
                </a:solidFill>
                <a:latin typeface="Archivo Black"/>
              </a:rPr>
              <a:t>We started by 3d printing parts of the arm. We started from the fingertips to the forearm. After, assembled everything. We then installed the high-powered servos into the forearm. After this step, we then threaded badminton string from the finger, down the wrist, and ending at the forearm being tied up to the servo.</a:t>
            </a:r>
          </a:p>
        </p:txBody>
      </p:sp>
      <p:sp>
        <p:nvSpPr>
          <p:cNvPr id="38" name="TextBox 38"/>
          <p:cNvSpPr txBox="1"/>
          <p:nvPr/>
        </p:nvSpPr>
        <p:spPr>
          <a:xfrm>
            <a:off x="3062999" y="7010238"/>
            <a:ext cx="6588422" cy="5909823"/>
          </a:xfrm>
          <a:prstGeom prst="rect">
            <a:avLst/>
          </a:prstGeom>
        </p:spPr>
        <p:txBody>
          <a:bodyPr lIns="0" tIns="0" rIns="0" bIns="0" rtlCol="0" anchor="t">
            <a:spAutoFit/>
          </a:bodyPr>
          <a:lstStyle/>
          <a:p>
            <a:pPr algn="ctr">
              <a:lnSpc>
                <a:spcPts val="4219"/>
              </a:lnSpc>
            </a:pPr>
            <a:r>
              <a:rPr lang="en-US" sz="3360" dirty="0">
                <a:solidFill>
                  <a:srgbClr val="000000"/>
                </a:solidFill>
                <a:latin typeface="Archivo Black"/>
              </a:rPr>
              <a:t>This project was inspired by amputees. People should not be limited to the functionality of their limbs. As a result, we decided to make an EMG powered prosthetic hand. Utilizing a </a:t>
            </a:r>
            <a:r>
              <a:rPr lang="en-US" sz="3360" dirty="0" err="1">
                <a:solidFill>
                  <a:srgbClr val="000000"/>
                </a:solidFill>
                <a:latin typeface="Archivo Black"/>
              </a:rPr>
              <a:t>MyoWare</a:t>
            </a:r>
            <a:r>
              <a:rPr lang="en-US" sz="3360" dirty="0">
                <a:solidFill>
                  <a:srgbClr val="000000"/>
                </a:solidFill>
                <a:latin typeface="Archivo Black"/>
              </a:rPr>
              <a:t> sensor, we can use this to power the servos thus retracting or clenching the hand. </a:t>
            </a:r>
          </a:p>
        </p:txBody>
      </p:sp>
      <p:sp>
        <p:nvSpPr>
          <p:cNvPr id="39" name="TextBox 39"/>
          <p:cNvSpPr txBox="1"/>
          <p:nvPr/>
        </p:nvSpPr>
        <p:spPr>
          <a:xfrm>
            <a:off x="35137585" y="16183238"/>
            <a:ext cx="6880058" cy="8764002"/>
          </a:xfrm>
          <a:prstGeom prst="rect">
            <a:avLst/>
          </a:prstGeom>
        </p:spPr>
        <p:txBody>
          <a:bodyPr lIns="0" tIns="0" rIns="0" bIns="0" rtlCol="0" anchor="t">
            <a:spAutoFit/>
          </a:bodyPr>
          <a:lstStyle/>
          <a:p>
            <a:pPr algn="ctr">
              <a:lnSpc>
                <a:spcPts val="4862"/>
              </a:lnSpc>
            </a:pPr>
            <a:r>
              <a:rPr lang="en-US" sz="3473" dirty="0">
                <a:solidFill>
                  <a:srgbClr val="000000"/>
                </a:solidFill>
                <a:latin typeface="Archivo Black"/>
              </a:rPr>
              <a:t>At the end of assembling our arm, we needed to wire everything up and code it. We used the </a:t>
            </a:r>
            <a:r>
              <a:rPr lang="en-US" sz="3473" dirty="0" err="1">
                <a:solidFill>
                  <a:srgbClr val="000000"/>
                </a:solidFill>
                <a:latin typeface="Archivo Black"/>
              </a:rPr>
              <a:t>MyoWare</a:t>
            </a:r>
            <a:r>
              <a:rPr lang="en-US" sz="3473" dirty="0">
                <a:solidFill>
                  <a:srgbClr val="000000"/>
                </a:solidFill>
                <a:latin typeface="Archivo Black"/>
              </a:rPr>
              <a:t> 2.0 Muscle sensor to move the robotic arm, but our Arduino shield used up all the pins and preventing us from attaching the servo. We tried many solutions, but none worked. With some miracle, on the last day of working, our idea came to life.</a:t>
            </a:r>
          </a:p>
        </p:txBody>
      </p:sp>
      <p:sp>
        <p:nvSpPr>
          <p:cNvPr id="40" name="TextBox 40"/>
          <p:cNvSpPr txBox="1"/>
          <p:nvPr/>
        </p:nvSpPr>
        <p:spPr>
          <a:xfrm>
            <a:off x="35286536" y="7605232"/>
            <a:ext cx="6790015" cy="6147773"/>
          </a:xfrm>
          <a:prstGeom prst="rect">
            <a:avLst/>
          </a:prstGeom>
        </p:spPr>
        <p:txBody>
          <a:bodyPr lIns="0" tIns="0" rIns="0" bIns="0" rtlCol="0" anchor="t">
            <a:spAutoFit/>
          </a:bodyPr>
          <a:lstStyle/>
          <a:p>
            <a:pPr algn="ctr">
              <a:lnSpc>
                <a:spcPts val="6871"/>
              </a:lnSpc>
            </a:pPr>
            <a:r>
              <a:rPr lang="en-US" sz="4908" dirty="0">
                <a:solidFill>
                  <a:srgbClr val="000000"/>
                </a:solidFill>
                <a:latin typeface="Archivo Black"/>
              </a:rPr>
              <a:t>Special thanks to our wonderful engineering teacher Mr. Reid, who motivated us through our challenges.</a:t>
            </a:r>
          </a:p>
        </p:txBody>
      </p:sp>
      <p:grpSp>
        <p:nvGrpSpPr>
          <p:cNvPr id="59" name="Group 15">
            <a:extLst>
              <a:ext uri="{FF2B5EF4-FFF2-40B4-BE49-F238E27FC236}">
                <a16:creationId xmlns:a16="http://schemas.microsoft.com/office/drawing/2014/main" id="{2DBECAA0-F186-9D8D-F2BC-9165CD83D42B}"/>
              </a:ext>
            </a:extLst>
          </p:cNvPr>
          <p:cNvGrpSpPr/>
          <p:nvPr/>
        </p:nvGrpSpPr>
        <p:grpSpPr>
          <a:xfrm>
            <a:off x="2461178" y="25860792"/>
            <a:ext cx="39733234" cy="6579885"/>
            <a:chOff x="0" y="0"/>
            <a:chExt cx="812800" cy="1089606"/>
          </a:xfrm>
        </p:grpSpPr>
        <p:sp>
          <p:nvSpPr>
            <p:cNvPr id="60" name="Freeform 16">
              <a:extLst>
                <a:ext uri="{FF2B5EF4-FFF2-40B4-BE49-F238E27FC236}">
                  <a16:creationId xmlns:a16="http://schemas.microsoft.com/office/drawing/2014/main" id="{A2A91713-FF84-6868-7E0F-0E6C23C8D17A}"/>
                </a:ext>
              </a:extLst>
            </p:cNvPr>
            <p:cNvSpPr/>
            <p:nvPr/>
          </p:nvSpPr>
          <p:spPr>
            <a:xfrm>
              <a:off x="0" y="0"/>
              <a:ext cx="812800" cy="1089606"/>
            </a:xfrm>
            <a:custGeom>
              <a:avLst/>
              <a:gdLst/>
              <a:ahLst/>
              <a:cxnLst/>
              <a:rect l="l" t="t" r="r" b="b"/>
              <a:pathLst>
                <a:path w="812800" h="1089606">
                  <a:moveTo>
                    <a:pt x="127941" y="0"/>
                  </a:moveTo>
                  <a:lnTo>
                    <a:pt x="684859" y="0"/>
                  </a:lnTo>
                  <a:cubicBezTo>
                    <a:pt x="718791" y="0"/>
                    <a:pt x="751333" y="13479"/>
                    <a:pt x="775327" y="37473"/>
                  </a:cubicBezTo>
                  <a:cubicBezTo>
                    <a:pt x="799321" y="61467"/>
                    <a:pt x="812800" y="94009"/>
                    <a:pt x="812800" y="127941"/>
                  </a:cubicBezTo>
                  <a:lnTo>
                    <a:pt x="812800" y="961666"/>
                  </a:lnTo>
                  <a:cubicBezTo>
                    <a:pt x="812800" y="995598"/>
                    <a:pt x="799321" y="1028140"/>
                    <a:pt x="775327" y="1052133"/>
                  </a:cubicBezTo>
                  <a:cubicBezTo>
                    <a:pt x="751333" y="1076127"/>
                    <a:pt x="718791" y="1089606"/>
                    <a:pt x="684859" y="1089606"/>
                  </a:cubicBezTo>
                  <a:lnTo>
                    <a:pt x="127941" y="1089606"/>
                  </a:lnTo>
                  <a:cubicBezTo>
                    <a:pt x="94009" y="1089606"/>
                    <a:pt x="61467" y="1076127"/>
                    <a:pt x="37473" y="1052133"/>
                  </a:cubicBezTo>
                  <a:cubicBezTo>
                    <a:pt x="13479" y="1028140"/>
                    <a:pt x="0" y="995598"/>
                    <a:pt x="0" y="961666"/>
                  </a:cubicBezTo>
                  <a:lnTo>
                    <a:pt x="0" y="127941"/>
                  </a:lnTo>
                  <a:cubicBezTo>
                    <a:pt x="0" y="94009"/>
                    <a:pt x="13479" y="61467"/>
                    <a:pt x="37473" y="37473"/>
                  </a:cubicBezTo>
                  <a:cubicBezTo>
                    <a:pt x="61467" y="13479"/>
                    <a:pt x="94009" y="0"/>
                    <a:pt x="127941" y="0"/>
                  </a:cubicBezTo>
                  <a:close/>
                </a:path>
              </a:pathLst>
            </a:custGeom>
            <a:solidFill>
              <a:srgbClr val="0097B2"/>
            </a:solidFill>
          </p:spPr>
          <p:txBody>
            <a:bodyPr/>
            <a:lstStyle/>
            <a:p>
              <a:endParaRPr lang="en-US" sz="11611" dirty="0"/>
            </a:p>
          </p:txBody>
        </p:sp>
        <p:sp>
          <p:nvSpPr>
            <p:cNvPr id="61" name="TextBox 17">
              <a:extLst>
                <a:ext uri="{FF2B5EF4-FFF2-40B4-BE49-F238E27FC236}">
                  <a16:creationId xmlns:a16="http://schemas.microsoft.com/office/drawing/2014/main" id="{BC17B91B-3A43-DA9D-496F-380384676506}"/>
                </a:ext>
              </a:extLst>
            </p:cNvPr>
            <p:cNvSpPr txBox="1"/>
            <p:nvPr/>
          </p:nvSpPr>
          <p:spPr>
            <a:xfrm>
              <a:off x="0" y="-38100"/>
              <a:ext cx="812800" cy="1127706"/>
            </a:xfrm>
            <a:prstGeom prst="rect">
              <a:avLst/>
            </a:prstGeom>
          </p:spPr>
          <p:txBody>
            <a:bodyPr lIns="121920" tIns="121920" rIns="121920" bIns="121920" rtlCol="0" anchor="ctr"/>
            <a:lstStyle/>
            <a:p>
              <a:pPr algn="ctr">
                <a:lnSpc>
                  <a:spcPts val="6382"/>
                </a:lnSpc>
              </a:pPr>
              <a:endParaRPr sz="11611"/>
            </a:p>
          </p:txBody>
        </p:sp>
      </p:grpSp>
      <p:sp>
        <p:nvSpPr>
          <p:cNvPr id="71" name="TextBox 33">
            <a:extLst>
              <a:ext uri="{FF2B5EF4-FFF2-40B4-BE49-F238E27FC236}">
                <a16:creationId xmlns:a16="http://schemas.microsoft.com/office/drawing/2014/main" id="{E23D70B2-7797-CD58-DEEC-CDE2E90B8E60}"/>
              </a:ext>
            </a:extLst>
          </p:cNvPr>
          <p:cNvSpPr txBox="1"/>
          <p:nvPr/>
        </p:nvSpPr>
        <p:spPr>
          <a:xfrm>
            <a:off x="17417011" y="26159773"/>
            <a:ext cx="9057175" cy="1538947"/>
          </a:xfrm>
          <a:prstGeom prst="rect">
            <a:avLst/>
          </a:prstGeom>
        </p:spPr>
        <p:txBody>
          <a:bodyPr wrap="square" lIns="0" tIns="0" rIns="0" bIns="0" rtlCol="0" anchor="t">
            <a:spAutoFit/>
          </a:bodyPr>
          <a:lstStyle/>
          <a:p>
            <a:pPr algn="ctr">
              <a:lnSpc>
                <a:spcPts val="12811"/>
              </a:lnSpc>
            </a:pPr>
            <a:r>
              <a:rPr lang="en-US" sz="9151" dirty="0">
                <a:solidFill>
                  <a:srgbClr val="000000"/>
                </a:solidFill>
                <a:latin typeface="Anton"/>
              </a:rPr>
              <a:t>What is </a:t>
            </a:r>
            <a:r>
              <a:rPr lang="en-US" sz="9151" dirty="0" err="1">
                <a:solidFill>
                  <a:srgbClr val="000000"/>
                </a:solidFill>
                <a:latin typeface="Anton"/>
              </a:rPr>
              <a:t>MyoWare</a:t>
            </a:r>
            <a:r>
              <a:rPr lang="en-US" sz="9151" dirty="0">
                <a:solidFill>
                  <a:srgbClr val="000000"/>
                </a:solidFill>
                <a:latin typeface="Anton"/>
              </a:rPr>
              <a:t>?</a:t>
            </a:r>
          </a:p>
        </p:txBody>
      </p:sp>
      <p:sp>
        <p:nvSpPr>
          <p:cNvPr id="72" name="TextBox 37">
            <a:extLst>
              <a:ext uri="{FF2B5EF4-FFF2-40B4-BE49-F238E27FC236}">
                <a16:creationId xmlns:a16="http://schemas.microsoft.com/office/drawing/2014/main" id="{F0E85111-70AE-D5EB-AD3F-D816302205EF}"/>
              </a:ext>
            </a:extLst>
          </p:cNvPr>
          <p:cNvSpPr txBox="1"/>
          <p:nvPr/>
        </p:nvSpPr>
        <p:spPr>
          <a:xfrm>
            <a:off x="3398163" y="27564626"/>
            <a:ext cx="38619480" cy="4454617"/>
          </a:xfrm>
          <a:prstGeom prst="rect">
            <a:avLst/>
          </a:prstGeom>
        </p:spPr>
        <p:txBody>
          <a:bodyPr wrap="square" lIns="0" tIns="0" rIns="0" bIns="0" rtlCol="0" anchor="t">
            <a:spAutoFit/>
          </a:bodyPr>
          <a:lstStyle/>
          <a:p>
            <a:pPr algn="ctr">
              <a:lnSpc>
                <a:spcPts val="4970"/>
              </a:lnSpc>
            </a:pPr>
            <a:r>
              <a:rPr lang="en-US" sz="3550" dirty="0">
                <a:solidFill>
                  <a:srgbClr val="000000"/>
                </a:solidFill>
                <a:latin typeface="Archivo Black"/>
              </a:rPr>
              <a:t>“This muscle sensor from Advancer Technologies measures a muscle’s activity by monitoring the electric potential generated by muscle cells. This is referred to as electromyography (EMG). The sensor amplifies and processes the complex electrical activity of a muscle and converts it into a simple analog signal that can easily be read by any microcontroller with an analog-to-digital converter (ADC), such as an A-Star or Arduino – or even a Maestro servo controller. As the target muscle group flexes, the sensor’s output voltage increases. The exact relationship between the output voltage and the muscle activity can be fine-tuned using an on-board gain potentiometer. The </a:t>
            </a:r>
            <a:r>
              <a:rPr lang="en-US" sz="3550" dirty="0" err="1">
                <a:solidFill>
                  <a:srgbClr val="000000"/>
                </a:solidFill>
                <a:latin typeface="Archivo Black"/>
              </a:rPr>
              <a:t>MyoWare</a:t>
            </a:r>
            <a:r>
              <a:rPr lang="en-US" sz="3550" dirty="0">
                <a:solidFill>
                  <a:srgbClr val="000000"/>
                </a:solidFill>
                <a:latin typeface="Archivo Black"/>
              </a:rPr>
              <a:t> Muscle Sensor is an updated version of Advancer Technologies’ older Muscle Sensor v3 with several improvements, notably single-supply operation (no need for a negative voltage supply) and built-in snap connectors for electrodes. Other new features include a raw EMG output, reverse power protection, a power switch, and LED indicators.” - </a:t>
            </a:r>
            <a:r>
              <a:rPr lang="en-US" sz="3550" dirty="0" err="1">
                <a:solidFill>
                  <a:srgbClr val="000000"/>
                </a:solidFill>
                <a:latin typeface="Archivo Black"/>
              </a:rPr>
              <a:t>Pololu</a:t>
            </a:r>
            <a:endParaRPr lang="en-US" sz="3550" dirty="0">
              <a:solidFill>
                <a:srgbClr val="000000"/>
              </a:solidFill>
              <a:latin typeface="Archivo Black"/>
            </a:endParaRPr>
          </a:p>
        </p:txBody>
      </p:sp>
      <p:pic>
        <p:nvPicPr>
          <p:cNvPr id="77" name="Picture 76" descr="A qr code with a dinosaur&#10;&#10;Description automatically generated">
            <a:extLst>
              <a:ext uri="{FF2B5EF4-FFF2-40B4-BE49-F238E27FC236}">
                <a16:creationId xmlns:a16="http://schemas.microsoft.com/office/drawing/2014/main" id="{E5301A0E-8385-9CE2-03F9-4ED4A6B1AB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58229" y="998338"/>
            <a:ext cx="3718891" cy="37188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445</Words>
  <Application>Microsoft Office PowerPoint</Application>
  <PresentationFormat>Custom</PresentationFormat>
  <Paragraphs>15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Mechanical Robotic Hand</dc:title>
  <cp:lastModifiedBy>Anwar, Farooq M</cp:lastModifiedBy>
  <cp:revision>5</cp:revision>
  <dcterms:created xsi:type="dcterms:W3CDTF">2006-08-16T00:00:00Z</dcterms:created>
  <dcterms:modified xsi:type="dcterms:W3CDTF">2024-06-27T16:49:14Z</dcterms:modified>
  <dc:identifier>DAGExprVmjI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e3c538-ec52-435f-ae58-017644bd9513_Enabled">
    <vt:lpwstr>true</vt:lpwstr>
  </property>
  <property fmtid="{D5CDD505-2E9C-101B-9397-08002B2CF9AE}" pid="3" name="MSIP_Label_0ee3c538-ec52-435f-ae58-017644bd9513_SetDate">
    <vt:lpwstr>2024-06-27T16:49:14Z</vt:lpwstr>
  </property>
  <property fmtid="{D5CDD505-2E9C-101B-9397-08002B2CF9AE}" pid="4" name="MSIP_Label_0ee3c538-ec52-435f-ae58-017644bd9513_Method">
    <vt:lpwstr>Standard</vt:lpwstr>
  </property>
  <property fmtid="{D5CDD505-2E9C-101B-9397-08002B2CF9AE}" pid="5" name="MSIP_Label_0ee3c538-ec52-435f-ae58-017644bd9513_Name">
    <vt:lpwstr>0ee3c538-ec52-435f-ae58-017644bd9513</vt:lpwstr>
  </property>
  <property fmtid="{D5CDD505-2E9C-101B-9397-08002B2CF9AE}" pid="6" name="MSIP_Label_0ee3c538-ec52-435f-ae58-017644bd9513_SiteId">
    <vt:lpwstr>0cdcb198-8169-4b70-ba9f-da7e3ba700c2</vt:lpwstr>
  </property>
  <property fmtid="{D5CDD505-2E9C-101B-9397-08002B2CF9AE}" pid="7" name="MSIP_Label_0ee3c538-ec52-435f-ae58-017644bd9513_ActionId">
    <vt:lpwstr>e3382adc-61a3-495d-9890-f34d622a2216</vt:lpwstr>
  </property>
  <property fmtid="{D5CDD505-2E9C-101B-9397-08002B2CF9AE}" pid="8" name="MSIP_Label_0ee3c538-ec52-435f-ae58-017644bd9513_ContentBits">
    <vt:lpwstr>0</vt:lpwstr>
  </property>
</Properties>
</file>