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A75341-DC90-4755-9101-977C702936A4}" v="6" dt="2024-03-20T19:51:06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, Farooq M" userId="ccb7b1f2-49f1-4fb1-b054-e004bb47979f" providerId="ADAL" clId="{28A75341-DC90-4755-9101-977C702936A4}"/>
    <pc:docChg chg="custSel addSld delSld modSld">
      <pc:chgData name="Anwar, Farooq M" userId="ccb7b1f2-49f1-4fb1-b054-e004bb47979f" providerId="ADAL" clId="{28A75341-DC90-4755-9101-977C702936A4}" dt="2024-03-20T19:51:16.254" v="112" actId="26606"/>
      <pc:docMkLst>
        <pc:docMk/>
      </pc:docMkLst>
      <pc:sldChg chg="addSp modSp mod setBg addAnim">
        <pc:chgData name="Anwar, Farooq M" userId="ccb7b1f2-49f1-4fb1-b054-e004bb47979f" providerId="ADAL" clId="{28A75341-DC90-4755-9101-977C702936A4}" dt="2024-03-20T19:49:55.514" v="97"/>
        <pc:sldMkLst>
          <pc:docMk/>
          <pc:sldMk cId="643004869" sldId="256"/>
        </pc:sldMkLst>
        <pc:spChg chg="mod">
          <ac:chgData name="Anwar, Farooq M" userId="ccb7b1f2-49f1-4fb1-b054-e004bb47979f" providerId="ADAL" clId="{28A75341-DC90-4755-9101-977C702936A4}" dt="2024-03-20T19:49:55.513" v="95" actId="26606"/>
          <ac:spMkLst>
            <pc:docMk/>
            <pc:sldMk cId="643004869" sldId="256"/>
            <ac:spMk id="2" creationId="{96FC4F89-37D0-ECEF-EB7D-590B5C2EB3DA}"/>
          </ac:spMkLst>
        </pc:spChg>
        <pc:spChg chg="mod">
          <ac:chgData name="Anwar, Farooq M" userId="ccb7b1f2-49f1-4fb1-b054-e004bb47979f" providerId="ADAL" clId="{28A75341-DC90-4755-9101-977C702936A4}" dt="2024-03-20T19:49:55.513" v="95" actId="26606"/>
          <ac:spMkLst>
            <pc:docMk/>
            <pc:sldMk cId="643004869" sldId="256"/>
            <ac:spMk id="3" creationId="{1EEE8E5E-CF1A-7F77-A25D-7A25DA18B706}"/>
          </ac:spMkLst>
        </pc:spChg>
        <pc:spChg chg="add">
          <ac:chgData name="Anwar, Farooq M" userId="ccb7b1f2-49f1-4fb1-b054-e004bb47979f" providerId="ADAL" clId="{28A75341-DC90-4755-9101-977C702936A4}" dt="2024-03-20T19:49:55.513" v="95" actId="26606"/>
          <ac:spMkLst>
            <pc:docMk/>
            <pc:sldMk cId="643004869" sldId="256"/>
            <ac:spMk id="8" creationId="{C3896A03-3945-419A-B66B-4EE266EDD152}"/>
          </ac:spMkLst>
        </pc:spChg>
        <pc:spChg chg="add">
          <ac:chgData name="Anwar, Farooq M" userId="ccb7b1f2-49f1-4fb1-b054-e004bb47979f" providerId="ADAL" clId="{28A75341-DC90-4755-9101-977C702936A4}" dt="2024-03-20T19:49:55.513" v="95" actId="26606"/>
          <ac:spMkLst>
            <pc:docMk/>
            <pc:sldMk cId="643004869" sldId="256"/>
            <ac:spMk id="10" creationId="{B34F5AD2-EDBD-4BBD-A55C-EAFFD0C7097A}"/>
          </ac:spMkLst>
        </pc:spChg>
        <pc:spChg chg="add">
          <ac:chgData name="Anwar, Farooq M" userId="ccb7b1f2-49f1-4fb1-b054-e004bb47979f" providerId="ADAL" clId="{28A75341-DC90-4755-9101-977C702936A4}" dt="2024-03-20T19:49:55.513" v="95" actId="26606"/>
          <ac:spMkLst>
            <pc:docMk/>
            <pc:sldMk cId="643004869" sldId="256"/>
            <ac:spMk id="12" creationId="{6832F003-FCA6-4CFB-A2EA-308F3AA257D1}"/>
          </ac:spMkLst>
        </pc:spChg>
      </pc:sldChg>
      <pc:sldChg chg="new del">
        <pc:chgData name="Anwar, Farooq M" userId="ccb7b1f2-49f1-4fb1-b054-e004bb47979f" providerId="ADAL" clId="{28A75341-DC90-4755-9101-977C702936A4}" dt="2024-03-20T19:47:56.029" v="20" actId="47"/>
        <pc:sldMkLst>
          <pc:docMk/>
          <pc:sldMk cId="1375431316" sldId="257"/>
        </pc:sldMkLst>
      </pc:sldChg>
      <pc:sldChg chg="addSp modSp add mod setBg">
        <pc:chgData name="Anwar, Farooq M" userId="ccb7b1f2-49f1-4fb1-b054-e004bb47979f" providerId="ADAL" clId="{28A75341-DC90-4755-9101-977C702936A4}" dt="2024-03-20T19:50:00.818" v="98" actId="26606"/>
        <pc:sldMkLst>
          <pc:docMk/>
          <pc:sldMk cId="191496839" sldId="258"/>
        </pc:sldMkLst>
        <pc:spChg chg="mod">
          <ac:chgData name="Anwar, Farooq M" userId="ccb7b1f2-49f1-4fb1-b054-e004bb47979f" providerId="ADAL" clId="{28A75341-DC90-4755-9101-977C702936A4}" dt="2024-03-20T19:50:00.818" v="98" actId="26606"/>
          <ac:spMkLst>
            <pc:docMk/>
            <pc:sldMk cId="191496839" sldId="258"/>
            <ac:spMk id="2" creationId="{7B8B04DB-FFF6-3BE8-D83C-B193FB9E431E}"/>
          </ac:spMkLst>
        </pc:spChg>
        <pc:spChg chg="add">
          <ac:chgData name="Anwar, Farooq M" userId="ccb7b1f2-49f1-4fb1-b054-e004bb47979f" providerId="ADAL" clId="{28A75341-DC90-4755-9101-977C702936A4}" dt="2024-03-20T19:50:00.818" v="98" actId="26606"/>
          <ac:spMkLst>
            <pc:docMk/>
            <pc:sldMk cId="191496839" sldId="258"/>
            <ac:spMk id="17" creationId="{D12DDE76-C203-4047-9998-63900085B5E8}"/>
          </ac:spMkLst>
        </pc:spChg>
        <pc:picChg chg="mod">
          <ac:chgData name="Anwar, Farooq M" userId="ccb7b1f2-49f1-4fb1-b054-e004bb47979f" providerId="ADAL" clId="{28A75341-DC90-4755-9101-977C702936A4}" dt="2024-03-20T19:50:00.818" v="98" actId="26606"/>
          <ac:picMkLst>
            <pc:docMk/>
            <pc:sldMk cId="191496839" sldId="258"/>
            <ac:picMk id="12" creationId="{F0A18D36-CE34-8A82-0A56-6AFF155EF5DB}"/>
          </ac:picMkLst>
        </pc:picChg>
      </pc:sldChg>
      <pc:sldChg chg="addSp delSp modSp new mod setBg">
        <pc:chgData name="Anwar, Farooq M" userId="ccb7b1f2-49f1-4fb1-b054-e004bb47979f" providerId="ADAL" clId="{28A75341-DC90-4755-9101-977C702936A4}" dt="2024-03-20T19:50:05.519" v="99" actId="26606"/>
        <pc:sldMkLst>
          <pc:docMk/>
          <pc:sldMk cId="3625258253" sldId="259"/>
        </pc:sldMkLst>
        <pc:spChg chg="mod">
          <ac:chgData name="Anwar, Farooq M" userId="ccb7b1f2-49f1-4fb1-b054-e004bb47979f" providerId="ADAL" clId="{28A75341-DC90-4755-9101-977C702936A4}" dt="2024-03-20T19:50:05.519" v="99" actId="26606"/>
          <ac:spMkLst>
            <pc:docMk/>
            <pc:sldMk cId="3625258253" sldId="259"/>
            <ac:spMk id="2" creationId="{ADE89F45-01D9-311A-C7DA-61C3C58B70FF}"/>
          </ac:spMkLst>
        </pc:spChg>
        <pc:spChg chg="del">
          <ac:chgData name="Anwar, Farooq M" userId="ccb7b1f2-49f1-4fb1-b054-e004bb47979f" providerId="ADAL" clId="{28A75341-DC90-4755-9101-977C702936A4}" dt="2024-03-20T19:48:26.628" v="22"/>
          <ac:spMkLst>
            <pc:docMk/>
            <pc:sldMk cId="3625258253" sldId="259"/>
            <ac:spMk id="3" creationId="{4112E510-E5F5-7237-2206-A1316BB70398}"/>
          </ac:spMkLst>
        </pc:spChg>
        <pc:spChg chg="add del mod">
          <ac:chgData name="Anwar, Farooq M" userId="ccb7b1f2-49f1-4fb1-b054-e004bb47979f" providerId="ADAL" clId="{28A75341-DC90-4755-9101-977C702936A4}" dt="2024-03-20T19:48:29.917" v="24"/>
          <ac:spMkLst>
            <pc:docMk/>
            <pc:sldMk cId="3625258253" sldId="259"/>
            <ac:spMk id="4" creationId="{1FCE7978-DD20-5FAF-606E-4CE9120C4621}"/>
          </ac:spMkLst>
        </pc:spChg>
        <pc:spChg chg="add del mod">
          <ac:chgData name="Anwar, Farooq M" userId="ccb7b1f2-49f1-4fb1-b054-e004bb47979f" providerId="ADAL" clId="{28A75341-DC90-4755-9101-977C702936A4}" dt="2024-03-20T19:48:30.329" v="25"/>
          <ac:spMkLst>
            <pc:docMk/>
            <pc:sldMk cId="3625258253" sldId="259"/>
            <ac:spMk id="5" creationId="{37E8B883-653A-1CE4-3700-6A1D1DA55FBA}"/>
          </ac:spMkLst>
        </pc:spChg>
        <pc:spChg chg="add del mod">
          <ac:chgData name="Anwar, Farooq M" userId="ccb7b1f2-49f1-4fb1-b054-e004bb47979f" providerId="ADAL" clId="{28A75341-DC90-4755-9101-977C702936A4}" dt="2024-03-20T19:48:30.820" v="26"/>
          <ac:spMkLst>
            <pc:docMk/>
            <pc:sldMk cId="3625258253" sldId="259"/>
            <ac:spMk id="6" creationId="{67675491-5781-BF82-2FB9-82E6354F0C9D}"/>
          </ac:spMkLst>
        </pc:spChg>
        <pc:spChg chg="add del mod">
          <ac:chgData name="Anwar, Farooq M" userId="ccb7b1f2-49f1-4fb1-b054-e004bb47979f" providerId="ADAL" clId="{28A75341-DC90-4755-9101-977C702936A4}" dt="2024-03-20T19:48:47.480" v="27" actId="22"/>
          <ac:spMkLst>
            <pc:docMk/>
            <pc:sldMk cId="3625258253" sldId="259"/>
            <ac:spMk id="7" creationId="{B4D9BBD1-D7B0-EAE7-DEE5-73ABDF271D22}"/>
          </ac:spMkLst>
        </pc:spChg>
        <pc:spChg chg="add">
          <ac:chgData name="Anwar, Farooq M" userId="ccb7b1f2-49f1-4fb1-b054-e004bb47979f" providerId="ADAL" clId="{28A75341-DC90-4755-9101-977C702936A4}" dt="2024-03-20T19:50:05.519" v="99" actId="26606"/>
          <ac:spMkLst>
            <pc:docMk/>
            <pc:sldMk cId="3625258253" sldId="259"/>
            <ac:spMk id="14" creationId="{665DBBEF-238B-476B-96AB-8AAC3224ECEA}"/>
          </ac:spMkLst>
        </pc:spChg>
        <pc:spChg chg="add">
          <ac:chgData name="Anwar, Farooq M" userId="ccb7b1f2-49f1-4fb1-b054-e004bb47979f" providerId="ADAL" clId="{28A75341-DC90-4755-9101-977C702936A4}" dt="2024-03-20T19:50:05.519" v="99" actId="26606"/>
          <ac:spMkLst>
            <pc:docMk/>
            <pc:sldMk cId="3625258253" sldId="259"/>
            <ac:spMk id="16" creationId="{3FCFB1DE-0B7E-48CC-BA90-B2AB0889F9D6}"/>
          </ac:spMkLst>
        </pc:spChg>
        <pc:picChg chg="add mod ord">
          <ac:chgData name="Anwar, Farooq M" userId="ccb7b1f2-49f1-4fb1-b054-e004bb47979f" providerId="ADAL" clId="{28A75341-DC90-4755-9101-977C702936A4}" dt="2024-03-20T19:50:05.519" v="99" actId="26606"/>
          <ac:picMkLst>
            <pc:docMk/>
            <pc:sldMk cId="3625258253" sldId="259"/>
            <ac:picMk id="9" creationId="{415AC665-A396-64A6-CF7A-20B28FB5F8B1}"/>
          </ac:picMkLst>
        </pc:picChg>
      </pc:sldChg>
      <pc:sldChg chg="addSp delSp modSp new mod setBg">
        <pc:chgData name="Anwar, Farooq M" userId="ccb7b1f2-49f1-4fb1-b054-e004bb47979f" providerId="ADAL" clId="{28A75341-DC90-4755-9101-977C702936A4}" dt="2024-03-20T19:50:15.791" v="101" actId="26606"/>
        <pc:sldMkLst>
          <pc:docMk/>
          <pc:sldMk cId="1910943723" sldId="260"/>
        </pc:sldMkLst>
        <pc:spChg chg="mod">
          <ac:chgData name="Anwar, Farooq M" userId="ccb7b1f2-49f1-4fb1-b054-e004bb47979f" providerId="ADAL" clId="{28A75341-DC90-4755-9101-977C702936A4}" dt="2024-03-20T19:50:15.791" v="101" actId="26606"/>
          <ac:spMkLst>
            <pc:docMk/>
            <pc:sldMk cId="1910943723" sldId="260"/>
            <ac:spMk id="2" creationId="{9388F97F-F66D-7492-7764-BDA99695E406}"/>
          </ac:spMkLst>
        </pc:spChg>
        <pc:spChg chg="del">
          <ac:chgData name="Anwar, Farooq M" userId="ccb7b1f2-49f1-4fb1-b054-e004bb47979f" providerId="ADAL" clId="{28A75341-DC90-4755-9101-977C702936A4}" dt="2024-03-20T19:49:28.007" v="76" actId="22"/>
          <ac:spMkLst>
            <pc:docMk/>
            <pc:sldMk cId="1910943723" sldId="260"/>
            <ac:spMk id="3" creationId="{5CE46F87-5F14-DE16-95C4-D389C04BB0E1}"/>
          </ac:spMkLst>
        </pc:spChg>
        <pc:spChg chg="add">
          <ac:chgData name="Anwar, Farooq M" userId="ccb7b1f2-49f1-4fb1-b054-e004bb47979f" providerId="ADAL" clId="{28A75341-DC90-4755-9101-977C702936A4}" dt="2024-03-20T19:50:15.791" v="101" actId="26606"/>
          <ac:spMkLst>
            <pc:docMk/>
            <pc:sldMk cId="1910943723" sldId="260"/>
            <ac:spMk id="10" creationId="{676A1B86-DC99-46B9-B5AA-A7E928EA9CF7}"/>
          </ac:spMkLst>
        </pc:spChg>
        <pc:spChg chg="add">
          <ac:chgData name="Anwar, Farooq M" userId="ccb7b1f2-49f1-4fb1-b054-e004bb47979f" providerId="ADAL" clId="{28A75341-DC90-4755-9101-977C702936A4}" dt="2024-03-20T19:50:15.791" v="101" actId="26606"/>
          <ac:spMkLst>
            <pc:docMk/>
            <pc:sldMk cId="1910943723" sldId="260"/>
            <ac:spMk id="12" creationId="{E9304FFE-74E9-4316-B822-F35A685E2D09}"/>
          </ac:spMkLst>
        </pc:spChg>
        <pc:picChg chg="add mod ord">
          <ac:chgData name="Anwar, Farooq M" userId="ccb7b1f2-49f1-4fb1-b054-e004bb47979f" providerId="ADAL" clId="{28A75341-DC90-4755-9101-977C702936A4}" dt="2024-03-20T19:50:15.791" v="101" actId="26606"/>
          <ac:picMkLst>
            <pc:docMk/>
            <pc:sldMk cId="1910943723" sldId="260"/>
            <ac:picMk id="5" creationId="{AAAC969E-C322-8ED1-2328-953263EE026F}"/>
          </ac:picMkLst>
        </pc:picChg>
      </pc:sldChg>
      <pc:sldChg chg="addSp delSp modSp new mod setBg">
        <pc:chgData name="Anwar, Farooq M" userId="ccb7b1f2-49f1-4fb1-b054-e004bb47979f" providerId="ADAL" clId="{28A75341-DC90-4755-9101-977C702936A4}" dt="2024-03-20T19:50:08.874" v="100" actId="26606"/>
        <pc:sldMkLst>
          <pc:docMk/>
          <pc:sldMk cId="2404930850" sldId="261"/>
        </pc:sldMkLst>
        <pc:spChg chg="mod">
          <ac:chgData name="Anwar, Farooq M" userId="ccb7b1f2-49f1-4fb1-b054-e004bb47979f" providerId="ADAL" clId="{28A75341-DC90-4755-9101-977C702936A4}" dt="2024-03-20T19:50:08.874" v="100" actId="26606"/>
          <ac:spMkLst>
            <pc:docMk/>
            <pc:sldMk cId="2404930850" sldId="261"/>
            <ac:spMk id="2" creationId="{9EFDF31B-E677-CAA8-6ABD-86E86EDC8A30}"/>
          </ac:spMkLst>
        </pc:spChg>
        <pc:spChg chg="del">
          <ac:chgData name="Anwar, Farooq M" userId="ccb7b1f2-49f1-4fb1-b054-e004bb47979f" providerId="ADAL" clId="{28A75341-DC90-4755-9101-977C702936A4}" dt="2024-03-20T19:49:49.380" v="94" actId="22"/>
          <ac:spMkLst>
            <pc:docMk/>
            <pc:sldMk cId="2404930850" sldId="261"/>
            <ac:spMk id="3" creationId="{21A8C8B1-392F-8853-2809-87574A4C844D}"/>
          </ac:spMkLst>
        </pc:spChg>
        <pc:spChg chg="add">
          <ac:chgData name="Anwar, Farooq M" userId="ccb7b1f2-49f1-4fb1-b054-e004bb47979f" providerId="ADAL" clId="{28A75341-DC90-4755-9101-977C702936A4}" dt="2024-03-20T19:50:08.874" v="100" actId="26606"/>
          <ac:spMkLst>
            <pc:docMk/>
            <pc:sldMk cId="2404930850" sldId="261"/>
            <ac:spMk id="10" creationId="{665DBBEF-238B-476B-96AB-8AAC3224ECEA}"/>
          </ac:spMkLst>
        </pc:spChg>
        <pc:spChg chg="add">
          <ac:chgData name="Anwar, Farooq M" userId="ccb7b1f2-49f1-4fb1-b054-e004bb47979f" providerId="ADAL" clId="{28A75341-DC90-4755-9101-977C702936A4}" dt="2024-03-20T19:50:08.874" v="100" actId="26606"/>
          <ac:spMkLst>
            <pc:docMk/>
            <pc:sldMk cId="2404930850" sldId="261"/>
            <ac:spMk id="12" creationId="{3FCFB1DE-0B7E-48CC-BA90-B2AB0889F9D6}"/>
          </ac:spMkLst>
        </pc:spChg>
        <pc:picChg chg="add mod ord">
          <ac:chgData name="Anwar, Farooq M" userId="ccb7b1f2-49f1-4fb1-b054-e004bb47979f" providerId="ADAL" clId="{28A75341-DC90-4755-9101-977C702936A4}" dt="2024-03-20T19:50:08.874" v="100" actId="26606"/>
          <ac:picMkLst>
            <pc:docMk/>
            <pc:sldMk cId="2404930850" sldId="261"/>
            <ac:picMk id="5" creationId="{ABA3C55D-1B71-E057-943C-7AF2ED38D29F}"/>
          </ac:picMkLst>
        </pc:picChg>
      </pc:sldChg>
      <pc:sldChg chg="addSp delSp modSp add mod setBg delDesignElem">
        <pc:chgData name="Anwar, Farooq M" userId="ccb7b1f2-49f1-4fb1-b054-e004bb47979f" providerId="ADAL" clId="{28A75341-DC90-4755-9101-977C702936A4}" dt="2024-03-20T19:51:16.254" v="112" actId="26606"/>
        <pc:sldMkLst>
          <pc:docMk/>
          <pc:sldMk cId="3873071442" sldId="262"/>
        </pc:sldMkLst>
        <pc:spChg chg="mod">
          <ac:chgData name="Anwar, Farooq M" userId="ccb7b1f2-49f1-4fb1-b054-e004bb47979f" providerId="ADAL" clId="{28A75341-DC90-4755-9101-977C702936A4}" dt="2024-03-20T19:51:16.254" v="112" actId="26606"/>
          <ac:spMkLst>
            <pc:docMk/>
            <pc:sldMk cId="3873071442" sldId="262"/>
            <ac:spMk id="2" creationId="{55719953-A18E-A9EE-8394-87405CF5D0A1}"/>
          </ac:spMkLst>
        </pc:spChg>
        <pc:spChg chg="del">
          <ac:chgData name="Anwar, Farooq M" userId="ccb7b1f2-49f1-4fb1-b054-e004bb47979f" providerId="ADAL" clId="{28A75341-DC90-4755-9101-977C702936A4}" dt="2024-03-20T19:51:16.254" v="112" actId="26606"/>
          <ac:spMkLst>
            <pc:docMk/>
            <pc:sldMk cId="3873071442" sldId="262"/>
            <ac:spMk id="3" creationId="{955462FD-B239-C578-9D3C-459CAF0DE024}"/>
          </ac:spMkLst>
        </pc:spChg>
        <pc:spChg chg="add">
          <ac:chgData name="Anwar, Farooq M" userId="ccb7b1f2-49f1-4fb1-b054-e004bb47979f" providerId="ADAL" clId="{28A75341-DC90-4755-9101-977C702936A4}" dt="2024-03-20T19:51:16.254" v="112" actId="26606"/>
          <ac:spMkLst>
            <pc:docMk/>
            <pc:sldMk cId="3873071442" sldId="262"/>
            <ac:spMk id="7" creationId="{676A1B86-DC99-46B9-B5AA-A7E928EA9CF7}"/>
          </ac:spMkLst>
        </pc:spChg>
        <pc:spChg chg="add">
          <ac:chgData name="Anwar, Farooq M" userId="ccb7b1f2-49f1-4fb1-b054-e004bb47979f" providerId="ADAL" clId="{28A75341-DC90-4755-9101-977C702936A4}" dt="2024-03-20T19:51:16.254" v="112" actId="26606"/>
          <ac:spMkLst>
            <pc:docMk/>
            <pc:sldMk cId="3873071442" sldId="262"/>
            <ac:spMk id="8" creationId="{E9304FFE-74E9-4316-B822-F35A685E2D09}"/>
          </ac:spMkLst>
        </pc:spChg>
        <pc:spChg chg="del">
          <ac:chgData name="Anwar, Farooq M" userId="ccb7b1f2-49f1-4fb1-b054-e004bb47979f" providerId="ADAL" clId="{28A75341-DC90-4755-9101-977C702936A4}" dt="2024-03-20T19:51:06.787" v="103"/>
          <ac:spMkLst>
            <pc:docMk/>
            <pc:sldMk cId="3873071442" sldId="262"/>
            <ac:spMk id="10" creationId="{2C61293E-6EBE-43EF-A52C-9BEBFD7679D4}"/>
          </ac:spMkLst>
        </pc:spChg>
        <pc:spChg chg="del">
          <ac:chgData name="Anwar, Farooq M" userId="ccb7b1f2-49f1-4fb1-b054-e004bb47979f" providerId="ADAL" clId="{28A75341-DC90-4755-9101-977C702936A4}" dt="2024-03-20T19:51:06.787" v="103"/>
          <ac:spMkLst>
            <pc:docMk/>
            <pc:sldMk cId="3873071442" sldId="262"/>
            <ac:spMk id="12" creationId="{21540236-BFD5-4A9D-8840-4703E7F76825}"/>
          </ac:spMkLst>
        </pc:spChg>
        <pc:picChg chg="mod">
          <ac:chgData name="Anwar, Farooq M" userId="ccb7b1f2-49f1-4fb1-b054-e004bb47979f" providerId="ADAL" clId="{28A75341-DC90-4755-9101-977C702936A4}" dt="2024-03-20T19:51:16.254" v="112" actId="26606"/>
          <ac:picMkLst>
            <pc:docMk/>
            <pc:sldMk cId="3873071442" sldId="262"/>
            <ac:picMk id="5" creationId="{2DBFB0C3-79AA-F77E-9258-8575732F3A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2C1F-AC99-08F5-4C38-4FDB99ECF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2C4D6-9B1F-EB3C-BEEC-1FB3EDB11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E85AD-6E11-4EC1-FD1B-E6810A33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1575-CE7D-4CE7-A75A-4EFF33AABA1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D3861-952C-9E63-17AA-2B16BB3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3C93-86C5-75FB-8DB6-8973C1A1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3776-2B27-4C49-BB33-ECE9FDA6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7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29CC-B32F-9CC4-2776-0A96A2A8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95A33-5FBE-8C50-047A-186D09EA8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E93A7-FA9A-246C-06F2-D77946B1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1575-CE7D-4CE7-A75A-4EFF33AABA1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67D2-192E-760F-B991-3B05FF33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03D0-8BAE-5FF8-6BB6-DC19949D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3776-2B27-4C49-BB33-ECE9FDA6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4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9C1A2-DFF0-B685-2816-FDC1F276A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B2B48-5679-AA55-E467-3AE02318C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12468-9CC2-EDAC-7AF5-530DB249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1575-CE7D-4CE7-A75A-4EFF33AABA1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6DD8-E57A-9E9B-07F0-ED3ED444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DE4C-3902-E279-F6A4-25C47550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3776-2B27-4C49-BB33-ECE9FDA6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8CA7-B67E-EA37-09C0-DD67F273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D9E1-4D99-AC60-A500-988DD39A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FB671-CCEC-C104-39BF-F32AA2B2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1575-CE7D-4CE7-A75A-4EFF33AABA1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5734-5D95-C5CE-B8F5-EE408B6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EE2B-80FB-3B42-4FB5-F92432DC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3776-2B27-4C49-BB33-ECE9FDA6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7B2D-4B80-EEC3-AA63-9F533C84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CAF8C-729A-CEE7-9FC2-1CF51C96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AEC6-56CF-8A78-0BBD-107A3861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1575-CE7D-4CE7-A75A-4EFF33AABA1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A34A-63EB-ADA1-76E6-D6567DC4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887E-D158-9E3C-E35F-595BF941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3776-2B27-4C49-BB33-ECE9FDA6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776F-AB48-4D9D-5E33-69A2C608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468AC-E7FB-8CC5-4FD3-38CB3C802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3DA63-8100-57D2-E7AC-2031855B6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7B5C9-0085-2E54-4052-FF1277E1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1575-CE7D-4CE7-A75A-4EFF33AABA1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46CCF-52C4-9F7E-CA9B-235CEA74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05864-18B4-49F5-FC6A-CF2575AB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3776-2B27-4C49-BB33-ECE9FDA6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6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E824-48C2-F5E7-B207-2C1A8F96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DA06A-255D-1CB8-2501-2473B3AC8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681AF-B763-3E5F-9049-30F338DF1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EB795-1ACF-2618-3D8F-0AE7446E6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12FDB-BA06-1A36-D776-2FD43298A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703BC-4750-CD04-1425-14F728A0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1575-CE7D-4CE7-A75A-4EFF33AABA1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D4529-FAC5-D5C8-0CDA-71BC4C58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C5A6B-5FD2-4435-5F56-FA1631DE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3776-2B27-4C49-BB33-ECE9FDA6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2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6E73-7625-97B5-7307-62FA15DF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0AF7A-D410-3B8D-3402-280594DF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1575-CE7D-4CE7-A75A-4EFF33AABA1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66CDF-2FA7-3904-53C7-4ABCCDD1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F242D-C79D-E320-C451-39DC923F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3776-2B27-4C49-BB33-ECE9FDA6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1C7B3-C66A-9E7F-CA30-B57DAB94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1575-CE7D-4CE7-A75A-4EFF33AABA1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7672-EDF1-FAA4-27C9-4E813C99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70D0B-918B-37AC-454F-7E2D2376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3776-2B27-4C49-BB33-ECE9FDA6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6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53B4-2A60-15F0-DB77-658098DC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34C5-E82A-1B37-88CF-4FC62AADB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CEAAB-BE65-3001-B2FD-B884F8DA5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F5625-9E14-0809-A5E1-53418616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1575-CE7D-4CE7-A75A-4EFF33AABA1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1E3CC-C17E-6CDB-2C24-8EDE8B4E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05D37-9C4D-0DDF-18EF-239D5013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3776-2B27-4C49-BB33-ECE9FDA6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9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EB07-2B42-9381-28C6-1DD57A72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76DFD-2FEE-50D3-1D21-7F64C6E5D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5FFA9-D4E1-9580-0E32-44D30DE4C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33CE7-9141-39DF-D08B-84086E87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1575-CE7D-4CE7-A75A-4EFF33AABA1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7B9DF-B217-85DF-EB51-3A560B07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D5718-F033-FD57-0C21-987B5194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3776-2B27-4C49-BB33-ECE9FDA6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4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23B41-EE25-B859-C413-4299E260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F1B9-8BCF-02B1-6F7F-5AE4BEA8A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41B12-6296-58E7-886E-1E5EB3016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31575-CE7D-4CE7-A75A-4EFF33AABA1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11E77-B1A5-C9B1-0BE5-D5A79F0D2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6DED-2A15-58CD-E14C-475530680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A3776-2B27-4C49-BB33-ECE9FDA63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1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C4F89-37D0-ECEF-EB7D-590B5C2EB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chemeClr val="bg1"/>
                </a:solidFill>
              </a:rPr>
              <a:t>CAD Assembly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E8E5E-CF1A-7F77-A25D-7A25DA18B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r>
              <a:rPr lang="en-US" sz="3200"/>
              <a:t>Farooq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0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E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B04DB-FFF6-3BE8-D83C-B193FB9E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Responsibilities &amp; Time</a:t>
            </a:r>
          </a:p>
        </p:txBody>
      </p:sp>
      <p:pic>
        <p:nvPicPr>
          <p:cNvPr id="12" name="Content Placeholder 11" descr="A table with text on it&#10;&#10;Description automatically generated">
            <a:extLst>
              <a:ext uri="{FF2B5EF4-FFF2-40B4-BE49-F238E27FC236}">
                <a16:creationId xmlns:a16="http://schemas.microsoft.com/office/drawing/2014/main" id="{F0A18D36-CE34-8A82-0A56-6AFF155EF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069997"/>
            <a:ext cx="7347537" cy="47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89F45-01D9-311A-C7DA-61C3C58B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Primary Fingers – (Index, Middle, Ring)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5AC665-A396-64A6-CF7A-20B28FB5F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349466" y="640080"/>
            <a:ext cx="5824276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25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DF31B-E677-CAA8-6ABD-86E86EDC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Pinky Finger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3C55D-1B71-E057-943C-7AF2ED38D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190" y="640080"/>
            <a:ext cx="551482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3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8F97F-F66D-7492-7764-BDA99695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550" y="1562669"/>
            <a:ext cx="5636113" cy="2456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Thumb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C969E-C322-8ED1-2328-953263EE0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7" r="-1" b="-1"/>
          <a:stretch/>
        </p:blipFill>
        <p:spPr>
          <a:xfrm>
            <a:off x="-7266" y="10"/>
            <a:ext cx="3569616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094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19953-A18E-A9EE-8394-87405CF5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550" y="1562669"/>
            <a:ext cx="5636113" cy="2456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Assembly</a:t>
            </a:r>
          </a:p>
        </p:txBody>
      </p:sp>
      <p:pic>
        <p:nvPicPr>
          <p:cNvPr id="5" name="Content Placeholder 4" descr="A hand with a purple arm&#10;&#10;Description automatically generated">
            <a:extLst>
              <a:ext uri="{FF2B5EF4-FFF2-40B4-BE49-F238E27FC236}">
                <a16:creationId xmlns:a16="http://schemas.microsoft.com/office/drawing/2014/main" id="{2DBFB0C3-79AA-F77E-9258-8575732F3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68" r="15198" b="1"/>
          <a:stretch/>
        </p:blipFill>
        <p:spPr>
          <a:xfrm>
            <a:off x="-7266" y="10"/>
            <a:ext cx="3569616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307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CAD Assembly</vt:lpstr>
      <vt:lpstr>Responsibilities &amp; Time</vt:lpstr>
      <vt:lpstr>Primary Fingers – (Index, Middle, Ring)</vt:lpstr>
      <vt:lpstr>Pinky Finger</vt:lpstr>
      <vt:lpstr>Thumb</vt:lpstr>
      <vt:lpstr>Assembly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Anwar, Farooq M</dc:creator>
  <cp:lastModifiedBy>Anwar, Farooq M</cp:lastModifiedBy>
  <cp:revision>1</cp:revision>
  <dcterms:created xsi:type="dcterms:W3CDTF">2024-03-20T19:44:15Z</dcterms:created>
  <dcterms:modified xsi:type="dcterms:W3CDTF">2024-03-20T19:51:24Z</dcterms:modified>
</cp:coreProperties>
</file>