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38" d="100"/>
          <a:sy n="3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D8B4F-78C3-4610-A7AE-E777ED4FE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260" b="2474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3F65C9-556D-437F-9293-48431A93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GB" sz="8000" dirty="0" err="1"/>
              <a:t>StoryBoard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ADFB9-A984-461E-9B4B-366F2BC00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4175-5284-4375-A625-83B334BB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050"/>
            <a:ext cx="9144000" cy="1263649"/>
          </a:xfrm>
        </p:spPr>
        <p:txBody>
          <a:bodyPr/>
          <a:lstStyle/>
          <a:p>
            <a:r>
              <a:rPr lang="en-GB" dirty="0"/>
              <a:t>Home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FF00-5CD8-4F11-A89A-A1BFED05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DBF30-2C16-42EA-A1DB-28BEC9FC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5910" r="3749" b="14057"/>
          <a:stretch/>
        </p:blipFill>
        <p:spPr>
          <a:xfrm>
            <a:off x="609600" y="1638300"/>
            <a:ext cx="9296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40F-9AAF-4AF4-BB46-57D47F67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GB" dirty="0"/>
              <a:t>Physical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D67-81A6-4427-B595-85FDE4C0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71531-5833-413B-AECD-422519E96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6" t="16280" r="4583" b="13686"/>
          <a:stretch/>
        </p:blipFill>
        <p:spPr>
          <a:xfrm>
            <a:off x="762000" y="16002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8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7BD-CF93-40A7-9B88-EF5883E4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0200"/>
            <a:ext cx="9144000" cy="1263649"/>
          </a:xfrm>
        </p:spPr>
        <p:txBody>
          <a:bodyPr/>
          <a:lstStyle/>
          <a:p>
            <a:r>
              <a:rPr lang="en-GB" dirty="0"/>
              <a:t>Emotional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073A-A365-4E40-83CE-B5FA2D9A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27C8D-CF70-4F61-A305-4AB9C51FB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8" t="16234" r="4792" b="14056"/>
          <a:stretch/>
        </p:blipFill>
        <p:spPr>
          <a:xfrm>
            <a:off x="762000" y="1593849"/>
            <a:ext cx="9144000" cy="47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9810-EDC2-47F0-B23B-733B8F9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0200"/>
            <a:ext cx="9144000" cy="1263649"/>
          </a:xfrm>
        </p:spPr>
        <p:txBody>
          <a:bodyPr/>
          <a:lstStyle/>
          <a:p>
            <a:r>
              <a:rPr lang="en-GB" dirty="0"/>
              <a:t>More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EC45F-9A03-4545-A006-0E296F42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39" t="16502" r="4986" b="12412"/>
          <a:stretch/>
        </p:blipFill>
        <p:spPr>
          <a:xfrm>
            <a:off x="762000" y="1457324"/>
            <a:ext cx="8677352" cy="46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95E2-281B-426C-BA31-613F7A82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175"/>
            <a:ext cx="9144000" cy="1263649"/>
          </a:xfrm>
        </p:spPr>
        <p:txBody>
          <a:bodyPr/>
          <a:lstStyle/>
          <a:p>
            <a:r>
              <a:rPr lang="en-GB" dirty="0"/>
              <a:t>Photo Diary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A6350-EF2A-40DC-A628-CFB91654C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50" t="14166" r="4686" b="12500"/>
          <a:stretch/>
        </p:blipFill>
        <p:spPr>
          <a:xfrm>
            <a:off x="762000" y="1393823"/>
            <a:ext cx="8364687" cy="46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299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E7295C"/>
      </a:accent1>
      <a:accent2>
        <a:srgbClr val="D53317"/>
      </a:accent2>
      <a:accent3>
        <a:srgbClr val="E49126"/>
      </a:accent3>
      <a:accent4>
        <a:srgbClr val="ABA813"/>
      </a:accent4>
      <a:accent5>
        <a:srgbClr val="7AB520"/>
      </a:accent5>
      <a:accent6>
        <a:srgbClr val="34BD15"/>
      </a:accent6>
      <a:hlink>
        <a:srgbClr val="31937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07C4C14C99C47963687DC4E52A83C" ma:contentTypeVersion="7" ma:contentTypeDescription="Create a new document." ma:contentTypeScope="" ma:versionID="bf75cbf190a8c7ce88769a555f9e7a8b">
  <xsd:schema xmlns:xsd="http://www.w3.org/2001/XMLSchema" xmlns:xs="http://www.w3.org/2001/XMLSchema" xmlns:p="http://schemas.microsoft.com/office/2006/metadata/properties" xmlns:ns3="af97a35a-146f-46d8-98a4-931bd4a74f91" xmlns:ns4="cb26627e-87b4-41cb-91ef-f0abf03243a0" targetNamespace="http://schemas.microsoft.com/office/2006/metadata/properties" ma:root="true" ma:fieldsID="cf8ca6144e577406b32f911152b2918f" ns3:_="" ns4:_="">
    <xsd:import namespace="af97a35a-146f-46d8-98a4-931bd4a74f91"/>
    <xsd:import namespace="cb26627e-87b4-41cb-91ef-f0abf03243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a35a-146f-46d8-98a4-931bd4a74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6627e-87b4-41cb-91ef-f0abf03243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46E43-B48C-42BF-8905-FCE28AC745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7a35a-146f-46d8-98a4-931bd4a74f91"/>
    <ds:schemaRef ds:uri="cb26627e-87b4-41cb-91ef-f0abf03243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AF6757-2ABC-4865-BAD9-E9FA41081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2FAAE7-32D8-4E02-A2A5-C3B4781D393F}">
  <ds:schemaRefs>
    <ds:schemaRef ds:uri="http://schemas.microsoft.com/office/2006/metadata/properties"/>
    <ds:schemaRef ds:uri="af97a35a-146f-46d8-98a4-931bd4a74f91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b26627e-87b4-41cb-91ef-f0abf03243a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StoryBoard</vt:lpstr>
      <vt:lpstr>Home Screen</vt:lpstr>
      <vt:lpstr>Physical Screen</vt:lpstr>
      <vt:lpstr>Emotional Screen</vt:lpstr>
      <vt:lpstr>More Screen</vt:lpstr>
      <vt:lpstr>Photo Diary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Hussain, Mohammed Faiyaz</dc:creator>
  <cp:lastModifiedBy>Hussain, Mohammed Faiyaz</cp:lastModifiedBy>
  <cp:revision>3</cp:revision>
  <dcterms:created xsi:type="dcterms:W3CDTF">2021-02-08T15:16:12Z</dcterms:created>
  <dcterms:modified xsi:type="dcterms:W3CDTF">2021-02-08T15:58:26Z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0x0101001B607C4C14C99C47963687DC4E52A83C</vt:lpwstr>
  </property>
</Properties>
</file>