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ssain, Mohammed Faiyaz" initials="HMF" lastIdx="1" clrIdx="0">
    <p:extLst>
      <p:ext uri="{19B8F6BF-5375-455C-9EA6-DF929625EA0E}">
        <p15:presenceInfo xmlns:p15="http://schemas.microsoft.com/office/powerpoint/2012/main" userId="Hussain, Mohammed Faiya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EBF86-2D25-44E9-8540-841D920A2C71}" v="16" dt="2021-02-11T14:16:18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ain, Mohammed Faiyaz" userId="2f90f4b9-0173-4989-8876-bb807d2a3172" providerId="ADAL" clId="{3EEEBF86-2D25-44E9-8540-841D920A2C71}"/>
    <pc:docChg chg="undo custSel mod addSld modSld">
      <pc:chgData name="Hussain, Mohammed Faiyaz" userId="2f90f4b9-0173-4989-8876-bb807d2a3172" providerId="ADAL" clId="{3EEEBF86-2D25-44E9-8540-841D920A2C71}" dt="2021-02-11T14:29:53.473" v="680" actId="20577"/>
      <pc:docMkLst>
        <pc:docMk/>
      </pc:docMkLst>
      <pc:sldChg chg="addSp delSp modSp new mod">
        <pc:chgData name="Hussain, Mohammed Faiyaz" userId="2f90f4b9-0173-4989-8876-bb807d2a3172" providerId="ADAL" clId="{3EEEBF86-2D25-44E9-8540-841D920A2C71}" dt="2021-02-11T12:36:50.391" v="28" actId="1076"/>
        <pc:sldMkLst>
          <pc:docMk/>
          <pc:sldMk cId="571213138" sldId="257"/>
        </pc:sldMkLst>
        <pc:spChg chg="mod">
          <ac:chgData name="Hussain, Mohammed Faiyaz" userId="2f90f4b9-0173-4989-8876-bb807d2a3172" providerId="ADAL" clId="{3EEEBF86-2D25-44E9-8540-841D920A2C71}" dt="2021-02-11T12:34:38.733" v="12" actId="20577"/>
          <ac:spMkLst>
            <pc:docMk/>
            <pc:sldMk cId="571213138" sldId="257"/>
            <ac:spMk id="2" creationId="{767A65E2-B956-4D7F-9F92-46DE37AA5ED3}"/>
          </ac:spMkLst>
        </pc:spChg>
        <pc:spChg chg="del">
          <ac:chgData name="Hussain, Mohammed Faiyaz" userId="2f90f4b9-0173-4989-8876-bb807d2a3172" providerId="ADAL" clId="{3EEEBF86-2D25-44E9-8540-841D920A2C71}" dt="2021-02-11T12:35:21.578" v="13"/>
          <ac:spMkLst>
            <pc:docMk/>
            <pc:sldMk cId="571213138" sldId="257"/>
            <ac:spMk id="3" creationId="{BD6D586C-284D-47A1-8B8B-7E6C84C1EDF5}"/>
          </ac:spMkLst>
        </pc:spChg>
        <pc:picChg chg="add mod modCrop">
          <ac:chgData name="Hussain, Mohammed Faiyaz" userId="2f90f4b9-0173-4989-8876-bb807d2a3172" providerId="ADAL" clId="{3EEEBF86-2D25-44E9-8540-841D920A2C71}" dt="2021-02-11T12:35:46.005" v="19" actId="1076"/>
          <ac:picMkLst>
            <pc:docMk/>
            <pc:sldMk cId="571213138" sldId="257"/>
            <ac:picMk id="4" creationId="{10F0BDFE-3EBE-45EF-A744-92AED4531455}"/>
          </ac:picMkLst>
        </pc:picChg>
        <pc:picChg chg="add mod modCrop">
          <ac:chgData name="Hussain, Mohammed Faiyaz" userId="2f90f4b9-0173-4989-8876-bb807d2a3172" providerId="ADAL" clId="{3EEEBF86-2D25-44E9-8540-841D920A2C71}" dt="2021-02-11T12:36:50.391" v="28" actId="1076"/>
          <ac:picMkLst>
            <pc:docMk/>
            <pc:sldMk cId="571213138" sldId="257"/>
            <ac:picMk id="5" creationId="{8E58B101-07DF-4879-86B9-2EF99166856E}"/>
          </ac:picMkLst>
        </pc:picChg>
      </pc:sldChg>
      <pc:sldChg chg="addSp delSp modSp new mod addCm delCm">
        <pc:chgData name="Hussain, Mohammed Faiyaz" userId="2f90f4b9-0173-4989-8876-bb807d2a3172" providerId="ADAL" clId="{3EEEBF86-2D25-44E9-8540-841D920A2C71}" dt="2021-02-11T14:29:53.473" v="680" actId="20577"/>
        <pc:sldMkLst>
          <pc:docMk/>
          <pc:sldMk cId="1285359344" sldId="258"/>
        </pc:sldMkLst>
        <pc:spChg chg="mod">
          <ac:chgData name="Hussain, Mohammed Faiyaz" userId="2f90f4b9-0173-4989-8876-bb807d2a3172" providerId="ADAL" clId="{3EEEBF86-2D25-44E9-8540-841D920A2C71}" dt="2021-02-11T14:29:53.473" v="680" actId="20577"/>
          <ac:spMkLst>
            <pc:docMk/>
            <pc:sldMk cId="1285359344" sldId="258"/>
            <ac:spMk id="2" creationId="{F27A9243-1E3A-4514-B404-E28443242D6D}"/>
          </ac:spMkLst>
        </pc:spChg>
        <pc:spChg chg="add del">
          <ac:chgData name="Hussain, Mohammed Faiyaz" userId="2f90f4b9-0173-4989-8876-bb807d2a3172" providerId="ADAL" clId="{3EEEBF86-2D25-44E9-8540-841D920A2C71}" dt="2021-02-11T13:17:20.724" v="45"/>
          <ac:spMkLst>
            <pc:docMk/>
            <pc:sldMk cId="1285359344" sldId="258"/>
            <ac:spMk id="3" creationId="{8899297F-7B7F-45A3-897C-ED8587635D9A}"/>
          </ac:spMkLst>
        </pc:spChg>
        <pc:spChg chg="add del mod">
          <ac:chgData name="Hussain, Mohammed Faiyaz" userId="2f90f4b9-0173-4989-8876-bb807d2a3172" providerId="ADAL" clId="{3EEEBF86-2D25-44E9-8540-841D920A2C71}" dt="2021-02-11T13:17:54.567" v="50"/>
          <ac:spMkLst>
            <pc:docMk/>
            <pc:sldMk cId="1285359344" sldId="258"/>
            <ac:spMk id="7" creationId="{4CB4067A-F13F-430D-8312-4DDC062B3E09}"/>
          </ac:spMkLst>
        </pc:spChg>
        <pc:spChg chg="add del mod">
          <ac:chgData name="Hussain, Mohammed Faiyaz" userId="2f90f4b9-0173-4989-8876-bb807d2a3172" providerId="ADAL" clId="{3EEEBF86-2D25-44E9-8540-841D920A2C71}" dt="2021-02-11T13:27:12.344" v="63"/>
          <ac:spMkLst>
            <pc:docMk/>
            <pc:sldMk cId="1285359344" sldId="258"/>
            <ac:spMk id="10" creationId="{EDBAA3DA-8598-411D-BAEF-94F5C2212BA3}"/>
          </ac:spMkLst>
        </pc:spChg>
        <pc:picChg chg="add del mod">
          <ac:chgData name="Hussain, Mohammed Faiyaz" userId="2f90f4b9-0173-4989-8876-bb807d2a3172" providerId="ADAL" clId="{3EEEBF86-2D25-44E9-8540-841D920A2C71}" dt="2021-02-11T13:17:17.796" v="44"/>
          <ac:picMkLst>
            <pc:docMk/>
            <pc:sldMk cId="1285359344" sldId="258"/>
            <ac:picMk id="4" creationId="{BEFDC456-3577-42C6-82B3-ED06C87EF9F4}"/>
          </ac:picMkLst>
        </pc:picChg>
        <pc:picChg chg="add del mod modCrop">
          <ac:chgData name="Hussain, Mohammed Faiyaz" userId="2f90f4b9-0173-4989-8876-bb807d2a3172" providerId="ADAL" clId="{3EEEBF86-2D25-44E9-8540-841D920A2C71}" dt="2021-02-11T13:17:39.453" v="49" actId="478"/>
          <ac:picMkLst>
            <pc:docMk/>
            <pc:sldMk cId="1285359344" sldId="258"/>
            <ac:picMk id="5" creationId="{897A40AF-87A1-4F13-B5C0-1EA56991136C}"/>
          </ac:picMkLst>
        </pc:picChg>
        <pc:picChg chg="add del mod modCrop">
          <ac:chgData name="Hussain, Mohammed Faiyaz" userId="2f90f4b9-0173-4989-8876-bb807d2a3172" providerId="ADAL" clId="{3EEEBF86-2D25-44E9-8540-841D920A2C71}" dt="2021-02-11T13:27:09.399" v="62" actId="478"/>
          <ac:picMkLst>
            <pc:docMk/>
            <pc:sldMk cId="1285359344" sldId="258"/>
            <ac:picMk id="8" creationId="{C3013AF2-45BD-4F87-AC9A-A9196F543B4D}"/>
          </ac:picMkLst>
        </pc:picChg>
        <pc:picChg chg="add mod modCrop">
          <ac:chgData name="Hussain, Mohammed Faiyaz" userId="2f90f4b9-0173-4989-8876-bb807d2a3172" providerId="ADAL" clId="{3EEEBF86-2D25-44E9-8540-841D920A2C71}" dt="2021-02-11T13:28:00.245" v="76" actId="14100"/>
          <ac:picMkLst>
            <pc:docMk/>
            <pc:sldMk cId="1285359344" sldId="258"/>
            <ac:picMk id="11" creationId="{6D286210-547D-444B-974C-0FDFD6AD6565}"/>
          </ac:picMkLst>
        </pc:picChg>
      </pc:sldChg>
      <pc:sldChg chg="addSp delSp modSp new mod setBg">
        <pc:chgData name="Hussain, Mohammed Faiyaz" userId="2f90f4b9-0173-4989-8876-bb807d2a3172" providerId="ADAL" clId="{3EEEBF86-2D25-44E9-8540-841D920A2C71}" dt="2021-02-11T13:38:16.060" v="303" actId="20577"/>
        <pc:sldMkLst>
          <pc:docMk/>
          <pc:sldMk cId="3885706913" sldId="259"/>
        </pc:sldMkLst>
        <pc:spChg chg="mod">
          <ac:chgData name="Hussain, Mohammed Faiyaz" userId="2f90f4b9-0173-4989-8876-bb807d2a3172" providerId="ADAL" clId="{3EEEBF86-2D25-44E9-8540-841D920A2C71}" dt="2021-02-11T13:36:21.573" v="255" actId="20577"/>
          <ac:spMkLst>
            <pc:docMk/>
            <pc:sldMk cId="3885706913" sldId="259"/>
            <ac:spMk id="2" creationId="{AA739A8D-78C4-4DCD-A896-B7EAE0CD4C7D}"/>
          </ac:spMkLst>
        </pc:spChg>
        <pc:spChg chg="del">
          <ac:chgData name="Hussain, Mohammed Faiyaz" userId="2f90f4b9-0173-4989-8876-bb807d2a3172" providerId="ADAL" clId="{3EEEBF86-2D25-44E9-8540-841D920A2C71}" dt="2021-02-11T13:32:37.581" v="77"/>
          <ac:spMkLst>
            <pc:docMk/>
            <pc:sldMk cId="3885706913" sldId="259"/>
            <ac:spMk id="3" creationId="{1C8330C2-3C00-43DD-B903-AD7BE2A75E66}"/>
          </ac:spMkLst>
        </pc:spChg>
        <pc:spChg chg="add del">
          <ac:chgData name="Hussain, Mohammed Faiyaz" userId="2f90f4b9-0173-4989-8876-bb807d2a3172" providerId="ADAL" clId="{3EEEBF86-2D25-44E9-8540-841D920A2C71}" dt="2021-02-11T13:32:44.039" v="79" actId="26606"/>
          <ac:spMkLst>
            <pc:docMk/>
            <pc:sldMk cId="3885706913" sldId="259"/>
            <ac:spMk id="9" creationId="{F68B2C62-7648-4430-90D5-AE0F252AF113}"/>
          </ac:spMkLst>
        </pc:spChg>
        <pc:spChg chg="add del">
          <ac:chgData name="Hussain, Mohammed Faiyaz" userId="2f90f4b9-0173-4989-8876-bb807d2a3172" providerId="ADAL" clId="{3EEEBF86-2D25-44E9-8540-841D920A2C71}" dt="2021-02-11T13:32:46.887" v="81" actId="26606"/>
          <ac:spMkLst>
            <pc:docMk/>
            <pc:sldMk cId="3885706913" sldId="259"/>
            <ac:spMk id="14" creationId="{F68B2C62-7648-4430-90D5-AE0F252AF113}"/>
          </ac:spMkLst>
        </pc:spChg>
        <pc:spChg chg="add del">
          <ac:chgData name="Hussain, Mohammed Faiyaz" userId="2f90f4b9-0173-4989-8876-bb807d2a3172" providerId="ADAL" clId="{3EEEBF86-2D25-44E9-8540-841D920A2C71}" dt="2021-02-11T13:32:48.642" v="83" actId="26606"/>
          <ac:spMkLst>
            <pc:docMk/>
            <pc:sldMk cId="3885706913" sldId="259"/>
            <ac:spMk id="17" creationId="{F68B2C62-7648-4430-90D5-AE0F252AF113}"/>
          </ac:spMkLst>
        </pc:spChg>
        <pc:spChg chg="add">
          <ac:chgData name="Hussain, Mohammed Faiyaz" userId="2f90f4b9-0173-4989-8876-bb807d2a3172" providerId="ADAL" clId="{3EEEBF86-2D25-44E9-8540-841D920A2C71}" dt="2021-02-11T13:32:48.729" v="84" actId="26606"/>
          <ac:spMkLst>
            <pc:docMk/>
            <pc:sldMk cId="3885706913" sldId="259"/>
            <ac:spMk id="20" creationId="{F68B2C62-7648-4430-90D5-AE0F252AF113}"/>
          </ac:spMkLst>
        </pc:spChg>
        <pc:graphicFrameChg chg="add mod modGraphic">
          <ac:chgData name="Hussain, Mohammed Faiyaz" userId="2f90f4b9-0173-4989-8876-bb807d2a3172" providerId="ADAL" clId="{3EEEBF86-2D25-44E9-8540-841D920A2C71}" dt="2021-02-11T13:38:16.060" v="303" actId="20577"/>
          <ac:graphicFrameMkLst>
            <pc:docMk/>
            <pc:sldMk cId="3885706913" sldId="259"/>
            <ac:graphicFrameMk id="4" creationId="{932BB564-606A-400A-9BED-30BF3F65D0E9}"/>
          </ac:graphicFrameMkLst>
        </pc:graphicFrameChg>
        <pc:cxnChg chg="add del">
          <ac:chgData name="Hussain, Mohammed Faiyaz" userId="2f90f4b9-0173-4989-8876-bb807d2a3172" providerId="ADAL" clId="{3EEEBF86-2D25-44E9-8540-841D920A2C71}" dt="2021-02-11T13:32:44.039" v="79" actId="26606"/>
          <ac:cxnSpMkLst>
            <pc:docMk/>
            <pc:sldMk cId="3885706913" sldId="259"/>
            <ac:cxnSpMk id="11" creationId="{4BFD5B9F-5FB6-467D-83D5-DF82F1907354}"/>
          </ac:cxnSpMkLst>
        </pc:cxnChg>
        <pc:cxnChg chg="add del">
          <ac:chgData name="Hussain, Mohammed Faiyaz" userId="2f90f4b9-0173-4989-8876-bb807d2a3172" providerId="ADAL" clId="{3EEEBF86-2D25-44E9-8540-841D920A2C71}" dt="2021-02-11T13:32:46.887" v="81" actId="26606"/>
          <ac:cxnSpMkLst>
            <pc:docMk/>
            <pc:sldMk cId="3885706913" sldId="259"/>
            <ac:cxnSpMk id="13" creationId="{9D74C2FC-3228-4FC1-B97B-87AD35508D91}"/>
          </ac:cxnSpMkLst>
        </pc:cxnChg>
        <pc:cxnChg chg="add del">
          <ac:chgData name="Hussain, Mohammed Faiyaz" userId="2f90f4b9-0173-4989-8876-bb807d2a3172" providerId="ADAL" clId="{3EEEBF86-2D25-44E9-8540-841D920A2C71}" dt="2021-02-11T13:32:46.887" v="81" actId="26606"/>
          <ac:cxnSpMkLst>
            <pc:docMk/>
            <pc:sldMk cId="3885706913" sldId="259"/>
            <ac:cxnSpMk id="15" creationId="{AAD0195E-7F27-4D06-9427-0C121D721A14}"/>
          </ac:cxnSpMkLst>
        </pc:cxnChg>
        <pc:cxnChg chg="add del">
          <ac:chgData name="Hussain, Mohammed Faiyaz" userId="2f90f4b9-0173-4989-8876-bb807d2a3172" providerId="ADAL" clId="{3EEEBF86-2D25-44E9-8540-841D920A2C71}" dt="2021-02-11T13:32:48.642" v="83" actId="26606"/>
          <ac:cxnSpMkLst>
            <pc:docMk/>
            <pc:sldMk cId="3885706913" sldId="259"/>
            <ac:cxnSpMk id="18" creationId="{4BFD5B9F-5FB6-467D-83D5-DF82F1907354}"/>
          </ac:cxnSpMkLst>
        </pc:cxnChg>
        <pc:cxnChg chg="add">
          <ac:chgData name="Hussain, Mohammed Faiyaz" userId="2f90f4b9-0173-4989-8876-bb807d2a3172" providerId="ADAL" clId="{3EEEBF86-2D25-44E9-8540-841D920A2C71}" dt="2021-02-11T13:32:48.729" v="84" actId="26606"/>
          <ac:cxnSpMkLst>
            <pc:docMk/>
            <pc:sldMk cId="3885706913" sldId="259"/>
            <ac:cxnSpMk id="21" creationId="{AAD0195E-7F27-4D06-9427-0C121D721A14}"/>
          </ac:cxnSpMkLst>
        </pc:cxnChg>
        <pc:cxnChg chg="add">
          <ac:chgData name="Hussain, Mohammed Faiyaz" userId="2f90f4b9-0173-4989-8876-bb807d2a3172" providerId="ADAL" clId="{3EEEBF86-2D25-44E9-8540-841D920A2C71}" dt="2021-02-11T13:32:48.729" v="84" actId="26606"/>
          <ac:cxnSpMkLst>
            <pc:docMk/>
            <pc:sldMk cId="3885706913" sldId="259"/>
            <ac:cxnSpMk id="22" creationId="{9D74C2FC-3228-4FC1-B97B-87AD35508D91}"/>
          </ac:cxnSpMkLst>
        </pc:cxnChg>
      </pc:sldChg>
      <pc:sldChg chg="addSp delSp modSp new mod">
        <pc:chgData name="Hussain, Mohammed Faiyaz" userId="2f90f4b9-0173-4989-8876-bb807d2a3172" providerId="ADAL" clId="{3EEEBF86-2D25-44E9-8540-841D920A2C71}" dt="2021-02-11T13:38:49.178" v="332" actId="20577"/>
        <pc:sldMkLst>
          <pc:docMk/>
          <pc:sldMk cId="1750719536" sldId="260"/>
        </pc:sldMkLst>
        <pc:spChg chg="del">
          <ac:chgData name="Hussain, Mohammed Faiyaz" userId="2f90f4b9-0173-4989-8876-bb807d2a3172" providerId="ADAL" clId="{3EEEBF86-2D25-44E9-8540-841D920A2C71}" dt="2021-02-11T13:37:04.701" v="258" actId="478"/>
          <ac:spMkLst>
            <pc:docMk/>
            <pc:sldMk cId="1750719536" sldId="260"/>
            <ac:spMk id="2" creationId="{B253B74E-0FDD-4748-838C-194872CF4585}"/>
          </ac:spMkLst>
        </pc:spChg>
        <pc:spChg chg="del">
          <ac:chgData name="Hussain, Mohammed Faiyaz" userId="2f90f4b9-0173-4989-8876-bb807d2a3172" providerId="ADAL" clId="{3EEEBF86-2D25-44E9-8540-841D920A2C71}" dt="2021-02-11T13:37:08.863" v="259" actId="478"/>
          <ac:spMkLst>
            <pc:docMk/>
            <pc:sldMk cId="1750719536" sldId="260"/>
            <ac:spMk id="3" creationId="{FBBE263A-4505-4509-9CB4-F4F1F0DC0544}"/>
          </ac:spMkLst>
        </pc:spChg>
        <pc:graphicFrameChg chg="add mod modGraphic">
          <ac:chgData name="Hussain, Mohammed Faiyaz" userId="2f90f4b9-0173-4989-8876-bb807d2a3172" providerId="ADAL" clId="{3EEEBF86-2D25-44E9-8540-841D920A2C71}" dt="2021-02-11T13:38:49.178" v="332" actId="20577"/>
          <ac:graphicFrameMkLst>
            <pc:docMk/>
            <pc:sldMk cId="1750719536" sldId="260"/>
            <ac:graphicFrameMk id="4" creationId="{A597D2E0-1E83-4097-BD7C-9573B34CC9AC}"/>
          </ac:graphicFrameMkLst>
        </pc:graphicFrameChg>
      </pc:sldChg>
      <pc:sldChg chg="addSp modSp new mod">
        <pc:chgData name="Hussain, Mohammed Faiyaz" userId="2f90f4b9-0173-4989-8876-bb807d2a3172" providerId="ADAL" clId="{3EEEBF86-2D25-44E9-8540-841D920A2C71}" dt="2021-02-11T13:43:30.030" v="569" actId="20577"/>
        <pc:sldMkLst>
          <pc:docMk/>
          <pc:sldMk cId="2371806730" sldId="261"/>
        </pc:sldMkLst>
        <pc:graphicFrameChg chg="add mod modGraphic">
          <ac:chgData name="Hussain, Mohammed Faiyaz" userId="2f90f4b9-0173-4989-8876-bb807d2a3172" providerId="ADAL" clId="{3EEEBF86-2D25-44E9-8540-841D920A2C71}" dt="2021-02-11T13:43:30.030" v="569" actId="20577"/>
          <ac:graphicFrameMkLst>
            <pc:docMk/>
            <pc:sldMk cId="2371806730" sldId="261"/>
            <ac:graphicFrameMk id="2" creationId="{2F9623C0-0541-4C29-A958-B89F40C332C3}"/>
          </ac:graphicFrameMkLst>
        </pc:graphicFrameChg>
      </pc:sldChg>
      <pc:sldChg chg="addSp modSp new mod">
        <pc:chgData name="Hussain, Mohammed Faiyaz" userId="2f90f4b9-0173-4989-8876-bb807d2a3172" providerId="ADAL" clId="{3EEEBF86-2D25-44E9-8540-841D920A2C71}" dt="2021-02-11T13:44:37.810" v="641" actId="20577"/>
        <pc:sldMkLst>
          <pc:docMk/>
          <pc:sldMk cId="3892476750" sldId="262"/>
        </pc:sldMkLst>
        <pc:graphicFrameChg chg="add mod modGraphic">
          <ac:chgData name="Hussain, Mohammed Faiyaz" userId="2f90f4b9-0173-4989-8876-bb807d2a3172" providerId="ADAL" clId="{3EEEBF86-2D25-44E9-8540-841D920A2C71}" dt="2021-02-11T13:44:37.810" v="641" actId="20577"/>
          <ac:graphicFrameMkLst>
            <pc:docMk/>
            <pc:sldMk cId="3892476750" sldId="262"/>
            <ac:graphicFrameMk id="2" creationId="{2796A748-2C59-43DC-B761-B880503681E0}"/>
          </ac:graphicFrameMkLst>
        </pc:graphicFrameChg>
      </pc:sldChg>
      <pc:sldChg chg="addSp delSp modSp new mod">
        <pc:chgData name="Hussain, Mohammed Faiyaz" userId="2f90f4b9-0173-4989-8876-bb807d2a3172" providerId="ADAL" clId="{3EEEBF86-2D25-44E9-8540-841D920A2C71}" dt="2021-02-11T14:17:24.664" v="673" actId="1076"/>
        <pc:sldMkLst>
          <pc:docMk/>
          <pc:sldMk cId="597284046" sldId="263"/>
        </pc:sldMkLst>
        <pc:spChg chg="mod">
          <ac:chgData name="Hussain, Mohammed Faiyaz" userId="2f90f4b9-0173-4989-8876-bb807d2a3172" providerId="ADAL" clId="{3EEEBF86-2D25-44E9-8540-841D920A2C71}" dt="2021-02-11T14:15:37.721" v="650" actId="20577"/>
          <ac:spMkLst>
            <pc:docMk/>
            <pc:sldMk cId="597284046" sldId="263"/>
            <ac:spMk id="2" creationId="{3FBDEF6C-51C0-4EAC-BBE5-C1F3317F96D1}"/>
          </ac:spMkLst>
        </pc:spChg>
        <pc:picChg chg="add del mod modCrop">
          <ac:chgData name="Hussain, Mohammed Faiyaz" userId="2f90f4b9-0173-4989-8876-bb807d2a3172" providerId="ADAL" clId="{3EEEBF86-2D25-44E9-8540-841D920A2C71}" dt="2021-02-11T14:16:06.646" v="657" actId="478"/>
          <ac:picMkLst>
            <pc:docMk/>
            <pc:sldMk cId="597284046" sldId="263"/>
            <ac:picMk id="3" creationId="{E4EC03A3-E475-4A5B-9D1F-B0914F4108FE}"/>
          </ac:picMkLst>
        </pc:picChg>
        <pc:picChg chg="add mod modCrop">
          <ac:chgData name="Hussain, Mohammed Faiyaz" userId="2f90f4b9-0173-4989-8876-bb807d2a3172" providerId="ADAL" clId="{3EEEBF86-2D25-44E9-8540-841D920A2C71}" dt="2021-02-11T14:17:24.664" v="673" actId="1076"/>
          <ac:picMkLst>
            <pc:docMk/>
            <pc:sldMk cId="597284046" sldId="263"/>
            <ac:picMk id="4" creationId="{456017E8-DD75-4D60-89CE-6790B36D65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7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0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1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9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6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0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31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8E95A-32A6-4A64-B951-965A8F305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r>
              <a:rPr lang="en-GB" sz="4000" dirty="0"/>
              <a:t>UML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9B715-9E08-48A9-9EB6-9456EFEA2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endParaRPr lang="en-GB" sz="1800"/>
          </a:p>
        </p:txBody>
      </p:sp>
      <p:pic>
        <p:nvPicPr>
          <p:cNvPr id="4" name="Picture 3" descr="Two elephants happily swimming in the lake">
            <a:extLst>
              <a:ext uri="{FF2B5EF4-FFF2-40B4-BE49-F238E27FC236}">
                <a16:creationId xmlns:a16="http://schemas.microsoft.com/office/drawing/2014/main" id="{D03D02C2-5383-4E79-81E7-02A7E98D6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82" r="19464" b="-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1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65E2-B956-4D7F-9F92-46DE37AA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Sequence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F0BDFE-3EBE-45EF-A744-92AED4531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213" t="31253" r="27118" b="10630"/>
          <a:stretch/>
        </p:blipFill>
        <p:spPr>
          <a:xfrm>
            <a:off x="576691" y="1758463"/>
            <a:ext cx="5519309" cy="3559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58B101-07DF-4879-86B9-2EF991668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93" t="22449" r="27654" b="25629"/>
          <a:stretch/>
        </p:blipFill>
        <p:spPr>
          <a:xfrm>
            <a:off x="6471138" y="1758462"/>
            <a:ext cx="5261317" cy="355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1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9243-1E3A-4514-B404-E2844324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804156"/>
            <a:ext cx="10691265" cy="1371030"/>
          </a:xfrm>
        </p:spPr>
        <p:txBody>
          <a:bodyPr/>
          <a:lstStyle/>
          <a:p>
            <a:r>
              <a:rPr lang="en-GB" dirty="0"/>
              <a:t>UML Case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D286210-547D-444B-974C-0FDFD6AD6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639" t="28015" r="34021" b="14844"/>
          <a:stretch/>
        </p:blipFill>
        <p:spPr>
          <a:xfrm>
            <a:off x="2175164" y="1384355"/>
            <a:ext cx="4572000" cy="45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5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39A8D-78C4-4DCD-A896-B7EAE0CD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GB" dirty="0"/>
              <a:t>UML Case description</a:t>
            </a: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2BB564-606A-400A-9BED-30BF3F65D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925944"/>
              </p:ext>
            </p:extLst>
          </p:nvPr>
        </p:nvGraphicFramePr>
        <p:xfrm>
          <a:off x="700087" y="1967203"/>
          <a:ext cx="7030749" cy="3926670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2472604">
                  <a:extLst>
                    <a:ext uri="{9D8B030D-6E8A-4147-A177-3AD203B41FA5}">
                      <a16:colId xmlns:a16="http://schemas.microsoft.com/office/drawing/2014/main" val="4096807685"/>
                    </a:ext>
                  </a:extLst>
                </a:gridCol>
                <a:gridCol w="4558145">
                  <a:extLst>
                    <a:ext uri="{9D8B030D-6E8A-4147-A177-3AD203B41FA5}">
                      <a16:colId xmlns:a16="http://schemas.microsoft.com/office/drawing/2014/main" val="3722822123"/>
                    </a:ext>
                  </a:extLst>
                </a:gridCol>
              </a:tblGrid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 Case ID: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effectLst/>
                        </a:rPr>
                        <a:t> 1</a:t>
                      </a:r>
                      <a:endParaRPr lang="en-GB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409574873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 Case Name: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Physical Wellbeing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945634324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Actor: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User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1068226913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Description: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Allows user to watch videos of physical wellbeing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2477977296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Pre-Condition: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Physical Wellbeing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2998397573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Post Condition: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Physical Wellbeing Video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1606672701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Basic Flow: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N/A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274346966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Exceptional Flow: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N/A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2539357866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Alternative Flow: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N/A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156165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70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97D2E0-1E83-4097-BD7C-9573B34CC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387382"/>
              </p:ext>
            </p:extLst>
          </p:nvPr>
        </p:nvGraphicFramePr>
        <p:xfrm>
          <a:off x="880196" y="1108221"/>
          <a:ext cx="7030749" cy="3926670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2472604">
                  <a:extLst>
                    <a:ext uri="{9D8B030D-6E8A-4147-A177-3AD203B41FA5}">
                      <a16:colId xmlns:a16="http://schemas.microsoft.com/office/drawing/2014/main" val="4096807685"/>
                    </a:ext>
                  </a:extLst>
                </a:gridCol>
                <a:gridCol w="4558145">
                  <a:extLst>
                    <a:ext uri="{9D8B030D-6E8A-4147-A177-3AD203B41FA5}">
                      <a16:colId xmlns:a16="http://schemas.microsoft.com/office/drawing/2014/main" val="3722822123"/>
                    </a:ext>
                  </a:extLst>
                </a:gridCol>
              </a:tblGrid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 Case ID: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effectLst/>
                        </a:rPr>
                        <a:t> 2</a:t>
                      </a:r>
                      <a:endParaRPr lang="en-GB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409574873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 Case Name: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Emotional Wellbeing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945634324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Actor: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User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1068226913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Description: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Allows user to watch videos of Emotional wellbeing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2477977296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Pre-Condition: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Emotional Wellbeing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2998397573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Post Condition: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Emotional Wellbeing Video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1606672701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Basic Flow: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N/A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274346966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Exceptional Flow: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N/A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2539357866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Alternative Flow: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N/A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156165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71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2F9623C0-0541-4C29-A958-B89F40C332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91197"/>
              </p:ext>
            </p:extLst>
          </p:nvPr>
        </p:nvGraphicFramePr>
        <p:xfrm>
          <a:off x="880196" y="1108221"/>
          <a:ext cx="7030749" cy="4514982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2472604">
                  <a:extLst>
                    <a:ext uri="{9D8B030D-6E8A-4147-A177-3AD203B41FA5}">
                      <a16:colId xmlns:a16="http://schemas.microsoft.com/office/drawing/2014/main" val="4096807685"/>
                    </a:ext>
                  </a:extLst>
                </a:gridCol>
                <a:gridCol w="4558145">
                  <a:extLst>
                    <a:ext uri="{9D8B030D-6E8A-4147-A177-3AD203B41FA5}">
                      <a16:colId xmlns:a16="http://schemas.microsoft.com/office/drawing/2014/main" val="3722822123"/>
                    </a:ext>
                  </a:extLst>
                </a:gridCol>
              </a:tblGrid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 Case ID: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effectLst/>
                        </a:rPr>
                        <a:t> 3</a:t>
                      </a:r>
                      <a:endParaRPr lang="en-GB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409574873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 Case Name: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More 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945634324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Actor: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User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1068226913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Description: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Allows user to be displayed the locations from google maps, bibliography and organisations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2477977296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Pre-Condition: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More Screen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2998397573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Post Condition: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Locations, Bibliography and Organisations</a:t>
                      </a: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1606672701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Basic Flow: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N/A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274346966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Exceptional Flow: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N/A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2539357866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Alternative Flow: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N/A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156165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80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2796A748-2C59-43DC-B761-B88050368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384793"/>
              </p:ext>
            </p:extLst>
          </p:nvPr>
        </p:nvGraphicFramePr>
        <p:xfrm>
          <a:off x="880196" y="1108221"/>
          <a:ext cx="7030749" cy="3926670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2472604">
                  <a:extLst>
                    <a:ext uri="{9D8B030D-6E8A-4147-A177-3AD203B41FA5}">
                      <a16:colId xmlns:a16="http://schemas.microsoft.com/office/drawing/2014/main" val="4096807685"/>
                    </a:ext>
                  </a:extLst>
                </a:gridCol>
                <a:gridCol w="4558145">
                  <a:extLst>
                    <a:ext uri="{9D8B030D-6E8A-4147-A177-3AD203B41FA5}">
                      <a16:colId xmlns:a16="http://schemas.microsoft.com/office/drawing/2014/main" val="3722822123"/>
                    </a:ext>
                  </a:extLst>
                </a:gridCol>
              </a:tblGrid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 Case ID: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effectLst/>
                        </a:rPr>
                        <a:t> 4</a:t>
                      </a:r>
                      <a:endParaRPr lang="en-GB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409574873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 Case Name: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Photo Diary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945634324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Actor: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User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1068226913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Description: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Allows user to access the photo library and camera roll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2477977296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Pre-Condition: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N/A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2998397573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Post Condition: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N/A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1606672701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Basic Flow: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N/A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274346966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Exceptional Flow: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N/A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2539357866"/>
                  </a:ext>
                </a:extLst>
              </a:tr>
              <a:tr h="40716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Alternative Flow: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N/A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/>
                </a:tc>
                <a:extLst>
                  <a:ext uri="{0D108BD9-81ED-4DB2-BD59-A6C34878D82A}">
                    <a16:rowId xmlns:a16="http://schemas.microsoft.com/office/drawing/2014/main" val="156165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47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EF6C-51C0-4EAC-BBE5-C1F3317F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017E8-DD75-4D60-89CE-6790B36D6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81" t="33017" r="35313" b="13428"/>
          <a:stretch/>
        </p:blipFill>
        <p:spPr>
          <a:xfrm>
            <a:off x="2741592" y="1555178"/>
            <a:ext cx="4783158" cy="45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8404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33311D"/>
      </a:dk2>
      <a:lt2>
        <a:srgbClr val="E2E3E8"/>
      </a:lt2>
      <a:accent1>
        <a:srgbClr val="A9A180"/>
      </a:accent1>
      <a:accent2>
        <a:srgbClr val="BA957F"/>
      </a:accent2>
      <a:accent3>
        <a:srgbClr val="C59395"/>
      </a:accent3>
      <a:accent4>
        <a:srgbClr val="BA7F9A"/>
      </a:accent4>
      <a:accent5>
        <a:srgbClr val="C38FBC"/>
      </a:accent5>
      <a:accent6>
        <a:srgbClr val="A97FBA"/>
      </a:accent6>
      <a:hlink>
        <a:srgbClr val="6977A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607C4C14C99C47963687DC4E52A83C" ma:contentTypeVersion="7" ma:contentTypeDescription="Create a new document." ma:contentTypeScope="" ma:versionID="bf75cbf190a8c7ce88769a555f9e7a8b">
  <xsd:schema xmlns:xsd="http://www.w3.org/2001/XMLSchema" xmlns:xs="http://www.w3.org/2001/XMLSchema" xmlns:p="http://schemas.microsoft.com/office/2006/metadata/properties" xmlns:ns3="af97a35a-146f-46d8-98a4-931bd4a74f91" xmlns:ns4="cb26627e-87b4-41cb-91ef-f0abf03243a0" targetNamespace="http://schemas.microsoft.com/office/2006/metadata/properties" ma:root="true" ma:fieldsID="cf8ca6144e577406b32f911152b2918f" ns3:_="" ns4:_="">
    <xsd:import namespace="af97a35a-146f-46d8-98a4-931bd4a74f91"/>
    <xsd:import namespace="cb26627e-87b4-41cb-91ef-f0abf03243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7a35a-146f-46d8-98a4-931bd4a74f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6627e-87b4-41cb-91ef-f0abf03243a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7CEA02-071A-402B-AD87-E4F52F6936B6}">
  <ds:schemaRefs>
    <ds:schemaRef ds:uri="cb26627e-87b4-41cb-91ef-f0abf03243a0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af97a35a-146f-46d8-98a4-931bd4a74f91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229A5B-94DE-42AC-8D80-5D9581096F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4B3823-DF2B-4B51-9255-0D6EEB63F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97a35a-146f-46d8-98a4-931bd4a74f91"/>
    <ds:schemaRef ds:uri="cb26627e-87b4-41cb-91ef-f0abf03243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257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Univers Condensed</vt:lpstr>
      <vt:lpstr>ChronicleVTI</vt:lpstr>
      <vt:lpstr>UML </vt:lpstr>
      <vt:lpstr>UML Sequence</vt:lpstr>
      <vt:lpstr>UML Case</vt:lpstr>
      <vt:lpstr>UML Case description</vt:lpstr>
      <vt:lpstr>PowerPoint Presentation</vt:lpstr>
      <vt:lpstr>PowerPoint Presentation</vt:lpstr>
      <vt:lpstr>PowerPoint Presentation</vt:lpstr>
      <vt:lpstr>UML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</dc:title>
  <dc:creator>Hussain, Mohammed Faiyaz</dc:creator>
  <cp:lastModifiedBy>Hussain, Mohammed Faiyaz</cp:lastModifiedBy>
  <cp:revision>1</cp:revision>
  <dcterms:created xsi:type="dcterms:W3CDTF">2021-02-11T13:32:48Z</dcterms:created>
  <dcterms:modified xsi:type="dcterms:W3CDTF">2021-02-11T14:30:02Z</dcterms:modified>
</cp:coreProperties>
</file>