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D7BF60-816C-4CA0-80EF-9BB0DB75C719}" v="19" dt="2021-02-19T11:50:27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ain, Mohammed Faiyaz" userId="2f90f4b9-0173-4989-8876-bb807d2a3172" providerId="ADAL" clId="{82D7BF60-816C-4CA0-80EF-9BB0DB75C719}"/>
    <pc:docChg chg="undo custSel mod addSld delSld modSld sldOrd">
      <pc:chgData name="Hussain, Mohammed Faiyaz" userId="2f90f4b9-0173-4989-8876-bb807d2a3172" providerId="ADAL" clId="{82D7BF60-816C-4CA0-80EF-9BB0DB75C719}" dt="2021-02-19T11:51:07.739" v="1644" actId="14100"/>
      <pc:docMkLst>
        <pc:docMk/>
      </pc:docMkLst>
      <pc:sldChg chg="addSp modSp mod setBg">
        <pc:chgData name="Hussain, Mohammed Faiyaz" userId="2f90f4b9-0173-4989-8876-bb807d2a3172" providerId="ADAL" clId="{82D7BF60-816C-4CA0-80EF-9BB0DB75C719}" dt="2021-02-18T14:37:32.414" v="85" actId="313"/>
        <pc:sldMkLst>
          <pc:docMk/>
          <pc:sldMk cId="3367199046" sldId="256"/>
        </pc:sldMkLst>
        <pc:spChg chg="mod">
          <ac:chgData name="Hussain, Mohammed Faiyaz" userId="2f90f4b9-0173-4989-8876-bb807d2a3172" providerId="ADAL" clId="{82D7BF60-816C-4CA0-80EF-9BB0DB75C719}" dt="2021-02-18T14:37:32.414" v="85" actId="313"/>
          <ac:spMkLst>
            <pc:docMk/>
            <pc:sldMk cId="3367199046" sldId="256"/>
            <ac:spMk id="2" creationId="{26E60208-432D-4D8E-92EB-94DB6FDC74B1}"/>
          </ac:spMkLst>
        </pc:spChg>
        <pc:spChg chg="mod">
          <ac:chgData name="Hussain, Mohammed Faiyaz" userId="2f90f4b9-0173-4989-8876-bb807d2a3172" providerId="ADAL" clId="{82D7BF60-816C-4CA0-80EF-9BB0DB75C719}" dt="2021-02-18T13:54:51.656" v="0" actId="26606"/>
          <ac:spMkLst>
            <pc:docMk/>
            <pc:sldMk cId="3367199046" sldId="256"/>
            <ac:spMk id="3" creationId="{1F9EBAB0-8753-42A9-99B3-9C0CB6BD9E4D}"/>
          </ac:spMkLst>
        </pc:spChg>
        <pc:spChg chg="add">
          <ac:chgData name="Hussain, Mohammed Faiyaz" userId="2f90f4b9-0173-4989-8876-bb807d2a3172" providerId="ADAL" clId="{82D7BF60-816C-4CA0-80EF-9BB0DB75C719}" dt="2021-02-18T13:54:51.656" v="0" actId="26606"/>
          <ac:spMkLst>
            <pc:docMk/>
            <pc:sldMk cId="3367199046" sldId="256"/>
            <ac:spMk id="8" creationId="{23962611-DFD5-4092-AAFD-559E3DFCE2C9}"/>
          </ac:spMkLst>
        </pc:spChg>
        <pc:picChg chg="add">
          <ac:chgData name="Hussain, Mohammed Faiyaz" userId="2f90f4b9-0173-4989-8876-bb807d2a3172" providerId="ADAL" clId="{82D7BF60-816C-4CA0-80EF-9BB0DB75C719}" dt="2021-02-18T13:54:51.656" v="0" actId="26606"/>
          <ac:picMkLst>
            <pc:docMk/>
            <pc:sldMk cId="3367199046" sldId="256"/>
            <ac:picMk id="10" creationId="{2270F1FA-0425-408F-9861-80BF5AFB276D}"/>
          </ac:picMkLst>
        </pc:picChg>
      </pc:sldChg>
      <pc:sldChg chg="addSp delSp modSp new mod">
        <pc:chgData name="Hussain, Mohammed Faiyaz" userId="2f90f4b9-0173-4989-8876-bb807d2a3172" providerId="ADAL" clId="{82D7BF60-816C-4CA0-80EF-9BB0DB75C719}" dt="2021-02-18T14:37:45.081" v="87" actId="1076"/>
        <pc:sldMkLst>
          <pc:docMk/>
          <pc:sldMk cId="2490838276" sldId="257"/>
        </pc:sldMkLst>
        <pc:spChg chg="mod">
          <ac:chgData name="Hussain, Mohammed Faiyaz" userId="2f90f4b9-0173-4989-8876-bb807d2a3172" providerId="ADAL" clId="{82D7BF60-816C-4CA0-80EF-9BB0DB75C719}" dt="2021-02-18T14:37:29.435" v="84" actId="313"/>
          <ac:spMkLst>
            <pc:docMk/>
            <pc:sldMk cId="2490838276" sldId="257"/>
            <ac:spMk id="2" creationId="{5038B9DA-0774-4661-9D02-4D24CDC61CC9}"/>
          </ac:spMkLst>
        </pc:spChg>
        <pc:spChg chg="del">
          <ac:chgData name="Hussain, Mohammed Faiyaz" userId="2f90f4b9-0173-4989-8876-bb807d2a3172" providerId="ADAL" clId="{82D7BF60-816C-4CA0-80EF-9BB0DB75C719}" dt="2021-02-18T14:34:56.908" v="28"/>
          <ac:spMkLst>
            <pc:docMk/>
            <pc:sldMk cId="2490838276" sldId="257"/>
            <ac:spMk id="3" creationId="{060E14F3-0C7E-4C51-A3EE-DAD7CB02B9BB}"/>
          </ac:spMkLst>
        </pc:spChg>
        <pc:picChg chg="add mod modCrop">
          <ac:chgData name="Hussain, Mohammed Faiyaz" userId="2f90f4b9-0173-4989-8876-bb807d2a3172" providerId="ADAL" clId="{82D7BF60-816C-4CA0-80EF-9BB0DB75C719}" dt="2021-02-18T14:37:45.081" v="87" actId="1076"/>
          <ac:picMkLst>
            <pc:docMk/>
            <pc:sldMk cId="2490838276" sldId="257"/>
            <ac:picMk id="4" creationId="{7CEA8DA2-A574-4F3D-AFFA-B53CFAEE8FA9}"/>
          </ac:picMkLst>
        </pc:picChg>
      </pc:sldChg>
      <pc:sldChg chg="addSp delSp modSp new mod">
        <pc:chgData name="Hussain, Mohammed Faiyaz" userId="2f90f4b9-0173-4989-8876-bb807d2a3172" providerId="ADAL" clId="{82D7BF60-816C-4CA0-80EF-9BB0DB75C719}" dt="2021-02-18T23:00:05.183" v="1524" actId="20577"/>
        <pc:sldMkLst>
          <pc:docMk/>
          <pc:sldMk cId="3602703130" sldId="258"/>
        </pc:sldMkLst>
        <pc:spChg chg="mod">
          <ac:chgData name="Hussain, Mohammed Faiyaz" userId="2f90f4b9-0173-4989-8876-bb807d2a3172" providerId="ADAL" clId="{82D7BF60-816C-4CA0-80EF-9BB0DB75C719}" dt="2021-02-18T14:37:26.072" v="83" actId="313"/>
          <ac:spMkLst>
            <pc:docMk/>
            <pc:sldMk cId="3602703130" sldId="258"/>
            <ac:spMk id="2" creationId="{4F7B6671-CBB8-497A-9603-BEFBD37EA9D2}"/>
          </ac:spMkLst>
        </pc:spChg>
        <pc:spChg chg="del">
          <ac:chgData name="Hussain, Mohammed Faiyaz" userId="2f90f4b9-0173-4989-8876-bb807d2a3172" providerId="ADAL" clId="{82D7BF60-816C-4CA0-80EF-9BB0DB75C719}" dt="2021-02-18T14:37:41.335" v="86"/>
          <ac:spMkLst>
            <pc:docMk/>
            <pc:sldMk cId="3602703130" sldId="258"/>
            <ac:spMk id="3" creationId="{86C54881-79FC-4324-A8DF-3076FFBAA462}"/>
          </ac:spMkLst>
        </pc:spChg>
        <pc:spChg chg="add del mod">
          <ac:chgData name="Hussain, Mohammed Faiyaz" userId="2f90f4b9-0173-4989-8876-bb807d2a3172" providerId="ADAL" clId="{82D7BF60-816C-4CA0-80EF-9BB0DB75C719}" dt="2021-02-18T14:37:57.511" v="90"/>
          <ac:spMkLst>
            <pc:docMk/>
            <pc:sldMk cId="3602703130" sldId="258"/>
            <ac:spMk id="6" creationId="{775CD7AE-914A-4C3E-A625-B453C104885E}"/>
          </ac:spMkLst>
        </pc:spChg>
        <pc:spChg chg="add mod">
          <ac:chgData name="Hussain, Mohammed Faiyaz" userId="2f90f4b9-0173-4989-8876-bb807d2a3172" providerId="ADAL" clId="{82D7BF60-816C-4CA0-80EF-9BB0DB75C719}" dt="2021-02-18T14:38:49.231" v="96"/>
          <ac:spMkLst>
            <pc:docMk/>
            <pc:sldMk cId="3602703130" sldId="258"/>
            <ac:spMk id="9" creationId="{2E9FDCF9-4365-4E14-9741-88B566F5E159}"/>
          </ac:spMkLst>
        </pc:spChg>
        <pc:graphicFrameChg chg="add mod modGraphic">
          <ac:chgData name="Hussain, Mohammed Faiyaz" userId="2f90f4b9-0173-4989-8876-bb807d2a3172" providerId="ADAL" clId="{82D7BF60-816C-4CA0-80EF-9BB0DB75C719}" dt="2021-02-18T23:00:05.183" v="1524" actId="20577"/>
          <ac:graphicFrameMkLst>
            <pc:docMk/>
            <pc:sldMk cId="3602703130" sldId="258"/>
            <ac:graphicFrameMk id="10" creationId="{49C2F2A2-8DBA-4018-9492-978D41E984FA}"/>
          </ac:graphicFrameMkLst>
        </pc:graphicFrameChg>
        <pc:picChg chg="add del mod">
          <ac:chgData name="Hussain, Mohammed Faiyaz" userId="2f90f4b9-0173-4989-8876-bb807d2a3172" providerId="ADAL" clId="{82D7BF60-816C-4CA0-80EF-9BB0DB75C719}" dt="2021-02-18T14:37:54.131" v="89" actId="478"/>
          <ac:picMkLst>
            <pc:docMk/>
            <pc:sldMk cId="3602703130" sldId="258"/>
            <ac:picMk id="4" creationId="{81F4A268-52F4-43A2-9708-A7F900C9B845}"/>
          </ac:picMkLst>
        </pc:picChg>
        <pc:picChg chg="add del mod">
          <ac:chgData name="Hussain, Mohammed Faiyaz" userId="2f90f4b9-0173-4989-8876-bb807d2a3172" providerId="ADAL" clId="{82D7BF60-816C-4CA0-80EF-9BB0DB75C719}" dt="2021-02-18T14:38:02.590" v="92" actId="478"/>
          <ac:picMkLst>
            <pc:docMk/>
            <pc:sldMk cId="3602703130" sldId="258"/>
            <ac:picMk id="7" creationId="{81F4A268-52F4-43A2-9708-A7F900C9B845}"/>
          </ac:picMkLst>
        </pc:picChg>
      </pc:sldChg>
      <pc:sldChg chg="addSp modSp new mod">
        <pc:chgData name="Hussain, Mohammed Faiyaz" userId="2f90f4b9-0173-4989-8876-bb807d2a3172" providerId="ADAL" clId="{82D7BF60-816C-4CA0-80EF-9BB0DB75C719}" dt="2021-02-19T11:07:05.352" v="1602" actId="313"/>
        <pc:sldMkLst>
          <pc:docMk/>
          <pc:sldMk cId="1012822455" sldId="259"/>
        </pc:sldMkLst>
        <pc:graphicFrameChg chg="add mod modGraphic">
          <ac:chgData name="Hussain, Mohammed Faiyaz" userId="2f90f4b9-0173-4989-8876-bb807d2a3172" providerId="ADAL" clId="{82D7BF60-816C-4CA0-80EF-9BB0DB75C719}" dt="2021-02-19T11:07:05.352" v="1602" actId="313"/>
          <ac:graphicFrameMkLst>
            <pc:docMk/>
            <pc:sldMk cId="1012822455" sldId="259"/>
            <ac:graphicFrameMk id="2" creationId="{A4D0909E-853F-445A-8C80-6DB6621D6E6A}"/>
          </ac:graphicFrameMkLst>
        </pc:graphicFrameChg>
      </pc:sldChg>
      <pc:sldChg chg="new del">
        <pc:chgData name="Hussain, Mohammed Faiyaz" userId="2f90f4b9-0173-4989-8876-bb807d2a3172" providerId="ADAL" clId="{82D7BF60-816C-4CA0-80EF-9BB0DB75C719}" dt="2021-02-18T14:51:15.357" v="599" actId="2696"/>
        <pc:sldMkLst>
          <pc:docMk/>
          <pc:sldMk cId="3903136004" sldId="259"/>
        </pc:sldMkLst>
      </pc:sldChg>
      <pc:sldChg chg="addSp modSp new mod">
        <pc:chgData name="Hussain, Mohammed Faiyaz" userId="2f90f4b9-0173-4989-8876-bb807d2a3172" providerId="ADAL" clId="{82D7BF60-816C-4CA0-80EF-9BB0DB75C719}" dt="2021-02-18T20:44:42.568" v="1065" actId="20577"/>
        <pc:sldMkLst>
          <pc:docMk/>
          <pc:sldMk cId="1159827291" sldId="260"/>
        </pc:sldMkLst>
        <pc:graphicFrameChg chg="add mod modGraphic">
          <ac:chgData name="Hussain, Mohammed Faiyaz" userId="2f90f4b9-0173-4989-8876-bb807d2a3172" providerId="ADAL" clId="{82D7BF60-816C-4CA0-80EF-9BB0DB75C719}" dt="2021-02-18T20:44:42.568" v="1065" actId="20577"/>
          <ac:graphicFrameMkLst>
            <pc:docMk/>
            <pc:sldMk cId="1159827291" sldId="260"/>
            <ac:graphicFrameMk id="2" creationId="{3BCCC5B3-B606-45A1-8174-DBA13729AD19}"/>
          </ac:graphicFrameMkLst>
        </pc:graphicFrameChg>
      </pc:sldChg>
      <pc:sldChg chg="addSp modSp new mod">
        <pc:chgData name="Hussain, Mohammed Faiyaz" userId="2f90f4b9-0173-4989-8876-bb807d2a3172" providerId="ADAL" clId="{82D7BF60-816C-4CA0-80EF-9BB0DB75C719}" dt="2021-02-18T20:49:56.220" v="1427" actId="20577"/>
        <pc:sldMkLst>
          <pc:docMk/>
          <pc:sldMk cId="1059906687" sldId="261"/>
        </pc:sldMkLst>
        <pc:graphicFrameChg chg="add mod modGraphic">
          <ac:chgData name="Hussain, Mohammed Faiyaz" userId="2f90f4b9-0173-4989-8876-bb807d2a3172" providerId="ADAL" clId="{82D7BF60-816C-4CA0-80EF-9BB0DB75C719}" dt="2021-02-18T20:49:56.220" v="1427" actId="20577"/>
          <ac:graphicFrameMkLst>
            <pc:docMk/>
            <pc:sldMk cId="1059906687" sldId="261"/>
            <ac:graphicFrameMk id="2" creationId="{164261DF-1155-4ADC-B96D-05101B6A6865}"/>
          </ac:graphicFrameMkLst>
        </pc:graphicFrameChg>
      </pc:sldChg>
      <pc:sldChg chg="new del">
        <pc:chgData name="Hussain, Mohammed Faiyaz" userId="2f90f4b9-0173-4989-8876-bb807d2a3172" providerId="ADAL" clId="{82D7BF60-816C-4CA0-80EF-9BB0DB75C719}" dt="2021-02-18T21:49:38.658" v="1430" actId="47"/>
        <pc:sldMkLst>
          <pc:docMk/>
          <pc:sldMk cId="768694398" sldId="262"/>
        </pc:sldMkLst>
      </pc:sldChg>
      <pc:sldChg chg="addSp delSp modSp new mod setBg">
        <pc:chgData name="Hussain, Mohammed Faiyaz" userId="2f90f4b9-0173-4989-8876-bb807d2a3172" providerId="ADAL" clId="{82D7BF60-816C-4CA0-80EF-9BB0DB75C719}" dt="2021-02-18T22:02:34.787" v="1474" actId="26606"/>
        <pc:sldMkLst>
          <pc:docMk/>
          <pc:sldMk cId="553870765" sldId="263"/>
        </pc:sldMkLst>
        <pc:spChg chg="del">
          <ac:chgData name="Hussain, Mohammed Faiyaz" userId="2f90f4b9-0173-4989-8876-bb807d2a3172" providerId="ADAL" clId="{82D7BF60-816C-4CA0-80EF-9BB0DB75C719}" dt="2021-02-18T21:49:44.249" v="1431"/>
          <ac:spMkLst>
            <pc:docMk/>
            <pc:sldMk cId="553870765" sldId="263"/>
            <ac:spMk id="2" creationId="{5333F883-BBD2-4B91-B65F-5EC0368A1F4A}"/>
          </ac:spMkLst>
        </pc:spChg>
        <pc:spChg chg="add del mod">
          <ac:chgData name="Hussain, Mohammed Faiyaz" userId="2f90f4b9-0173-4989-8876-bb807d2a3172" providerId="ADAL" clId="{82D7BF60-816C-4CA0-80EF-9BB0DB75C719}" dt="2021-02-18T21:55:34.816" v="1465"/>
          <ac:spMkLst>
            <pc:docMk/>
            <pc:sldMk cId="553870765" sldId="263"/>
            <ac:spMk id="3" creationId="{9D03782F-2BBF-484F-A034-65E332E0B304}"/>
          </ac:spMkLst>
        </pc:spChg>
        <pc:spChg chg="del">
          <ac:chgData name="Hussain, Mohammed Faiyaz" userId="2f90f4b9-0173-4989-8876-bb807d2a3172" providerId="ADAL" clId="{82D7BF60-816C-4CA0-80EF-9BB0DB75C719}" dt="2021-02-18T21:49:44.249" v="1431"/>
          <ac:spMkLst>
            <pc:docMk/>
            <pc:sldMk cId="553870765" sldId="263"/>
            <ac:spMk id="3" creationId="{CD66B1D8-BC13-45D3-8A7D-DC1B9A3E0E53}"/>
          </ac:spMkLst>
        </pc:spChg>
        <pc:spChg chg="add mod">
          <ac:chgData name="Hussain, Mohammed Faiyaz" userId="2f90f4b9-0173-4989-8876-bb807d2a3172" providerId="ADAL" clId="{82D7BF60-816C-4CA0-80EF-9BB0DB75C719}" dt="2021-02-18T22:02:34.787" v="1474" actId="26606"/>
          <ac:spMkLst>
            <pc:docMk/>
            <pc:sldMk cId="553870765" sldId="263"/>
            <ac:spMk id="4" creationId="{3CC63C8C-F43F-4123-B0BA-4EB6687B5333}"/>
          </ac:spMkLst>
        </pc:spChg>
        <pc:spChg chg="add del mod">
          <ac:chgData name="Hussain, Mohammed Faiyaz" userId="2f90f4b9-0173-4989-8876-bb807d2a3172" providerId="ADAL" clId="{82D7BF60-816C-4CA0-80EF-9BB0DB75C719}" dt="2021-02-18T21:49:59.358" v="1444"/>
          <ac:spMkLst>
            <pc:docMk/>
            <pc:sldMk cId="553870765" sldId="263"/>
            <ac:spMk id="5" creationId="{47D50D1F-5534-4F81-AD56-3D7B4E6A84FF}"/>
          </ac:spMkLst>
        </pc:spChg>
        <pc:spChg chg="add del">
          <ac:chgData name="Hussain, Mohammed Faiyaz" userId="2f90f4b9-0173-4989-8876-bb807d2a3172" providerId="ADAL" clId="{82D7BF60-816C-4CA0-80EF-9BB0DB75C719}" dt="2021-02-18T22:02:34.787" v="1474" actId="26606"/>
          <ac:spMkLst>
            <pc:docMk/>
            <pc:sldMk cId="553870765" sldId="263"/>
            <ac:spMk id="9" creationId="{F698DD0F-A6EB-436F-923E-B896D645BFDF}"/>
          </ac:spMkLst>
        </pc:spChg>
        <pc:spChg chg="add del">
          <ac:chgData name="Hussain, Mohammed Faiyaz" userId="2f90f4b9-0173-4989-8876-bb807d2a3172" providerId="ADAL" clId="{82D7BF60-816C-4CA0-80EF-9BB0DB75C719}" dt="2021-02-18T22:02:34.787" v="1474" actId="26606"/>
          <ac:spMkLst>
            <pc:docMk/>
            <pc:sldMk cId="553870765" sldId="263"/>
            <ac:spMk id="12" creationId="{EBF87945-A001-489F-9D9B-7D9435F0B9CA}"/>
          </ac:spMkLst>
        </pc:spChg>
        <pc:picChg chg="add mod modCrop">
          <ac:chgData name="Hussain, Mohammed Faiyaz" userId="2f90f4b9-0173-4989-8876-bb807d2a3172" providerId="ADAL" clId="{82D7BF60-816C-4CA0-80EF-9BB0DB75C719}" dt="2021-02-18T22:02:34.787" v="1474" actId="26606"/>
          <ac:picMkLst>
            <pc:docMk/>
            <pc:sldMk cId="553870765" sldId="263"/>
            <ac:picMk id="5" creationId="{E8420671-CE10-451C-BFC9-A6B331739EDD}"/>
          </ac:picMkLst>
        </pc:picChg>
        <pc:picChg chg="add del mod modCrop">
          <ac:chgData name="Hussain, Mohammed Faiyaz" userId="2f90f4b9-0173-4989-8876-bb807d2a3172" providerId="ADAL" clId="{82D7BF60-816C-4CA0-80EF-9BB0DB75C719}" dt="2021-02-18T21:53:47.997" v="1464" actId="478"/>
          <ac:picMkLst>
            <pc:docMk/>
            <pc:sldMk cId="553870765" sldId="263"/>
            <ac:picMk id="6" creationId="{C00B6D02-919E-4FE9-8E67-16A251216760}"/>
          </ac:picMkLst>
        </pc:picChg>
      </pc:sldChg>
      <pc:sldChg chg="addSp delSp modSp new mod ord">
        <pc:chgData name="Hussain, Mohammed Faiyaz" userId="2f90f4b9-0173-4989-8876-bb807d2a3172" providerId="ADAL" clId="{82D7BF60-816C-4CA0-80EF-9BB0DB75C719}" dt="2021-02-19T11:51:07.739" v="1644" actId="14100"/>
        <pc:sldMkLst>
          <pc:docMk/>
          <pc:sldMk cId="3147202887" sldId="264"/>
        </pc:sldMkLst>
        <pc:spChg chg="mod">
          <ac:chgData name="Hussain, Mohammed Faiyaz" userId="2f90f4b9-0173-4989-8876-bb807d2a3172" providerId="ADAL" clId="{82D7BF60-816C-4CA0-80EF-9BB0DB75C719}" dt="2021-02-18T22:51:44.821" v="1494" actId="20577"/>
          <ac:spMkLst>
            <pc:docMk/>
            <pc:sldMk cId="3147202887" sldId="264"/>
            <ac:spMk id="2" creationId="{B44066A3-94C7-4C67-ABF0-2296335F995A}"/>
          </ac:spMkLst>
        </pc:spChg>
        <pc:spChg chg="del">
          <ac:chgData name="Hussain, Mohammed Faiyaz" userId="2f90f4b9-0173-4989-8876-bb807d2a3172" providerId="ADAL" clId="{82D7BF60-816C-4CA0-80EF-9BB0DB75C719}" dt="2021-02-18T22:51:49.363" v="1495"/>
          <ac:spMkLst>
            <pc:docMk/>
            <pc:sldMk cId="3147202887" sldId="264"/>
            <ac:spMk id="3" creationId="{0D183A28-6C11-4333-8677-6869BB0BE346}"/>
          </ac:spMkLst>
        </pc:spChg>
        <pc:spChg chg="add del mod">
          <ac:chgData name="Hussain, Mohammed Faiyaz" userId="2f90f4b9-0173-4989-8876-bb807d2a3172" providerId="ADAL" clId="{82D7BF60-816C-4CA0-80EF-9BB0DB75C719}" dt="2021-02-19T11:50:27.508" v="1633"/>
          <ac:spMkLst>
            <pc:docMk/>
            <pc:sldMk cId="3147202887" sldId="264"/>
            <ac:spMk id="5" creationId="{115D231F-1728-4C58-AB53-6FA974CC0263}"/>
          </ac:spMkLst>
        </pc:spChg>
        <pc:picChg chg="add del mod modCrop">
          <ac:chgData name="Hussain, Mohammed Faiyaz" userId="2f90f4b9-0173-4989-8876-bb807d2a3172" providerId="ADAL" clId="{82D7BF60-816C-4CA0-80EF-9BB0DB75C719}" dt="2021-02-19T11:49:33.600" v="1632" actId="478"/>
          <ac:picMkLst>
            <pc:docMk/>
            <pc:sldMk cId="3147202887" sldId="264"/>
            <ac:picMk id="4" creationId="{B3493ABF-8D87-48F3-A7E5-F500322D38A5}"/>
          </ac:picMkLst>
        </pc:picChg>
        <pc:picChg chg="add mod modCrop">
          <ac:chgData name="Hussain, Mohammed Faiyaz" userId="2f90f4b9-0173-4989-8876-bb807d2a3172" providerId="ADAL" clId="{82D7BF60-816C-4CA0-80EF-9BB0DB75C719}" dt="2021-02-19T11:51:07.739" v="1644" actId="14100"/>
          <ac:picMkLst>
            <pc:docMk/>
            <pc:sldMk cId="3147202887" sldId="264"/>
            <ac:picMk id="6" creationId="{56E83D71-F61C-485C-A398-39D094BDB3DE}"/>
          </ac:picMkLst>
        </pc:picChg>
      </pc:sldChg>
      <pc:sldChg chg="addSp delSp modSp new mod setBg">
        <pc:chgData name="Hussain, Mohammed Faiyaz" userId="2f90f4b9-0173-4989-8876-bb807d2a3172" providerId="ADAL" clId="{82D7BF60-816C-4CA0-80EF-9BB0DB75C719}" dt="2021-02-18T23:27:46.113" v="1584" actId="26606"/>
        <pc:sldMkLst>
          <pc:docMk/>
          <pc:sldMk cId="979413427" sldId="265"/>
        </pc:sldMkLst>
        <pc:spChg chg="mod">
          <ac:chgData name="Hussain, Mohammed Faiyaz" userId="2f90f4b9-0173-4989-8876-bb807d2a3172" providerId="ADAL" clId="{82D7BF60-816C-4CA0-80EF-9BB0DB75C719}" dt="2021-02-18T23:27:46.113" v="1584" actId="26606"/>
          <ac:spMkLst>
            <pc:docMk/>
            <pc:sldMk cId="979413427" sldId="265"/>
            <ac:spMk id="2" creationId="{FE8345A5-BEF8-48EF-853F-E5A0DD66C26E}"/>
          </ac:spMkLst>
        </pc:spChg>
        <pc:spChg chg="del">
          <ac:chgData name="Hussain, Mohammed Faiyaz" userId="2f90f4b9-0173-4989-8876-bb807d2a3172" providerId="ADAL" clId="{82D7BF60-816C-4CA0-80EF-9BB0DB75C719}" dt="2021-02-18T23:27:34.222" v="1579"/>
          <ac:spMkLst>
            <pc:docMk/>
            <pc:sldMk cId="979413427" sldId="265"/>
            <ac:spMk id="3" creationId="{2CF28820-7603-45A7-BB38-F4A6C9FF7F8D}"/>
          </ac:spMkLst>
        </pc:spChg>
        <pc:spChg chg="add del">
          <ac:chgData name="Hussain, Mohammed Faiyaz" userId="2f90f4b9-0173-4989-8876-bb807d2a3172" providerId="ADAL" clId="{82D7BF60-816C-4CA0-80EF-9BB0DB75C719}" dt="2021-02-18T23:27:46.100" v="1583" actId="26606"/>
          <ac:spMkLst>
            <pc:docMk/>
            <pc:sldMk cId="979413427" sldId="265"/>
            <ac:spMk id="8" creationId="{988E2328-81C1-4F6F-85DF-06C787FF3713}"/>
          </ac:spMkLst>
        </pc:spChg>
        <pc:spChg chg="add del">
          <ac:chgData name="Hussain, Mohammed Faiyaz" userId="2f90f4b9-0173-4989-8876-bb807d2a3172" providerId="ADAL" clId="{82D7BF60-816C-4CA0-80EF-9BB0DB75C719}" dt="2021-02-18T23:27:44.244" v="1581" actId="26606"/>
          <ac:spMkLst>
            <pc:docMk/>
            <pc:sldMk cId="979413427" sldId="265"/>
            <ac:spMk id="9" creationId="{53F29798-D584-4792-9B62-3F5F5C36D619}"/>
          </ac:spMkLst>
        </pc:spChg>
        <pc:spChg chg="add del">
          <ac:chgData name="Hussain, Mohammed Faiyaz" userId="2f90f4b9-0173-4989-8876-bb807d2a3172" providerId="ADAL" clId="{82D7BF60-816C-4CA0-80EF-9BB0DB75C719}" dt="2021-02-18T23:27:46.100" v="1583" actId="26606"/>
          <ac:spMkLst>
            <pc:docMk/>
            <pc:sldMk cId="979413427" sldId="265"/>
            <ac:spMk id="11" creationId="{EBF87945-A001-489F-9D9B-7D9435F0B9CA}"/>
          </ac:spMkLst>
        </pc:spChg>
        <pc:spChg chg="add">
          <ac:chgData name="Hussain, Mohammed Faiyaz" userId="2f90f4b9-0173-4989-8876-bb807d2a3172" providerId="ADAL" clId="{82D7BF60-816C-4CA0-80EF-9BB0DB75C719}" dt="2021-02-18T23:27:46.113" v="1584" actId="26606"/>
          <ac:spMkLst>
            <pc:docMk/>
            <pc:sldMk cId="979413427" sldId="265"/>
            <ac:spMk id="13" creationId="{53F29798-D584-4792-9B62-3F5F5C36D619}"/>
          </ac:spMkLst>
        </pc:spChg>
        <pc:picChg chg="add mod">
          <ac:chgData name="Hussain, Mohammed Faiyaz" userId="2f90f4b9-0173-4989-8876-bb807d2a3172" providerId="ADAL" clId="{82D7BF60-816C-4CA0-80EF-9BB0DB75C719}" dt="2021-02-18T23:27:46.113" v="1584" actId="26606"/>
          <ac:picMkLst>
            <pc:docMk/>
            <pc:sldMk cId="979413427" sldId="265"/>
            <ac:picMk id="4" creationId="{41B88797-064E-4827-A0F2-7A26BD9B07DC}"/>
          </ac:picMkLst>
        </pc:picChg>
      </pc:sldChg>
      <pc:sldChg chg="addSp delSp modSp new mod">
        <pc:chgData name="Hussain, Mohammed Faiyaz" userId="2f90f4b9-0173-4989-8876-bb807d2a3172" providerId="ADAL" clId="{82D7BF60-816C-4CA0-80EF-9BB0DB75C719}" dt="2021-02-18T23:30:13.311" v="1601" actId="1076"/>
        <pc:sldMkLst>
          <pc:docMk/>
          <pc:sldMk cId="4088068576" sldId="266"/>
        </pc:sldMkLst>
        <pc:picChg chg="add del">
          <ac:chgData name="Hussain, Mohammed Faiyaz" userId="2f90f4b9-0173-4989-8876-bb807d2a3172" providerId="ADAL" clId="{82D7BF60-816C-4CA0-80EF-9BB0DB75C719}" dt="2021-02-18T23:28:50.885" v="1587" actId="478"/>
          <ac:picMkLst>
            <pc:docMk/>
            <pc:sldMk cId="4088068576" sldId="266"/>
            <ac:picMk id="2" creationId="{7AB56641-DCF6-4652-8E1A-3687DDEA4C7F}"/>
          </ac:picMkLst>
        </pc:picChg>
        <pc:picChg chg="add mod modCrop">
          <ac:chgData name="Hussain, Mohammed Faiyaz" userId="2f90f4b9-0173-4989-8876-bb807d2a3172" providerId="ADAL" clId="{82D7BF60-816C-4CA0-80EF-9BB0DB75C719}" dt="2021-02-18T23:30:13.311" v="1601" actId="1076"/>
          <ac:picMkLst>
            <pc:docMk/>
            <pc:sldMk cId="4088068576" sldId="266"/>
            <ac:picMk id="3" creationId="{20E27AFD-280F-4218-B3DD-3CD8D121E0B5}"/>
          </ac:picMkLst>
        </pc:picChg>
        <pc:picChg chg="add mod modCrop">
          <ac:chgData name="Hussain, Mohammed Faiyaz" userId="2f90f4b9-0173-4989-8876-bb807d2a3172" providerId="ADAL" clId="{82D7BF60-816C-4CA0-80EF-9BB0DB75C719}" dt="2021-02-18T23:30:10.222" v="1600" actId="1076"/>
          <ac:picMkLst>
            <pc:docMk/>
            <pc:sldMk cId="4088068576" sldId="266"/>
            <ac:picMk id="4" creationId="{61367C63-4DF8-4F80-B814-647FB53F0EC5}"/>
          </ac:picMkLst>
        </pc:picChg>
      </pc:sldChg>
      <pc:sldChg chg="addSp modSp new mod">
        <pc:chgData name="Hussain, Mohammed Faiyaz" userId="2f90f4b9-0173-4989-8876-bb807d2a3172" providerId="ADAL" clId="{82D7BF60-816C-4CA0-80EF-9BB0DB75C719}" dt="2021-02-19T11:43:29.896" v="1631" actId="14100"/>
        <pc:sldMkLst>
          <pc:docMk/>
          <pc:sldMk cId="896121781" sldId="267"/>
        </pc:sldMkLst>
        <pc:spChg chg="mod">
          <ac:chgData name="Hussain, Mohammed Faiyaz" userId="2f90f4b9-0173-4989-8876-bb807d2a3172" providerId="ADAL" clId="{82D7BF60-816C-4CA0-80EF-9BB0DB75C719}" dt="2021-02-19T11:42:55.263" v="1623" actId="20577"/>
          <ac:spMkLst>
            <pc:docMk/>
            <pc:sldMk cId="896121781" sldId="267"/>
            <ac:spMk id="2" creationId="{5CE81D00-F2B1-41FE-9CAD-B71367C5C677}"/>
          </ac:spMkLst>
        </pc:spChg>
        <pc:picChg chg="add mod modCrop">
          <ac:chgData name="Hussain, Mohammed Faiyaz" userId="2f90f4b9-0173-4989-8876-bb807d2a3172" providerId="ADAL" clId="{82D7BF60-816C-4CA0-80EF-9BB0DB75C719}" dt="2021-02-19T11:43:29.896" v="1631" actId="14100"/>
          <ac:picMkLst>
            <pc:docMk/>
            <pc:sldMk cId="896121781" sldId="267"/>
            <ac:picMk id="3" creationId="{04AC559E-A56F-4C6B-BEC1-A20DD5450E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740F-A756-4555-8047-7F6C5706B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E8E08-5801-4000-AE45-FF4F01B6F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F1DF-CAEF-4668-874B-8EC859E3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506-2DF2-4467-913E-037143EF6A49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63E16-FA63-47C4-AC67-C6C674EE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DEC1-5F8D-460A-A1C9-12C15205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9E0-F2AA-446E-915D-7D7454701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40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58C4-5984-4C66-88F6-2FECF905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06E1B-1840-4277-9B28-B369A260B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6D556-F546-4614-8D27-6194A218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506-2DF2-4467-913E-037143EF6A49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C049F-19A7-4A6F-8EC7-895F8042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5351-41C2-4DF6-AC4F-B96F8289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9E0-F2AA-446E-915D-7D7454701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5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E3DE0-CC7D-4D7F-8173-99F8C6318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89162-118C-4E70-A346-8A729C09B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9B0D-A29F-4A54-8024-2EE2555A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506-2DF2-4467-913E-037143EF6A49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6D004-3017-4C58-B355-CF1C9F9C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3911C-AD36-42A0-B21A-B1BF7EFA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9E0-F2AA-446E-915D-7D7454701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96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1CF5-AC40-4C37-99EA-6E2EECB7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2C9D-C985-4B9E-8781-EE3E9779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0CAD7-6198-44FA-890D-942A4456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506-2DF2-4467-913E-037143EF6A49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27043-ED90-439D-8C2F-57C75BB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D77F0-0301-41F1-B4D4-C7543E22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9E0-F2AA-446E-915D-7D7454701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4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1AE8-90E0-4FFC-ABAB-61F8D02F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2EAF9-028E-471D-8020-0346F6A50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4B401-284C-4805-B4AA-CB272F22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506-2DF2-4467-913E-037143EF6A49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E6769-1074-4186-A535-7E7DD342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BC7CE-7A40-43BB-8487-7AF0F3F9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9E0-F2AA-446E-915D-7D7454701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8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F2B6-92C5-4D89-8736-97A61B55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78E2-90CB-4384-B78B-355CC0BEF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54801-DC38-4B5B-8F4F-059678DFA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31A8-52D0-4881-9DFA-A0B8B47A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506-2DF2-4467-913E-037143EF6A49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7E39B-93F4-4D5D-B7AA-490E3B68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80364-A6E1-4D08-9E71-450A9775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9E0-F2AA-446E-915D-7D7454701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54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7BB-5EA9-4BF6-8447-B88C556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5F4E8-F37F-4BE2-9D02-8AB831F7C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BAD75-6A4E-4A48-968E-EE028F70F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8C6A5-7E79-403F-9CB6-65FF9C22A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09B2D-310F-4A12-94CB-D9B0364F9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DC3F6-90B3-41E9-81CC-6BE773B8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506-2DF2-4467-913E-037143EF6A49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6B996-43D4-48FA-9273-B8BE1DA8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BB58E-396B-4B5D-B0FE-8571FC65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9E0-F2AA-446E-915D-7D7454701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07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0E04-D4D6-41AF-B6B4-3271A593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6158A-5F1C-4A8D-A916-348FFAAB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506-2DF2-4467-913E-037143EF6A49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B3445-A2CF-4A6D-8E0A-F7276D7C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72E03-5B12-4F20-B023-31AFD0BE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9E0-F2AA-446E-915D-7D7454701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47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4C134-3AE0-450A-AA9B-5CB74898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506-2DF2-4467-913E-037143EF6A49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8B4DE-8B76-4D1C-A215-195F8B2D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2AAA0-0AE5-4997-93B9-42568025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9E0-F2AA-446E-915D-7D7454701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98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6E63-5006-4E03-B717-F0F0F445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BE70-1628-4AF5-B04B-B2012DA42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74D0C-BEA0-445D-837F-6DEAD284F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B2A6-3542-4CE7-A297-5BF6EE6E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506-2DF2-4467-913E-037143EF6A49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6087F-37F1-44E4-BD50-27D319D8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CFC14-0DE8-443B-AEEE-456E052D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9E0-F2AA-446E-915D-7D7454701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22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A69E-3CD0-464A-9018-97728F6B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7BCE4-F40E-454D-BD6B-2FFD8C6EB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B1129-6E86-4389-B929-1FE963DAE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715D7-9398-43B5-AA4A-F951643D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506-2DF2-4467-913E-037143EF6A49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81A77-0D91-4D96-B32C-C8A714E9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5ED67-3EB2-4A8A-96C8-0771D7F6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59E0-F2AA-446E-915D-7D7454701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9C61A-9D9C-4331-87DD-A439A764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286E6-7CF1-44B2-99E7-33DBFA29A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9BD85-AD20-4741-9450-C14705FB7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4D506-2DF2-4467-913E-037143EF6A49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80F8-43A5-4021-9CAB-ED6731321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D02D-71E7-42DA-B810-46E9BFAA4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59E0-F2AA-446E-915D-7D7454701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67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E60208-432D-4D8E-92EB-94DB6FDC7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UML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Amended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BAB0-8753-42A9-99B3-9C0CB6BD9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9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345A5-BEF8-48EF-853F-E5A0DD66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Test Log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B88797-064E-4827-A0F2-7A26BD9B0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040" r="-1" b="4699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1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E27AFD-280F-4218-B3DD-3CD8D121E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69" t="20704" r="23269" b="20190"/>
          <a:stretch/>
        </p:blipFill>
        <p:spPr>
          <a:xfrm>
            <a:off x="168812" y="112542"/>
            <a:ext cx="6457071" cy="4051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367C63-4DF8-4F80-B814-647FB53F0E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15" t="24398" r="22924" b="42971"/>
          <a:stretch/>
        </p:blipFill>
        <p:spPr>
          <a:xfrm>
            <a:off x="5425440" y="4368018"/>
            <a:ext cx="6457071" cy="22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6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1D00-F2B1-41FE-9CAD-B71367C5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Sequence Amended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C559E-A56F-4C6B-BEC1-A20DD5450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62" t="22550" r="27654" b="11160"/>
          <a:stretch/>
        </p:blipFill>
        <p:spPr>
          <a:xfrm>
            <a:off x="838200" y="1367580"/>
            <a:ext cx="5464126" cy="486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2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B9DA-0774-4661-9D02-4D24CDC6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Amended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EA8DA2-A574-4F3D-AFFA-B53CFAEE8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308" t="24321" r="34066" b="13929"/>
          <a:stretch/>
        </p:blipFill>
        <p:spPr>
          <a:xfrm>
            <a:off x="2776024" y="1690688"/>
            <a:ext cx="4783016" cy="493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3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671-CBB8-497A-9603-BEFBD37E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Case Description Amended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9FDCF9-4365-4E14-9741-88B566F5E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49C2F2A2-8DBA-4018-9492-978D41E98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764559"/>
              </p:ext>
            </p:extLst>
          </p:nvPr>
        </p:nvGraphicFramePr>
        <p:xfrm>
          <a:off x="838200" y="1566549"/>
          <a:ext cx="9702800" cy="4869489"/>
        </p:xfrm>
        <a:graphic>
          <a:graphicData uri="http://schemas.openxmlformats.org/drawingml/2006/table">
            <a:tbl>
              <a:tblPr firstRow="1" firstCol="1" bandRow="1">
                <a:gradFill rotWithShape="1">
                  <a:gsLst>
                    <a:gs pos="0">
                      <a:srgbClr val="A97FBA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97FBA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97FBA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effectLst/>
              </a:tblPr>
              <a:tblGrid>
                <a:gridCol w="3412322">
                  <a:extLst>
                    <a:ext uri="{9D8B030D-6E8A-4147-A177-3AD203B41FA5}">
                      <a16:colId xmlns:a16="http://schemas.microsoft.com/office/drawing/2014/main" val="4096807685"/>
                    </a:ext>
                  </a:extLst>
                </a:gridCol>
                <a:gridCol w="6290478">
                  <a:extLst>
                    <a:ext uri="{9D8B030D-6E8A-4147-A177-3AD203B41FA5}">
                      <a16:colId xmlns:a16="http://schemas.microsoft.com/office/drawing/2014/main" val="3722822123"/>
                    </a:ext>
                  </a:extLst>
                </a:gridCol>
              </a:tblGrid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 Case ID: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effectLst/>
                        </a:rPr>
                        <a:t> 1-V2</a:t>
                      </a:r>
                      <a:endParaRPr lang="en-GB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>
                      <a:noFill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74873"/>
                  </a:ext>
                </a:extLst>
              </a:tr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 Case Name: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User selects Physical Wellbeing video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34324"/>
                  </a:ext>
                </a:extLst>
              </a:tr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Actor: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User, YouTube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226913"/>
                  </a:ext>
                </a:extLst>
              </a:tr>
              <a:tr h="704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Description: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Allows user to select a Physical Wellbeing videos either from indoor or outdoor  and is then displayed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977296"/>
                  </a:ext>
                </a:extLst>
              </a:tr>
              <a:tr h="7764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Pre-Condition: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User has logged into the System</a:t>
                      </a:r>
                      <a:endParaRPr lang="en-GB" sz="2000" b="0" i="0" u="none" strike="noStrike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User has chosen either indoor or outdoor videos</a:t>
                      </a: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397573"/>
                  </a:ext>
                </a:extLst>
              </a:tr>
              <a:tr h="4737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Post Condition: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User watches video and can select another option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672701"/>
                  </a:ext>
                </a:extLst>
              </a:tr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Basic Flow: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marL="457200" indent="-45720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The user opens the physical menu</a:t>
                      </a:r>
                    </a:p>
                    <a:p>
                      <a:pPr marL="457200" indent="-45720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User selects video from menu</a:t>
                      </a:r>
                    </a:p>
                    <a:p>
                      <a:pPr marL="457200" indent="-45720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User plays video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46966"/>
                  </a:ext>
                </a:extLst>
              </a:tr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Exceptional Flow: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N/A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57866"/>
                  </a:ext>
                </a:extLst>
              </a:tr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Alternative Flow: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User will not be able to access video</a:t>
                      </a: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65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70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A4D0909E-853F-445A-8C80-6DB6621D6E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107310"/>
              </p:ext>
            </p:extLst>
          </p:nvPr>
        </p:nvGraphicFramePr>
        <p:xfrm>
          <a:off x="567266" y="994255"/>
          <a:ext cx="9702800" cy="5297225"/>
        </p:xfrm>
        <a:graphic>
          <a:graphicData uri="http://schemas.openxmlformats.org/drawingml/2006/table">
            <a:tbl>
              <a:tblPr firstRow="1" firstCol="1" bandRow="1">
                <a:gradFill rotWithShape="1">
                  <a:gsLst>
                    <a:gs pos="0">
                      <a:srgbClr val="A97FBA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97FBA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97FBA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effectLst/>
              </a:tblPr>
              <a:tblGrid>
                <a:gridCol w="3412322">
                  <a:extLst>
                    <a:ext uri="{9D8B030D-6E8A-4147-A177-3AD203B41FA5}">
                      <a16:colId xmlns:a16="http://schemas.microsoft.com/office/drawing/2014/main" val="4096807685"/>
                    </a:ext>
                  </a:extLst>
                </a:gridCol>
                <a:gridCol w="6290478">
                  <a:extLst>
                    <a:ext uri="{9D8B030D-6E8A-4147-A177-3AD203B41FA5}">
                      <a16:colId xmlns:a16="http://schemas.microsoft.com/office/drawing/2014/main" val="3722822123"/>
                    </a:ext>
                  </a:extLst>
                </a:gridCol>
              </a:tblGrid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 Case ID: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effectLst/>
                        </a:rPr>
                        <a:t> 2-V2</a:t>
                      </a:r>
                      <a:endParaRPr lang="en-GB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>
                      <a:noFill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74873"/>
                  </a:ext>
                </a:extLst>
              </a:tr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 Case Name: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User selects Emotional Wellbeing video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34324"/>
                  </a:ext>
                </a:extLst>
              </a:tr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Actor: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User, YouTube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226913"/>
                  </a:ext>
                </a:extLst>
              </a:tr>
              <a:tr h="704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Description: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Allows user to select a Emotional Wellbeing videos either from indoor or outdoor  and is then displayed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977296"/>
                  </a:ext>
                </a:extLst>
              </a:tr>
              <a:tr h="7764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Pre-Condition: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User has logged into the System</a:t>
                      </a:r>
                      <a:endParaRPr lang="en-GB" sz="2000" b="0" i="0" u="none" strike="noStrike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User has chosen either indoor or outdoor videos</a:t>
                      </a: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397573"/>
                  </a:ext>
                </a:extLst>
              </a:tr>
              <a:tr h="4737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Post Condition: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User watches video and can select another option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672701"/>
                  </a:ext>
                </a:extLst>
              </a:tr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Basic Flow: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marL="457200" indent="-45720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The user opens the emotional menu</a:t>
                      </a:r>
                    </a:p>
                    <a:p>
                      <a:pPr marL="457200" indent="-45720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User selects video from menu</a:t>
                      </a:r>
                    </a:p>
                    <a:p>
                      <a:pPr marL="457200" indent="-45720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User plays video</a:t>
                      </a:r>
                    </a:p>
                    <a:p>
                      <a:pPr marL="457200" indent="-45720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Video plays from YouTube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46966"/>
                  </a:ext>
                </a:extLst>
              </a:tr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Exceptional Flow: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N/A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57866"/>
                  </a:ext>
                </a:extLst>
              </a:tr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Alternative Flow: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User will not be able to access video</a:t>
                      </a: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65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82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3BCCC5B3-B606-45A1-8174-DBA13729AD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522318"/>
              </p:ext>
            </p:extLst>
          </p:nvPr>
        </p:nvGraphicFramePr>
        <p:xfrm>
          <a:off x="567266" y="994255"/>
          <a:ext cx="9702800" cy="4531843"/>
        </p:xfrm>
        <a:graphic>
          <a:graphicData uri="http://schemas.openxmlformats.org/drawingml/2006/table">
            <a:tbl>
              <a:tblPr firstRow="1" firstCol="1" bandRow="1">
                <a:gradFill rotWithShape="1">
                  <a:gsLst>
                    <a:gs pos="0">
                      <a:srgbClr val="A97FBA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97FBA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97FBA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effectLst/>
              </a:tblPr>
              <a:tblGrid>
                <a:gridCol w="3412322">
                  <a:extLst>
                    <a:ext uri="{9D8B030D-6E8A-4147-A177-3AD203B41FA5}">
                      <a16:colId xmlns:a16="http://schemas.microsoft.com/office/drawing/2014/main" val="4096807685"/>
                    </a:ext>
                  </a:extLst>
                </a:gridCol>
                <a:gridCol w="6290478">
                  <a:extLst>
                    <a:ext uri="{9D8B030D-6E8A-4147-A177-3AD203B41FA5}">
                      <a16:colId xmlns:a16="http://schemas.microsoft.com/office/drawing/2014/main" val="3722822123"/>
                    </a:ext>
                  </a:extLst>
                </a:gridCol>
              </a:tblGrid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 Case ID: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effectLst/>
                        </a:rPr>
                        <a:t> 3-V2</a:t>
                      </a:r>
                      <a:endParaRPr lang="en-GB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>
                      <a:noFill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74873"/>
                  </a:ext>
                </a:extLst>
              </a:tr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 Case Name: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Photo Diary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34324"/>
                  </a:ext>
                </a:extLst>
              </a:tr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Actor: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User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226913"/>
                  </a:ext>
                </a:extLst>
              </a:tr>
              <a:tr h="704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Description: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Allows user to take photo and add it to the camera roll or library.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977296"/>
                  </a:ext>
                </a:extLst>
              </a:tr>
              <a:tr h="4388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Pre-Condition: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User can choose to add a photo into the camera roll</a:t>
                      </a: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397573"/>
                  </a:ext>
                </a:extLst>
              </a:tr>
              <a:tr h="4737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Post Condition: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User adds photo into camera roll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672701"/>
                  </a:ext>
                </a:extLst>
              </a:tr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Basic Flow: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marL="457200" indent="-45720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User takes photo with camera</a:t>
                      </a:r>
                    </a:p>
                    <a:p>
                      <a:pPr marL="457200" indent="-45720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User can choose to add photo on camera roll</a:t>
                      </a:r>
                    </a:p>
                    <a:p>
                      <a:pPr marL="457200" indent="-45720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User adds photo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46966"/>
                  </a:ext>
                </a:extLst>
              </a:tr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Exceptional Flow: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N/A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57866"/>
                  </a:ext>
                </a:extLst>
              </a:tr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Alternative Flow: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User does not add image to camera roll</a:t>
                      </a: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65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82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164261DF-1155-4ADC-B96D-05101B6A6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143885"/>
              </p:ext>
            </p:extLst>
          </p:nvPr>
        </p:nvGraphicFramePr>
        <p:xfrm>
          <a:off x="567266" y="994255"/>
          <a:ext cx="9702800" cy="4299394"/>
        </p:xfrm>
        <a:graphic>
          <a:graphicData uri="http://schemas.openxmlformats.org/drawingml/2006/table">
            <a:tbl>
              <a:tblPr firstRow="1" firstCol="1" bandRow="1">
                <a:gradFill rotWithShape="1">
                  <a:gsLst>
                    <a:gs pos="0">
                      <a:srgbClr val="A97FBA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A97FBA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A97FBA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effectLst/>
              </a:tblPr>
              <a:tblGrid>
                <a:gridCol w="3412322">
                  <a:extLst>
                    <a:ext uri="{9D8B030D-6E8A-4147-A177-3AD203B41FA5}">
                      <a16:colId xmlns:a16="http://schemas.microsoft.com/office/drawing/2014/main" val="4096807685"/>
                    </a:ext>
                  </a:extLst>
                </a:gridCol>
                <a:gridCol w="6290478">
                  <a:extLst>
                    <a:ext uri="{9D8B030D-6E8A-4147-A177-3AD203B41FA5}">
                      <a16:colId xmlns:a16="http://schemas.microsoft.com/office/drawing/2014/main" val="3722822123"/>
                    </a:ext>
                  </a:extLst>
                </a:gridCol>
              </a:tblGrid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 Case ID: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effectLst/>
                        </a:rPr>
                        <a:t> 4-V2</a:t>
                      </a:r>
                      <a:endParaRPr lang="en-GB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>
                      <a:noFill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74873"/>
                  </a:ext>
                </a:extLst>
              </a:tr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 Case Name: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More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34324"/>
                  </a:ext>
                </a:extLst>
              </a:tr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Actor: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User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226913"/>
                  </a:ext>
                </a:extLst>
              </a:tr>
              <a:tr h="2157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Description: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Allows user to access organisations and bibliography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977296"/>
                  </a:ext>
                </a:extLst>
              </a:tr>
              <a:tr h="4388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Pre-Condition: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User can choose to go to the bibliography and organisations page.</a:t>
                      </a: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397573"/>
                  </a:ext>
                </a:extLst>
              </a:tr>
              <a:tr h="4737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Post Condition: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User goes on bibliography and organisations page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672701"/>
                  </a:ext>
                </a:extLst>
              </a:tr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>
                          <a:solidFill>
                            <a:schemeClr val="bg1"/>
                          </a:solidFill>
                          <a:effectLst/>
                        </a:rPr>
                        <a:t>Basic Flow:</a:t>
                      </a:r>
                      <a:endParaRPr lang="en-GB" sz="32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marL="457200" indent="-45720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User goes on to the more menu</a:t>
                      </a:r>
                    </a:p>
                    <a:p>
                      <a:pPr marL="457200" indent="-45720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GB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User can choose either bibliography or organisations.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Calisto MT" panose="02040603050505030304" pitchFamily="18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46966"/>
                  </a:ext>
                </a:extLst>
              </a:tr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Exceptional Flow: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N/A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7FBA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57866"/>
                  </a:ext>
                </a:extLst>
              </a:tr>
              <a:tr h="338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Alternative Flow: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905" marR="122905" marT="17070" marB="0">
                    <a:lnL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sto MT"/>
                        </a:defRPr>
                      </a:lvl9pPr>
                    </a:lstStyle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sto MT" panose="02040603050505030304" pitchFamily="18" charset="0"/>
                        </a:rPr>
                        <a:t>User does no go on bibliography and organisations.</a:t>
                      </a:r>
                    </a:p>
                  </a:txBody>
                  <a:tcPr marL="122905" marR="122905" marT="17070" marB="0">
                    <a:lnL w="1270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A97FBA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65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90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C63C8C-F43F-4123-B0BA-4EB6687B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Storyboard Amended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420671-CE10-451C-BFC9-A6B331739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580" t="18825" r="20069" b="11990"/>
          <a:stretch/>
        </p:blipFill>
        <p:spPr>
          <a:xfrm>
            <a:off x="689318" y="1347906"/>
            <a:ext cx="5866227" cy="514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7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66A3-94C7-4C67-ABF0-2296335F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Class Amended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E83D71-F61C-485C-A398-39D094BDB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03" t="19239" r="20796" b="12883"/>
          <a:stretch/>
        </p:blipFill>
        <p:spPr>
          <a:xfrm>
            <a:off x="838200" y="1690688"/>
            <a:ext cx="6758354" cy="44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0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607C4C14C99C47963687DC4E52A83C" ma:contentTypeVersion="11" ma:contentTypeDescription="Create a new document." ma:contentTypeScope="" ma:versionID="e077a9db953b9e92afedf0f52f962da6">
  <xsd:schema xmlns:xsd="http://www.w3.org/2001/XMLSchema" xmlns:xs="http://www.w3.org/2001/XMLSchema" xmlns:p="http://schemas.microsoft.com/office/2006/metadata/properties" xmlns:ns3="af97a35a-146f-46d8-98a4-931bd4a74f91" xmlns:ns4="cb26627e-87b4-41cb-91ef-f0abf03243a0" targetNamespace="http://schemas.microsoft.com/office/2006/metadata/properties" ma:root="true" ma:fieldsID="d963a21aa039b9a661a9ff76bd2cdfcb" ns3:_="" ns4:_="">
    <xsd:import namespace="af97a35a-146f-46d8-98a4-931bd4a74f91"/>
    <xsd:import namespace="cb26627e-87b4-41cb-91ef-f0abf03243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7a35a-146f-46d8-98a4-931bd4a74f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6627e-87b4-41cb-91ef-f0abf03243a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876E91-BEF5-4CC8-A5EC-F6CB9E49FC3A}">
  <ds:schemaRefs>
    <ds:schemaRef ds:uri="http://purl.org/dc/elements/1.1/"/>
    <ds:schemaRef ds:uri="http://schemas.microsoft.com/office/2006/documentManagement/types"/>
    <ds:schemaRef ds:uri="http://purl.org/dc/terms/"/>
    <ds:schemaRef ds:uri="cb26627e-87b4-41cb-91ef-f0abf03243a0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af97a35a-146f-46d8-98a4-931bd4a74f9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B239B04-77D1-43D2-9784-15DC610BC1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97a35a-146f-46d8-98a4-931bd4a74f91"/>
    <ds:schemaRef ds:uri="cb26627e-87b4-41cb-91ef-f0abf03243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B8E86B-5C86-4306-9B11-89F8CBAD7F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420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Calisto MT</vt:lpstr>
      <vt:lpstr>Office Theme</vt:lpstr>
      <vt:lpstr>UML Amended</vt:lpstr>
      <vt:lpstr>UML Sequence Amended</vt:lpstr>
      <vt:lpstr>Use Case Amended</vt:lpstr>
      <vt:lpstr>UML Case Description Amended</vt:lpstr>
      <vt:lpstr>PowerPoint Presentation</vt:lpstr>
      <vt:lpstr>PowerPoint Presentation</vt:lpstr>
      <vt:lpstr>PowerPoint Presentation</vt:lpstr>
      <vt:lpstr>Storyboard Amended</vt:lpstr>
      <vt:lpstr>Use Class Amended</vt:lpstr>
      <vt:lpstr>Test Log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Amended</dc:title>
  <dc:creator>Hussain, Mohammed Faiyaz</dc:creator>
  <cp:lastModifiedBy>Hussain, Mohammed Faiyaz</cp:lastModifiedBy>
  <cp:revision>1</cp:revision>
  <dcterms:created xsi:type="dcterms:W3CDTF">2021-02-18T23:27:46Z</dcterms:created>
  <dcterms:modified xsi:type="dcterms:W3CDTF">2021-02-19T11:51:09Z</dcterms:modified>
</cp:coreProperties>
</file>