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6"/>
  </p:sldMasterIdLst>
  <p:sldIdLst>
    <p:sldId id="260" r:id="rId57"/>
    <p:sldId id="262" r:id="rId58"/>
    <p:sldId id="267" r:id="rId59"/>
    <p:sldId id="266" r:id="rId60"/>
    <p:sldId id="268" r:id="rId61"/>
    <p:sldId id="269" r:id="rId62"/>
    <p:sldId id="270" r:id="rId63"/>
    <p:sldId id="271" r:id="rId64"/>
    <p:sldId id="27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9396C7-EAD5-4161-A522-BE0C4E63A74D}" v="16" dt="2021-11-15T23:54:48.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87" d="100"/>
          <a:sy n="87"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7.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2.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Master" Target="slideMasters/slideMaster1.xml"/><Relationship Id="rId64" Type="http://schemas.openxmlformats.org/officeDocument/2006/relationships/slide" Target="slides/slide8.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3.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6.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4.xml"/><Relationship Id="rId65"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simuzimphela@gmail.com" userId="7a43e265bf2348ba" providerId="LiveId" clId="{999396C7-EAD5-4161-A522-BE0C4E63A74D}"/>
    <pc:docChg chg="custSel delSld modSld">
      <pc:chgData name="vusimuzimphela@gmail.com" userId="7a43e265bf2348ba" providerId="LiveId" clId="{999396C7-EAD5-4161-A522-BE0C4E63A74D}" dt="2021-11-15T23:58:27.924" v="1045" actId="20577"/>
      <pc:docMkLst>
        <pc:docMk/>
      </pc:docMkLst>
      <pc:sldChg chg="addSp delSp modSp mod">
        <pc:chgData name="vusimuzimphela@gmail.com" userId="7a43e265bf2348ba" providerId="LiveId" clId="{999396C7-EAD5-4161-A522-BE0C4E63A74D}" dt="2021-11-15T23:52:53.136" v="645" actId="1076"/>
        <pc:sldMkLst>
          <pc:docMk/>
          <pc:sldMk cId="3159079782" sldId="271"/>
        </pc:sldMkLst>
        <pc:spChg chg="mod">
          <ac:chgData name="vusimuzimphela@gmail.com" userId="7a43e265bf2348ba" providerId="LiveId" clId="{999396C7-EAD5-4161-A522-BE0C4E63A74D}" dt="2021-11-15T23:52:26.428" v="641" actId="20577"/>
          <ac:spMkLst>
            <pc:docMk/>
            <pc:sldMk cId="3159079782" sldId="271"/>
            <ac:spMk id="21" creationId="{00000000-0000-0000-0000-000000000000}"/>
          </ac:spMkLst>
        </pc:spChg>
        <pc:picChg chg="add mod">
          <ac:chgData name="vusimuzimphela@gmail.com" userId="7a43e265bf2348ba" providerId="LiveId" clId="{999396C7-EAD5-4161-A522-BE0C4E63A74D}" dt="2021-11-15T23:47:22.060" v="8" actId="14100"/>
          <ac:picMkLst>
            <pc:docMk/>
            <pc:sldMk cId="3159079782" sldId="271"/>
            <ac:picMk id="3" creationId="{95EF6A51-6DA1-478C-99BF-8901B5BD67FA}"/>
          </ac:picMkLst>
        </pc:picChg>
        <pc:picChg chg="add mod">
          <ac:chgData name="vusimuzimphela@gmail.com" userId="7a43e265bf2348ba" providerId="LiveId" clId="{999396C7-EAD5-4161-A522-BE0C4E63A74D}" dt="2021-11-15T23:47:29.184" v="10" actId="1076"/>
          <ac:picMkLst>
            <pc:docMk/>
            <pc:sldMk cId="3159079782" sldId="271"/>
            <ac:picMk id="22" creationId="{D2DFC7CE-EA71-40A5-B1D6-BBBD4CB716AD}"/>
          </ac:picMkLst>
        </pc:picChg>
        <pc:picChg chg="add mod">
          <ac:chgData name="vusimuzimphela@gmail.com" userId="7a43e265bf2348ba" providerId="LiveId" clId="{999396C7-EAD5-4161-A522-BE0C4E63A74D}" dt="2021-11-15T23:52:38.802" v="643" actId="1076"/>
          <ac:picMkLst>
            <pc:docMk/>
            <pc:sldMk cId="3159079782" sldId="271"/>
            <ac:picMk id="23" creationId="{B142D2D8-6AA8-4187-9676-48C0B1783E25}"/>
          </ac:picMkLst>
        </pc:picChg>
        <pc:picChg chg="add mod">
          <ac:chgData name="vusimuzimphela@gmail.com" userId="7a43e265bf2348ba" providerId="LiveId" clId="{999396C7-EAD5-4161-A522-BE0C4E63A74D}" dt="2021-11-15T23:52:53.136" v="645" actId="1076"/>
          <ac:picMkLst>
            <pc:docMk/>
            <pc:sldMk cId="3159079782" sldId="271"/>
            <ac:picMk id="24" creationId="{C66B2A5A-32FA-45B6-B9C1-BA5E03A542C2}"/>
          </ac:picMkLst>
        </pc:picChg>
        <pc:picChg chg="del">
          <ac:chgData name="vusimuzimphela@gmail.com" userId="7a43e265bf2348ba" providerId="LiveId" clId="{999396C7-EAD5-4161-A522-BE0C4E63A74D}" dt="2021-11-15T23:47:30.886" v="11" actId="478"/>
          <ac:picMkLst>
            <pc:docMk/>
            <pc:sldMk cId="3159079782" sldId="271"/>
            <ac:picMk id="38" creationId="{07B1CB6D-28C9-407B-8741-8A6164EF4131}"/>
          </ac:picMkLst>
        </pc:picChg>
      </pc:sldChg>
      <pc:sldChg chg="addSp delSp modSp mod">
        <pc:chgData name="vusimuzimphela@gmail.com" userId="7a43e265bf2348ba" providerId="LiveId" clId="{999396C7-EAD5-4161-A522-BE0C4E63A74D}" dt="2021-11-15T23:58:27.924" v="1045" actId="20577"/>
        <pc:sldMkLst>
          <pc:docMk/>
          <pc:sldMk cId="2212542766" sldId="272"/>
        </pc:sldMkLst>
        <pc:spChg chg="del">
          <ac:chgData name="vusimuzimphela@gmail.com" userId="7a43e265bf2348ba" providerId="LiveId" clId="{999396C7-EAD5-4161-A522-BE0C4E63A74D}" dt="2021-11-15T23:53:05.096" v="647" actId="478"/>
          <ac:spMkLst>
            <pc:docMk/>
            <pc:sldMk cId="2212542766" sldId="272"/>
            <ac:spMk id="3" creationId="{2ABAA529-5C82-45AA-8E51-BCB1993423A5}"/>
          </ac:spMkLst>
        </pc:spChg>
        <pc:spChg chg="mod">
          <ac:chgData name="vusimuzimphela@gmail.com" userId="7a43e265bf2348ba" providerId="LiveId" clId="{999396C7-EAD5-4161-A522-BE0C4E63A74D}" dt="2021-11-15T23:58:27.924" v="1045" actId="20577"/>
          <ac:spMkLst>
            <pc:docMk/>
            <pc:sldMk cId="2212542766" sldId="272"/>
            <ac:spMk id="21" creationId="{00000000-0000-0000-0000-000000000000}"/>
          </ac:spMkLst>
        </pc:spChg>
        <pc:spChg chg="del">
          <ac:chgData name="vusimuzimphela@gmail.com" userId="7a43e265bf2348ba" providerId="LiveId" clId="{999396C7-EAD5-4161-A522-BE0C4E63A74D}" dt="2021-11-15T23:53:20.276" v="648" actId="478"/>
          <ac:spMkLst>
            <pc:docMk/>
            <pc:sldMk cId="2212542766" sldId="272"/>
            <ac:spMk id="26" creationId="{5E2BBF5F-1735-4981-B8C8-92CA16736917}"/>
          </ac:spMkLst>
        </pc:spChg>
        <pc:spChg chg="del">
          <ac:chgData name="vusimuzimphela@gmail.com" userId="7a43e265bf2348ba" providerId="LiveId" clId="{999396C7-EAD5-4161-A522-BE0C4E63A74D}" dt="2021-11-15T23:53:27.956" v="650" actId="478"/>
          <ac:spMkLst>
            <pc:docMk/>
            <pc:sldMk cId="2212542766" sldId="272"/>
            <ac:spMk id="30" creationId="{D1A1EC3C-D7F6-4FF0-8A1E-5BC60F53A7C5}"/>
          </ac:spMkLst>
        </pc:spChg>
        <pc:spChg chg="del">
          <ac:chgData name="vusimuzimphela@gmail.com" userId="7a43e265bf2348ba" providerId="LiveId" clId="{999396C7-EAD5-4161-A522-BE0C4E63A74D}" dt="2021-11-15T23:53:32.546" v="651" actId="478"/>
          <ac:spMkLst>
            <pc:docMk/>
            <pc:sldMk cId="2212542766" sldId="272"/>
            <ac:spMk id="32" creationId="{5A4159B6-1982-4F82-8B8F-0874D80F861F}"/>
          </ac:spMkLst>
        </pc:spChg>
        <pc:spChg chg="del">
          <ac:chgData name="vusimuzimphela@gmail.com" userId="7a43e265bf2348ba" providerId="LiveId" clId="{999396C7-EAD5-4161-A522-BE0C4E63A74D}" dt="2021-11-15T23:53:36.792" v="652" actId="478"/>
          <ac:spMkLst>
            <pc:docMk/>
            <pc:sldMk cId="2212542766" sldId="272"/>
            <ac:spMk id="33" creationId="{674E6E65-8261-4A6E-B4EE-6A2C22A2D949}"/>
          </ac:spMkLst>
        </pc:spChg>
        <pc:spChg chg="del">
          <ac:chgData name="vusimuzimphela@gmail.com" userId="7a43e265bf2348ba" providerId="LiveId" clId="{999396C7-EAD5-4161-A522-BE0C4E63A74D}" dt="2021-11-15T23:53:41.910" v="653" actId="478"/>
          <ac:spMkLst>
            <pc:docMk/>
            <pc:sldMk cId="2212542766" sldId="272"/>
            <ac:spMk id="34" creationId="{837CED0C-08A3-44F8-B442-02F2F1A35C3E}"/>
          </ac:spMkLst>
        </pc:spChg>
        <pc:spChg chg="del">
          <ac:chgData name="vusimuzimphela@gmail.com" userId="7a43e265bf2348ba" providerId="LiveId" clId="{999396C7-EAD5-4161-A522-BE0C4E63A74D}" dt="2021-11-15T23:53:45.587" v="654" actId="478"/>
          <ac:spMkLst>
            <pc:docMk/>
            <pc:sldMk cId="2212542766" sldId="272"/>
            <ac:spMk id="35" creationId="{CEDA5FF8-256E-4405-B697-6362B452F8B3}"/>
          </ac:spMkLst>
        </pc:spChg>
        <pc:picChg chg="del">
          <ac:chgData name="vusimuzimphela@gmail.com" userId="7a43e265bf2348ba" providerId="LiveId" clId="{999396C7-EAD5-4161-A522-BE0C4E63A74D}" dt="2021-11-15T23:53:47.673" v="655" actId="478"/>
          <ac:picMkLst>
            <pc:docMk/>
            <pc:sldMk cId="2212542766" sldId="272"/>
            <ac:picMk id="19" creationId="{EE842AA8-968D-495F-8585-9A31F0DD1AE8}"/>
          </ac:picMkLst>
        </pc:picChg>
        <pc:picChg chg="add mod">
          <ac:chgData name="vusimuzimphela@gmail.com" userId="7a43e265bf2348ba" providerId="LiveId" clId="{999396C7-EAD5-4161-A522-BE0C4E63A74D}" dt="2021-11-15T23:54:40.708" v="667" actId="14100"/>
          <ac:picMkLst>
            <pc:docMk/>
            <pc:sldMk cId="2212542766" sldId="272"/>
            <ac:picMk id="22" creationId="{254E09F9-EE83-4065-AC22-C995AF8FA21B}"/>
          </ac:picMkLst>
        </pc:picChg>
        <pc:picChg chg="del">
          <ac:chgData name="vusimuzimphela@gmail.com" userId="7a43e265bf2348ba" providerId="LiveId" clId="{999396C7-EAD5-4161-A522-BE0C4E63A74D}" dt="2021-11-15T23:53:00.622" v="646" actId="478"/>
          <ac:picMkLst>
            <pc:docMk/>
            <pc:sldMk cId="2212542766" sldId="272"/>
            <ac:picMk id="23" creationId="{9C9B9DDA-4E97-4D0D-9460-3F911BC6B2A4}"/>
          </ac:picMkLst>
        </pc:picChg>
        <pc:picChg chg="mod">
          <ac:chgData name="vusimuzimphela@gmail.com" userId="7a43e265bf2348ba" providerId="LiveId" clId="{999396C7-EAD5-4161-A522-BE0C4E63A74D}" dt="2021-11-15T23:54:48.147" v="669" actId="1076"/>
          <ac:picMkLst>
            <pc:docMk/>
            <pc:sldMk cId="2212542766" sldId="272"/>
            <ac:picMk id="36" creationId="{92821BA8-587C-4EE9-AB7A-47F1B5D51830}"/>
          </ac:picMkLst>
        </pc:picChg>
        <pc:cxnChg chg="del">
          <ac:chgData name="vusimuzimphela@gmail.com" userId="7a43e265bf2348ba" providerId="LiveId" clId="{999396C7-EAD5-4161-A522-BE0C4E63A74D}" dt="2021-11-15T23:53:22.433" v="649" actId="478"/>
          <ac:cxnSpMkLst>
            <pc:docMk/>
            <pc:sldMk cId="2212542766" sldId="272"/>
            <ac:cxnSpMk id="25" creationId="{FF5BC9CF-6F4F-4CFF-B049-7632058D26ED}"/>
          </ac:cxnSpMkLst>
        </pc:cxnChg>
      </pc:sldChg>
      <pc:sldChg chg="del">
        <pc:chgData name="vusimuzimphela@gmail.com" userId="7a43e265bf2348ba" providerId="LiveId" clId="{999396C7-EAD5-4161-A522-BE0C4E63A74D}" dt="2021-11-15T23:58:01.336" v="1039" actId="47"/>
        <pc:sldMkLst>
          <pc:docMk/>
          <pc:sldMk cId="26119731" sldId="273"/>
        </pc:sldMkLst>
      </pc:sldChg>
      <pc:sldChg chg="del">
        <pc:chgData name="vusimuzimphela@gmail.com" userId="7a43e265bf2348ba" providerId="LiveId" clId="{999396C7-EAD5-4161-A522-BE0C4E63A74D}" dt="2021-11-15T23:58:04.324" v="1040" actId="47"/>
        <pc:sldMkLst>
          <pc:docMk/>
          <pc:sldMk cId="431754212" sldId="274"/>
        </pc:sldMkLst>
      </pc:sldChg>
      <pc:sldChg chg="del">
        <pc:chgData name="vusimuzimphela@gmail.com" userId="7a43e265bf2348ba" providerId="LiveId" clId="{999396C7-EAD5-4161-A522-BE0C4E63A74D}" dt="2021-11-15T23:58:14.283" v="1041" actId="47"/>
        <pc:sldMkLst>
          <pc:docMk/>
          <pc:sldMk cId="948992737" sldId="275"/>
        </pc:sldMkLst>
      </pc:sldChg>
      <pc:sldChg chg="del">
        <pc:chgData name="vusimuzimphela@gmail.com" userId="7a43e265bf2348ba" providerId="LiveId" clId="{999396C7-EAD5-4161-A522-BE0C4E63A74D}" dt="2021-11-15T23:58:16.765" v="1042" actId="47"/>
        <pc:sldMkLst>
          <pc:docMk/>
          <pc:sldMk cId="3570630031" sldId="276"/>
        </pc:sldMkLst>
      </pc:sldChg>
      <pc:sldChg chg="del">
        <pc:chgData name="vusimuzimphela@gmail.com" userId="7a43e265bf2348ba" providerId="LiveId" clId="{999396C7-EAD5-4161-A522-BE0C4E63A74D}" dt="2021-11-15T23:58:19.162" v="1043" actId="47"/>
        <pc:sldMkLst>
          <pc:docMk/>
          <pc:sldMk cId="3824766921" sldId="277"/>
        </pc:sldMkLst>
      </pc:sldChg>
    </pc:docChg>
  </pc:docChgLst>
  <pc:docChgLst>
    <pc:chgData name="vusimuzimphela@gmail.com" userId="7a43e265bf2348ba" providerId="LiveId" clId="{8A8F2EB6-2016-45AE-A5AD-0FDB2E54FC45}"/>
    <pc:docChg chg="undo custSel addSld delSld modSld sldOrd">
      <pc:chgData name="vusimuzimphela@gmail.com" userId="7a43e265bf2348ba" providerId="LiveId" clId="{8A8F2EB6-2016-45AE-A5AD-0FDB2E54FC45}" dt="2021-09-23T17:58:29.514" v="7646" actId="14100"/>
      <pc:docMkLst>
        <pc:docMk/>
      </pc:docMkLst>
      <pc:sldChg chg="addSp modSp mod">
        <pc:chgData name="vusimuzimphela@gmail.com" userId="7a43e265bf2348ba" providerId="LiveId" clId="{8A8F2EB6-2016-45AE-A5AD-0FDB2E54FC45}" dt="2021-09-23T17:44:46.309" v="7387" actId="20577"/>
        <pc:sldMkLst>
          <pc:docMk/>
          <pc:sldMk cId="3374790462" sldId="260"/>
        </pc:sldMkLst>
        <pc:spChg chg="add mod">
          <ac:chgData name="vusimuzimphela@gmail.com" userId="7a43e265bf2348ba" providerId="LiveId" clId="{8A8F2EB6-2016-45AE-A5AD-0FDB2E54FC45}" dt="2021-09-23T15:52:59.547" v="20" actId="113"/>
          <ac:spMkLst>
            <pc:docMk/>
            <pc:sldMk cId="3374790462" sldId="260"/>
            <ac:spMk id="2" creationId="{7BCE0450-8B12-471A-80B1-CE30F94993CB}"/>
          </ac:spMkLst>
        </pc:spChg>
        <pc:spChg chg="add mod">
          <ac:chgData name="vusimuzimphela@gmail.com" userId="7a43e265bf2348ba" providerId="LiveId" clId="{8A8F2EB6-2016-45AE-A5AD-0FDB2E54FC45}" dt="2021-09-23T15:54:20.594" v="57" actId="14100"/>
          <ac:spMkLst>
            <pc:docMk/>
            <pc:sldMk cId="3374790462" sldId="260"/>
            <ac:spMk id="3" creationId="{B7E46C3F-FF27-4802-B9EF-C0BFC5C88FAE}"/>
          </ac:spMkLst>
        </pc:spChg>
        <pc:spChg chg="mod">
          <ac:chgData name="vusimuzimphela@gmail.com" userId="7a43e265bf2348ba" providerId="LiveId" clId="{8A8F2EB6-2016-45AE-A5AD-0FDB2E54FC45}" dt="2021-09-23T15:55:00.476" v="67" actId="1076"/>
          <ac:spMkLst>
            <pc:docMk/>
            <pc:sldMk cId="3374790462" sldId="260"/>
            <ac:spMk id="8"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9"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10"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11"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12"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14"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15"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16"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17" creationId="{00000000-0000-0000-0000-000000000000}"/>
          </ac:spMkLst>
        </pc:spChg>
        <pc:spChg chg="mod">
          <ac:chgData name="vusimuzimphela@gmail.com" userId="7a43e265bf2348ba" providerId="LiveId" clId="{8A8F2EB6-2016-45AE-A5AD-0FDB2E54FC45}" dt="2021-09-23T15:55:00.476" v="67" actId="1076"/>
          <ac:spMkLst>
            <pc:docMk/>
            <pc:sldMk cId="3374790462" sldId="260"/>
            <ac:spMk id="18" creationId="{00000000-0000-0000-0000-000000000000}"/>
          </ac:spMkLst>
        </pc:spChg>
        <pc:spChg chg="mod">
          <ac:chgData name="vusimuzimphela@gmail.com" userId="7a43e265bf2348ba" providerId="LiveId" clId="{8A8F2EB6-2016-45AE-A5AD-0FDB2E54FC45}" dt="2021-09-23T15:55:48.693" v="99" actId="1076"/>
          <ac:spMkLst>
            <pc:docMk/>
            <pc:sldMk cId="3374790462" sldId="260"/>
            <ac:spMk id="19" creationId="{00000000-0000-0000-0000-000000000000}"/>
          </ac:spMkLst>
        </pc:spChg>
        <pc:spChg chg="mod">
          <ac:chgData name="vusimuzimphela@gmail.com" userId="7a43e265bf2348ba" providerId="LiveId" clId="{8A8F2EB6-2016-45AE-A5AD-0FDB2E54FC45}" dt="2021-09-23T15:54:57.089" v="65" actId="1076"/>
          <ac:spMkLst>
            <pc:docMk/>
            <pc:sldMk cId="3374790462" sldId="260"/>
            <ac:spMk id="20" creationId="{00000000-0000-0000-0000-000000000000}"/>
          </ac:spMkLst>
        </pc:spChg>
        <pc:spChg chg="mod">
          <ac:chgData name="vusimuzimphela@gmail.com" userId="7a43e265bf2348ba" providerId="LiveId" clId="{8A8F2EB6-2016-45AE-A5AD-0FDB2E54FC45}" dt="2021-09-23T17:44:46.309" v="7387" actId="20577"/>
          <ac:spMkLst>
            <pc:docMk/>
            <pc:sldMk cId="3374790462" sldId="260"/>
            <ac:spMk id="21" creationId="{00000000-0000-0000-0000-000000000000}"/>
          </ac:spMkLst>
        </pc:spChg>
        <pc:spChg chg="add mod">
          <ac:chgData name="vusimuzimphela@gmail.com" userId="7a43e265bf2348ba" providerId="LiveId" clId="{8A8F2EB6-2016-45AE-A5AD-0FDB2E54FC45}" dt="2021-09-23T15:54:26.729" v="58" actId="14100"/>
          <ac:spMkLst>
            <pc:docMk/>
            <pc:sldMk cId="3374790462" sldId="260"/>
            <ac:spMk id="23" creationId="{5F8BB015-32FD-46A3-81AA-416673B6151A}"/>
          </ac:spMkLst>
        </pc:spChg>
        <pc:spChg chg="add mod">
          <ac:chgData name="vusimuzimphela@gmail.com" userId="7a43e265bf2348ba" providerId="LiveId" clId="{8A8F2EB6-2016-45AE-A5AD-0FDB2E54FC45}" dt="2021-09-23T15:55:45.713" v="98" actId="1076"/>
          <ac:spMkLst>
            <pc:docMk/>
            <pc:sldMk cId="3374790462" sldId="260"/>
            <ac:spMk id="29" creationId="{E70550FF-04EC-4FDD-BF3B-292944105DD0}"/>
          </ac:spMkLst>
        </pc:spChg>
        <pc:grpChg chg="mod">
          <ac:chgData name="vusimuzimphela@gmail.com" userId="7a43e265bf2348ba" providerId="LiveId" clId="{8A8F2EB6-2016-45AE-A5AD-0FDB2E54FC45}" dt="2021-09-23T15:55:00.476" v="67" actId="1076"/>
          <ac:grpSpMkLst>
            <pc:docMk/>
            <pc:sldMk cId="3374790462" sldId="260"/>
            <ac:grpSpMk id="4" creationId="{00000000-0000-0000-0000-000000000000}"/>
          </ac:grpSpMkLst>
        </pc:grpChg>
        <pc:grpChg chg="mod">
          <ac:chgData name="vusimuzimphela@gmail.com" userId="7a43e265bf2348ba" providerId="LiveId" clId="{8A8F2EB6-2016-45AE-A5AD-0FDB2E54FC45}" dt="2021-09-23T15:55:00.476" v="67" actId="1076"/>
          <ac:grpSpMkLst>
            <pc:docMk/>
            <pc:sldMk cId="3374790462" sldId="260"/>
            <ac:grpSpMk id="5" creationId="{00000000-0000-0000-0000-000000000000}"/>
          </ac:grpSpMkLst>
        </pc:grpChg>
        <pc:grpChg chg="mod">
          <ac:chgData name="vusimuzimphela@gmail.com" userId="7a43e265bf2348ba" providerId="LiveId" clId="{8A8F2EB6-2016-45AE-A5AD-0FDB2E54FC45}" dt="2021-09-23T15:55:00.476" v="67" actId="1076"/>
          <ac:grpSpMkLst>
            <pc:docMk/>
            <pc:sldMk cId="3374790462" sldId="260"/>
            <ac:grpSpMk id="7" creationId="{00000000-0000-0000-0000-000000000000}"/>
          </ac:grpSpMkLst>
        </pc:grpChg>
        <pc:grpChg chg="mod">
          <ac:chgData name="vusimuzimphela@gmail.com" userId="7a43e265bf2348ba" providerId="LiveId" clId="{8A8F2EB6-2016-45AE-A5AD-0FDB2E54FC45}" dt="2021-09-23T15:55:00.476" v="67" actId="1076"/>
          <ac:grpSpMkLst>
            <pc:docMk/>
            <pc:sldMk cId="3374790462" sldId="260"/>
            <ac:grpSpMk id="13" creationId="{00000000-0000-0000-0000-000000000000}"/>
          </ac:grpSpMkLst>
        </pc:grpChg>
        <pc:picChg chg="mod">
          <ac:chgData name="vusimuzimphela@gmail.com" userId="7a43e265bf2348ba" providerId="LiveId" clId="{8A8F2EB6-2016-45AE-A5AD-0FDB2E54FC45}" dt="2021-09-23T15:55:00.476" v="67" actId="1076"/>
          <ac:picMkLst>
            <pc:docMk/>
            <pc:sldMk cId="3374790462" sldId="260"/>
            <ac:picMk id="6" creationId="{00000000-0000-0000-0000-000000000000}"/>
          </ac:picMkLst>
        </pc:picChg>
        <pc:picChg chg="mod">
          <ac:chgData name="vusimuzimphela@gmail.com" userId="7a43e265bf2348ba" providerId="LiveId" clId="{8A8F2EB6-2016-45AE-A5AD-0FDB2E54FC45}" dt="2021-09-23T15:55:51.807" v="100" actId="1076"/>
          <ac:picMkLst>
            <pc:docMk/>
            <pc:sldMk cId="3374790462" sldId="260"/>
            <ac:picMk id="22" creationId="{00000000-0000-0000-0000-000000000000}"/>
          </ac:picMkLst>
        </pc:picChg>
        <pc:cxnChg chg="add mod">
          <ac:chgData name="vusimuzimphela@gmail.com" userId="7a43e265bf2348ba" providerId="LiveId" clId="{8A8F2EB6-2016-45AE-A5AD-0FDB2E54FC45}" dt="2021-09-23T15:54:59.588" v="66" actId="1076"/>
          <ac:cxnSpMkLst>
            <pc:docMk/>
            <pc:sldMk cId="3374790462" sldId="260"/>
            <ac:cxnSpMk id="25" creationId="{BF8C18CD-C004-4261-A222-615A1ED173CE}"/>
          </ac:cxnSpMkLst>
        </pc:cxnChg>
        <pc:cxnChg chg="add mod">
          <ac:chgData name="vusimuzimphela@gmail.com" userId="7a43e265bf2348ba" providerId="LiveId" clId="{8A8F2EB6-2016-45AE-A5AD-0FDB2E54FC45}" dt="2021-09-23T15:54:50.504" v="64" actId="14100"/>
          <ac:cxnSpMkLst>
            <pc:docMk/>
            <pc:sldMk cId="3374790462" sldId="260"/>
            <ac:cxnSpMk id="27" creationId="{0B895893-3B2A-4DCE-ABB0-61B4EEA944EE}"/>
          </ac:cxnSpMkLst>
        </pc:cxnChg>
      </pc:sldChg>
      <pc:sldChg chg="addSp delSp modSp mod">
        <pc:chgData name="vusimuzimphela@gmail.com" userId="7a43e265bf2348ba" providerId="LiveId" clId="{8A8F2EB6-2016-45AE-A5AD-0FDB2E54FC45}" dt="2021-09-23T17:45:31.486" v="7389" actId="20577"/>
        <pc:sldMkLst>
          <pc:docMk/>
          <pc:sldMk cId="2906453356" sldId="262"/>
        </pc:sldMkLst>
        <pc:spChg chg="del">
          <ac:chgData name="vusimuzimphela@gmail.com" userId="7a43e265bf2348ba" providerId="LiveId" clId="{8A8F2EB6-2016-45AE-A5AD-0FDB2E54FC45}" dt="2021-09-23T16:03:12.174" v="687" actId="478"/>
          <ac:spMkLst>
            <pc:docMk/>
            <pc:sldMk cId="2906453356" sldId="262"/>
            <ac:spMk id="2" creationId="{00000000-0000-0000-0000-000000000000}"/>
          </ac:spMkLst>
        </pc:spChg>
        <pc:spChg chg="add mod">
          <ac:chgData name="vusimuzimphela@gmail.com" userId="7a43e265bf2348ba" providerId="LiveId" clId="{8A8F2EB6-2016-45AE-A5AD-0FDB2E54FC45}" dt="2021-09-23T16:11:22.943" v="1299" actId="14100"/>
          <ac:spMkLst>
            <pc:docMk/>
            <pc:sldMk cId="2906453356" sldId="262"/>
            <ac:spMk id="3" creationId="{EBA96D87-C7EE-4FC8-9DA7-C34172C2A19F}"/>
          </ac:spMkLst>
        </pc:spChg>
        <pc:spChg chg="add mod">
          <ac:chgData name="vusimuzimphela@gmail.com" userId="7a43e265bf2348ba" providerId="LiveId" clId="{8A8F2EB6-2016-45AE-A5AD-0FDB2E54FC45}" dt="2021-09-23T16:12:55.906" v="1382" actId="14100"/>
          <ac:spMkLst>
            <pc:docMk/>
            <pc:sldMk cId="2906453356" sldId="262"/>
            <ac:spMk id="19" creationId="{ED346614-1317-426D-B9C1-C543B9556AFB}"/>
          </ac:spMkLst>
        </pc:spChg>
        <pc:spChg chg="mod">
          <ac:chgData name="vusimuzimphela@gmail.com" userId="7a43e265bf2348ba" providerId="LiveId" clId="{8A8F2EB6-2016-45AE-A5AD-0FDB2E54FC45}" dt="2021-09-23T17:45:31.486" v="7389" actId="20577"/>
          <ac:spMkLst>
            <pc:docMk/>
            <pc:sldMk cId="2906453356" sldId="262"/>
            <ac:spMk id="21" creationId="{00000000-0000-0000-0000-000000000000}"/>
          </ac:spMkLst>
        </pc:spChg>
        <pc:spChg chg="mod">
          <ac:chgData name="vusimuzimphela@gmail.com" userId="7a43e265bf2348ba" providerId="LiveId" clId="{8A8F2EB6-2016-45AE-A5AD-0FDB2E54FC45}" dt="2021-09-23T16:02:10.560" v="673" actId="1076"/>
          <ac:spMkLst>
            <pc:docMk/>
            <pc:sldMk cId="2906453356" sldId="262"/>
            <ac:spMk id="23" creationId="{00000000-0000-0000-0000-000000000000}"/>
          </ac:spMkLst>
        </pc:spChg>
        <pc:spChg chg="mod">
          <ac:chgData name="vusimuzimphela@gmail.com" userId="7a43e265bf2348ba" providerId="LiveId" clId="{8A8F2EB6-2016-45AE-A5AD-0FDB2E54FC45}" dt="2021-09-23T16:02:54.436" v="683" actId="1076"/>
          <ac:spMkLst>
            <pc:docMk/>
            <pc:sldMk cId="2906453356" sldId="262"/>
            <ac:spMk id="24" creationId="{00000000-0000-0000-0000-000000000000}"/>
          </ac:spMkLst>
        </pc:spChg>
        <pc:spChg chg="mod">
          <ac:chgData name="vusimuzimphela@gmail.com" userId="7a43e265bf2348ba" providerId="LiveId" clId="{8A8F2EB6-2016-45AE-A5AD-0FDB2E54FC45}" dt="2021-09-23T16:02:17.052" v="674" actId="1076"/>
          <ac:spMkLst>
            <pc:docMk/>
            <pc:sldMk cId="2906453356" sldId="262"/>
            <ac:spMk id="25" creationId="{00000000-0000-0000-0000-000000000000}"/>
          </ac:spMkLst>
        </pc:spChg>
        <pc:spChg chg="mod">
          <ac:chgData name="vusimuzimphela@gmail.com" userId="7a43e265bf2348ba" providerId="LiveId" clId="{8A8F2EB6-2016-45AE-A5AD-0FDB2E54FC45}" dt="2021-09-23T16:02:51.231" v="682" actId="1076"/>
          <ac:spMkLst>
            <pc:docMk/>
            <pc:sldMk cId="2906453356" sldId="262"/>
            <ac:spMk id="26" creationId="{00000000-0000-0000-0000-000000000000}"/>
          </ac:spMkLst>
        </pc:spChg>
        <pc:spChg chg="mod">
          <ac:chgData name="vusimuzimphela@gmail.com" userId="7a43e265bf2348ba" providerId="LiveId" clId="{8A8F2EB6-2016-45AE-A5AD-0FDB2E54FC45}" dt="2021-09-23T16:02:57.961" v="684" actId="1076"/>
          <ac:spMkLst>
            <pc:docMk/>
            <pc:sldMk cId="2906453356" sldId="262"/>
            <ac:spMk id="27" creationId="{00000000-0000-0000-0000-000000000000}"/>
          </ac:spMkLst>
        </pc:spChg>
        <pc:spChg chg="mod">
          <ac:chgData name="vusimuzimphela@gmail.com" userId="7a43e265bf2348ba" providerId="LiveId" clId="{8A8F2EB6-2016-45AE-A5AD-0FDB2E54FC45}" dt="2021-09-23T16:03:01.213" v="685" actId="1076"/>
          <ac:spMkLst>
            <pc:docMk/>
            <pc:sldMk cId="2906453356" sldId="262"/>
            <ac:spMk id="28" creationId="{00000000-0000-0000-0000-000000000000}"/>
          </ac:spMkLst>
        </pc:spChg>
        <pc:spChg chg="mod">
          <ac:chgData name="vusimuzimphela@gmail.com" userId="7a43e265bf2348ba" providerId="LiveId" clId="{8A8F2EB6-2016-45AE-A5AD-0FDB2E54FC45}" dt="2021-09-23T16:03:47.990" v="729" actId="20577"/>
          <ac:spMkLst>
            <pc:docMk/>
            <pc:sldMk cId="2906453356" sldId="262"/>
            <ac:spMk id="29" creationId="{00000000-0000-0000-0000-000000000000}"/>
          </ac:spMkLst>
        </pc:spChg>
        <pc:spChg chg="mod">
          <ac:chgData name="vusimuzimphela@gmail.com" userId="7a43e265bf2348ba" providerId="LiveId" clId="{8A8F2EB6-2016-45AE-A5AD-0FDB2E54FC45}" dt="2021-09-23T16:03:37.825" v="717" actId="14100"/>
          <ac:spMkLst>
            <pc:docMk/>
            <pc:sldMk cId="2906453356" sldId="262"/>
            <ac:spMk id="30" creationId="{00000000-0000-0000-0000-000000000000}"/>
          </ac:spMkLst>
        </pc:spChg>
        <pc:picChg chg="del">
          <ac:chgData name="vusimuzimphela@gmail.com" userId="7a43e265bf2348ba" providerId="LiveId" clId="{8A8F2EB6-2016-45AE-A5AD-0FDB2E54FC45}" dt="2021-09-23T16:03:51.037" v="730" actId="478"/>
          <ac:picMkLst>
            <pc:docMk/>
            <pc:sldMk cId="2906453356" sldId="262"/>
            <ac:picMk id="31" creationId="{00000000-0000-0000-0000-000000000000}"/>
          </ac:picMkLst>
        </pc:picChg>
        <pc:picChg chg="mod">
          <ac:chgData name="vusimuzimphela@gmail.com" userId="7a43e265bf2348ba" providerId="LiveId" clId="{8A8F2EB6-2016-45AE-A5AD-0FDB2E54FC45}" dt="2021-09-23T16:03:54.463" v="731" actId="1076"/>
          <ac:picMkLst>
            <pc:docMk/>
            <pc:sldMk cId="2906453356" sldId="262"/>
            <ac:picMk id="32" creationId="{00000000-0000-0000-0000-000000000000}"/>
          </ac:picMkLst>
        </pc:picChg>
      </pc:sldChg>
      <pc:sldChg chg="del">
        <pc:chgData name="vusimuzimphela@gmail.com" userId="7a43e265bf2348ba" providerId="LiveId" clId="{8A8F2EB6-2016-45AE-A5AD-0FDB2E54FC45}" dt="2021-09-23T16:30:20.501" v="2838" actId="47"/>
        <pc:sldMkLst>
          <pc:docMk/>
          <pc:sldMk cId="3999348929" sldId="264"/>
        </pc:sldMkLst>
      </pc:sldChg>
      <pc:sldChg chg="addSp delSp modSp mod">
        <pc:chgData name="vusimuzimphela@gmail.com" userId="7a43e265bf2348ba" providerId="LiveId" clId="{8A8F2EB6-2016-45AE-A5AD-0FDB2E54FC45}" dt="2021-09-23T17:48:13.477" v="7487" actId="20577"/>
        <pc:sldMkLst>
          <pc:docMk/>
          <pc:sldMk cId="4290942102" sldId="266"/>
        </pc:sldMkLst>
        <pc:spChg chg="add mod">
          <ac:chgData name="vusimuzimphela@gmail.com" userId="7a43e265bf2348ba" providerId="LiveId" clId="{8A8F2EB6-2016-45AE-A5AD-0FDB2E54FC45}" dt="2021-09-23T16:22:25.060" v="1892" actId="1076"/>
          <ac:spMkLst>
            <pc:docMk/>
            <pc:sldMk cId="4290942102" sldId="266"/>
            <ac:spMk id="2" creationId="{6D4C6810-9B77-4530-8684-C75661CF95DD}"/>
          </ac:spMkLst>
        </pc:spChg>
        <pc:spChg chg="add mod">
          <ac:chgData name="vusimuzimphela@gmail.com" userId="7a43e265bf2348ba" providerId="LiveId" clId="{8A8F2EB6-2016-45AE-A5AD-0FDB2E54FC45}" dt="2021-09-23T16:31:53.502" v="2854" actId="14100"/>
          <ac:spMkLst>
            <pc:docMk/>
            <pc:sldMk cId="4290942102" sldId="266"/>
            <ac:spMk id="20" creationId="{65D772AA-9322-4135-AA52-81B8B2B81095}"/>
          </ac:spMkLst>
        </pc:spChg>
        <pc:spChg chg="mod">
          <ac:chgData name="vusimuzimphela@gmail.com" userId="7a43e265bf2348ba" providerId="LiveId" clId="{8A8F2EB6-2016-45AE-A5AD-0FDB2E54FC45}" dt="2021-09-23T17:48:13.477" v="7487" actId="20577"/>
          <ac:spMkLst>
            <pc:docMk/>
            <pc:sldMk cId="4290942102" sldId="266"/>
            <ac:spMk id="21" creationId="{00000000-0000-0000-0000-000000000000}"/>
          </ac:spMkLst>
        </pc:spChg>
        <pc:spChg chg="del mod">
          <ac:chgData name="vusimuzimphela@gmail.com" userId="7a43e265bf2348ba" providerId="LiveId" clId="{8A8F2EB6-2016-45AE-A5AD-0FDB2E54FC45}" dt="2021-09-23T16:20:46.014" v="1879" actId="478"/>
          <ac:spMkLst>
            <pc:docMk/>
            <pc:sldMk cId="4290942102" sldId="266"/>
            <ac:spMk id="26" creationId="{00000000-0000-0000-0000-000000000000}"/>
          </ac:spMkLst>
        </pc:spChg>
        <pc:spChg chg="add mod">
          <ac:chgData name="vusimuzimphela@gmail.com" userId="7a43e265bf2348ba" providerId="LiveId" clId="{8A8F2EB6-2016-45AE-A5AD-0FDB2E54FC45}" dt="2021-09-23T16:32:06.225" v="2856" actId="1076"/>
          <ac:spMkLst>
            <pc:docMk/>
            <pc:sldMk cId="4290942102" sldId="266"/>
            <ac:spMk id="28" creationId="{5DFD998B-D42E-4369-B80A-14B4417410D3}"/>
          </ac:spMkLst>
        </pc:spChg>
        <pc:spChg chg="add mod">
          <ac:chgData name="vusimuzimphela@gmail.com" userId="7a43e265bf2348ba" providerId="LiveId" clId="{8A8F2EB6-2016-45AE-A5AD-0FDB2E54FC45}" dt="2021-09-23T16:32:16.839" v="2859" actId="1076"/>
          <ac:spMkLst>
            <pc:docMk/>
            <pc:sldMk cId="4290942102" sldId="266"/>
            <ac:spMk id="29" creationId="{7A42D240-D4B3-473F-85FF-CC1E43B974B0}"/>
          </ac:spMkLst>
        </pc:spChg>
        <pc:spChg chg="del">
          <ac:chgData name="vusimuzimphela@gmail.com" userId="7a43e265bf2348ba" providerId="LiveId" clId="{8A8F2EB6-2016-45AE-A5AD-0FDB2E54FC45}" dt="2021-09-23T16:20:50.341" v="1880" actId="478"/>
          <ac:spMkLst>
            <pc:docMk/>
            <pc:sldMk cId="4290942102" sldId="266"/>
            <ac:spMk id="33" creationId="{00000000-0000-0000-0000-000000000000}"/>
          </ac:spMkLst>
        </pc:spChg>
        <pc:spChg chg="del">
          <ac:chgData name="vusimuzimphela@gmail.com" userId="7a43e265bf2348ba" providerId="LiveId" clId="{8A8F2EB6-2016-45AE-A5AD-0FDB2E54FC45}" dt="2021-09-23T16:20:51.509" v="1881" actId="478"/>
          <ac:spMkLst>
            <pc:docMk/>
            <pc:sldMk cId="4290942102" sldId="266"/>
            <ac:spMk id="40" creationId="{00000000-0000-0000-0000-000000000000}"/>
          </ac:spMkLst>
        </pc:spChg>
        <pc:picChg chg="add mod">
          <ac:chgData name="vusimuzimphela@gmail.com" userId="7a43e265bf2348ba" providerId="LiveId" clId="{8A8F2EB6-2016-45AE-A5AD-0FDB2E54FC45}" dt="2021-09-23T16:29:57.317" v="2837" actId="1076"/>
          <ac:picMkLst>
            <pc:docMk/>
            <pc:sldMk cId="4290942102" sldId="266"/>
            <ac:picMk id="19" creationId="{EE842AA8-968D-495F-8585-9A31F0DD1AE8}"/>
          </ac:picMkLst>
        </pc:picChg>
        <pc:picChg chg="add del mod">
          <ac:chgData name="vusimuzimphela@gmail.com" userId="7a43e265bf2348ba" providerId="LiveId" clId="{8A8F2EB6-2016-45AE-A5AD-0FDB2E54FC45}" dt="2021-09-23T16:31:33.411" v="2849" actId="478"/>
          <ac:picMkLst>
            <pc:docMk/>
            <pc:sldMk cId="4290942102" sldId="266"/>
            <ac:picMk id="25" creationId="{58E315E8-6190-4C86-BBFE-B90C3471ECFD}"/>
          </ac:picMkLst>
        </pc:picChg>
        <pc:picChg chg="add mod">
          <ac:chgData name="vusimuzimphela@gmail.com" userId="7a43e265bf2348ba" providerId="LiveId" clId="{8A8F2EB6-2016-45AE-A5AD-0FDB2E54FC45}" dt="2021-09-23T16:31:43.407" v="2852" actId="1076"/>
          <ac:picMkLst>
            <pc:docMk/>
            <pc:sldMk cId="4290942102" sldId="266"/>
            <ac:picMk id="27" creationId="{34B89BBC-4B30-4101-8C9F-C090B741D607}"/>
          </ac:picMkLst>
        </pc:picChg>
        <pc:picChg chg="mod">
          <ac:chgData name="vusimuzimphela@gmail.com" userId="7a43e265bf2348ba" providerId="LiveId" clId="{8A8F2EB6-2016-45AE-A5AD-0FDB2E54FC45}" dt="2021-09-23T16:29:49.569" v="2836" actId="1076"/>
          <ac:picMkLst>
            <pc:docMk/>
            <pc:sldMk cId="4290942102" sldId="266"/>
            <ac:picMk id="41" creationId="{00000000-0000-0000-0000-000000000000}"/>
          </ac:picMkLst>
        </pc:picChg>
      </pc:sldChg>
      <pc:sldChg chg="addSp modSp add mod ord">
        <pc:chgData name="vusimuzimphela@gmail.com" userId="7a43e265bf2348ba" providerId="LiveId" clId="{8A8F2EB6-2016-45AE-A5AD-0FDB2E54FC45}" dt="2021-09-23T17:46:37.967" v="7453" actId="20577"/>
        <pc:sldMkLst>
          <pc:docMk/>
          <pc:sldMk cId="1542706155" sldId="267"/>
        </pc:sldMkLst>
        <pc:spChg chg="mod">
          <ac:chgData name="vusimuzimphela@gmail.com" userId="7a43e265bf2348ba" providerId="LiveId" clId="{8A8F2EB6-2016-45AE-A5AD-0FDB2E54FC45}" dt="2021-09-23T16:14:44.690" v="1408" actId="1076"/>
          <ac:spMkLst>
            <pc:docMk/>
            <pc:sldMk cId="1542706155" sldId="267"/>
            <ac:spMk id="8"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9"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10"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11"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12"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14"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15"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16"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17" creationId="{00000000-0000-0000-0000-000000000000}"/>
          </ac:spMkLst>
        </pc:spChg>
        <pc:spChg chg="mod">
          <ac:chgData name="vusimuzimphela@gmail.com" userId="7a43e265bf2348ba" providerId="LiveId" clId="{8A8F2EB6-2016-45AE-A5AD-0FDB2E54FC45}" dt="2021-09-23T16:14:44.690" v="1408" actId="1076"/>
          <ac:spMkLst>
            <pc:docMk/>
            <pc:sldMk cId="1542706155" sldId="267"/>
            <ac:spMk id="18" creationId="{00000000-0000-0000-0000-000000000000}"/>
          </ac:spMkLst>
        </pc:spChg>
        <pc:spChg chg="mod">
          <ac:chgData name="vusimuzimphela@gmail.com" userId="7a43e265bf2348ba" providerId="LiveId" clId="{8A8F2EB6-2016-45AE-A5AD-0FDB2E54FC45}" dt="2021-09-23T17:46:37.967" v="7453" actId="20577"/>
          <ac:spMkLst>
            <pc:docMk/>
            <pc:sldMk cId="1542706155" sldId="267"/>
            <ac:spMk id="21" creationId="{00000000-0000-0000-0000-000000000000}"/>
          </ac:spMkLst>
        </pc:spChg>
        <pc:spChg chg="add mod">
          <ac:chgData name="vusimuzimphela@gmail.com" userId="7a43e265bf2348ba" providerId="LiveId" clId="{8A8F2EB6-2016-45AE-A5AD-0FDB2E54FC45}" dt="2021-09-23T16:14:49.224" v="1409" actId="1076"/>
          <ac:spMkLst>
            <pc:docMk/>
            <pc:sldMk cId="1542706155" sldId="267"/>
            <ac:spMk id="24" creationId="{503C50BA-B7AD-4D5E-A755-1D35C8536254}"/>
          </ac:spMkLst>
        </pc:spChg>
        <pc:spChg chg="add mod">
          <ac:chgData name="vusimuzimphela@gmail.com" userId="7a43e265bf2348ba" providerId="LiveId" clId="{8A8F2EB6-2016-45AE-A5AD-0FDB2E54FC45}" dt="2021-09-23T16:15:24.452" v="1432" actId="1076"/>
          <ac:spMkLst>
            <pc:docMk/>
            <pc:sldMk cId="1542706155" sldId="267"/>
            <ac:spMk id="26" creationId="{4FFCB73D-3734-4044-B7D6-A86A2B2134CD}"/>
          </ac:spMkLst>
        </pc:spChg>
        <pc:spChg chg="add mod">
          <ac:chgData name="vusimuzimphela@gmail.com" userId="7a43e265bf2348ba" providerId="LiveId" clId="{8A8F2EB6-2016-45AE-A5AD-0FDB2E54FC45}" dt="2021-09-23T16:19:30.236" v="1848" actId="14100"/>
          <ac:spMkLst>
            <pc:docMk/>
            <pc:sldMk cId="1542706155" sldId="267"/>
            <ac:spMk id="30" creationId="{0749249E-9D60-447F-9A27-6F37E6482DDD}"/>
          </ac:spMkLst>
        </pc:spChg>
        <pc:spChg chg="add mod">
          <ac:chgData name="vusimuzimphela@gmail.com" userId="7a43e265bf2348ba" providerId="LiveId" clId="{8A8F2EB6-2016-45AE-A5AD-0FDB2E54FC45}" dt="2021-09-23T16:19:46.877" v="1851" actId="14100"/>
          <ac:spMkLst>
            <pc:docMk/>
            <pc:sldMk cId="1542706155" sldId="267"/>
            <ac:spMk id="31" creationId="{14926B3E-9357-4DCB-AFEA-7C73D4361A5F}"/>
          </ac:spMkLst>
        </pc:spChg>
        <pc:grpChg chg="mod">
          <ac:chgData name="vusimuzimphela@gmail.com" userId="7a43e265bf2348ba" providerId="LiveId" clId="{8A8F2EB6-2016-45AE-A5AD-0FDB2E54FC45}" dt="2021-09-23T16:14:44.690" v="1408" actId="1076"/>
          <ac:grpSpMkLst>
            <pc:docMk/>
            <pc:sldMk cId="1542706155" sldId="267"/>
            <ac:grpSpMk id="4" creationId="{00000000-0000-0000-0000-000000000000}"/>
          </ac:grpSpMkLst>
        </pc:grpChg>
        <pc:grpChg chg="mod">
          <ac:chgData name="vusimuzimphela@gmail.com" userId="7a43e265bf2348ba" providerId="LiveId" clId="{8A8F2EB6-2016-45AE-A5AD-0FDB2E54FC45}" dt="2021-09-23T16:14:44.690" v="1408" actId="1076"/>
          <ac:grpSpMkLst>
            <pc:docMk/>
            <pc:sldMk cId="1542706155" sldId="267"/>
            <ac:grpSpMk id="5" creationId="{00000000-0000-0000-0000-000000000000}"/>
          </ac:grpSpMkLst>
        </pc:grpChg>
        <pc:grpChg chg="mod">
          <ac:chgData name="vusimuzimphela@gmail.com" userId="7a43e265bf2348ba" providerId="LiveId" clId="{8A8F2EB6-2016-45AE-A5AD-0FDB2E54FC45}" dt="2021-09-23T16:14:44.690" v="1408" actId="1076"/>
          <ac:grpSpMkLst>
            <pc:docMk/>
            <pc:sldMk cId="1542706155" sldId="267"/>
            <ac:grpSpMk id="7" creationId="{00000000-0000-0000-0000-000000000000}"/>
          </ac:grpSpMkLst>
        </pc:grpChg>
        <pc:grpChg chg="mod">
          <ac:chgData name="vusimuzimphela@gmail.com" userId="7a43e265bf2348ba" providerId="LiveId" clId="{8A8F2EB6-2016-45AE-A5AD-0FDB2E54FC45}" dt="2021-09-23T16:14:44.690" v="1408" actId="1076"/>
          <ac:grpSpMkLst>
            <pc:docMk/>
            <pc:sldMk cId="1542706155" sldId="267"/>
            <ac:grpSpMk id="13" creationId="{00000000-0000-0000-0000-000000000000}"/>
          </ac:grpSpMkLst>
        </pc:grpChg>
        <pc:picChg chg="mod">
          <ac:chgData name="vusimuzimphela@gmail.com" userId="7a43e265bf2348ba" providerId="LiveId" clId="{8A8F2EB6-2016-45AE-A5AD-0FDB2E54FC45}" dt="2021-09-23T16:14:44.690" v="1408" actId="1076"/>
          <ac:picMkLst>
            <pc:docMk/>
            <pc:sldMk cId="1542706155" sldId="267"/>
            <ac:picMk id="6" creationId="{00000000-0000-0000-0000-000000000000}"/>
          </ac:picMkLst>
        </pc:picChg>
        <pc:picChg chg="mod">
          <ac:chgData name="vusimuzimphela@gmail.com" userId="7a43e265bf2348ba" providerId="LiveId" clId="{8A8F2EB6-2016-45AE-A5AD-0FDB2E54FC45}" dt="2021-09-23T16:13:50.174" v="1388" actId="1076"/>
          <ac:picMkLst>
            <pc:docMk/>
            <pc:sldMk cId="1542706155" sldId="267"/>
            <ac:picMk id="22" creationId="{00000000-0000-0000-0000-000000000000}"/>
          </ac:picMkLst>
        </pc:picChg>
      </pc:sldChg>
      <pc:sldChg chg="addSp delSp modSp add mod">
        <pc:chgData name="vusimuzimphela@gmail.com" userId="7a43e265bf2348ba" providerId="LiveId" clId="{8A8F2EB6-2016-45AE-A5AD-0FDB2E54FC45}" dt="2021-09-23T17:49:24.109" v="7508" actId="20577"/>
        <pc:sldMkLst>
          <pc:docMk/>
          <pc:sldMk cId="2821057939" sldId="268"/>
        </pc:sldMkLst>
        <pc:spChg chg="add mod">
          <ac:chgData name="vusimuzimphela@gmail.com" userId="7a43e265bf2348ba" providerId="LiveId" clId="{8A8F2EB6-2016-45AE-A5AD-0FDB2E54FC45}" dt="2021-09-23T16:37:11.098" v="3010" actId="1076"/>
          <ac:spMkLst>
            <pc:docMk/>
            <pc:sldMk cId="2821057939" sldId="268"/>
            <ac:spMk id="3" creationId="{2ABAA529-5C82-45AA-8E51-BCB1993423A5}"/>
          </ac:spMkLst>
        </pc:spChg>
        <pc:spChg chg="del">
          <ac:chgData name="vusimuzimphela@gmail.com" userId="7a43e265bf2348ba" providerId="LiveId" clId="{8A8F2EB6-2016-45AE-A5AD-0FDB2E54FC45}" dt="2021-09-23T16:32:33.331" v="2863" actId="478"/>
          <ac:spMkLst>
            <pc:docMk/>
            <pc:sldMk cId="2821057939" sldId="268"/>
            <ac:spMk id="20" creationId="{65D772AA-9322-4135-AA52-81B8B2B81095}"/>
          </ac:spMkLst>
        </pc:spChg>
        <pc:spChg chg="mod">
          <ac:chgData name="vusimuzimphela@gmail.com" userId="7a43e265bf2348ba" providerId="LiveId" clId="{8A8F2EB6-2016-45AE-A5AD-0FDB2E54FC45}" dt="2021-09-23T17:49:24.109" v="7508" actId="20577"/>
          <ac:spMkLst>
            <pc:docMk/>
            <pc:sldMk cId="2821057939" sldId="268"/>
            <ac:spMk id="21" creationId="{00000000-0000-0000-0000-000000000000}"/>
          </ac:spMkLst>
        </pc:spChg>
        <pc:spChg chg="add mod">
          <ac:chgData name="vusimuzimphela@gmail.com" userId="7a43e265bf2348ba" providerId="LiveId" clId="{8A8F2EB6-2016-45AE-A5AD-0FDB2E54FC45}" dt="2021-09-23T16:34:26.040" v="2892" actId="1076"/>
          <ac:spMkLst>
            <pc:docMk/>
            <pc:sldMk cId="2821057939" sldId="268"/>
            <ac:spMk id="26" creationId="{5E2BBF5F-1735-4981-B8C8-92CA16736917}"/>
          </ac:spMkLst>
        </pc:spChg>
        <pc:spChg chg="del">
          <ac:chgData name="vusimuzimphela@gmail.com" userId="7a43e265bf2348ba" providerId="LiveId" clId="{8A8F2EB6-2016-45AE-A5AD-0FDB2E54FC45}" dt="2021-09-23T16:32:34.236" v="2864" actId="478"/>
          <ac:spMkLst>
            <pc:docMk/>
            <pc:sldMk cId="2821057939" sldId="268"/>
            <ac:spMk id="28" creationId="{5DFD998B-D42E-4369-B80A-14B4417410D3}"/>
          </ac:spMkLst>
        </pc:spChg>
        <pc:spChg chg="del">
          <ac:chgData name="vusimuzimphela@gmail.com" userId="7a43e265bf2348ba" providerId="LiveId" clId="{8A8F2EB6-2016-45AE-A5AD-0FDB2E54FC45}" dt="2021-09-23T16:32:31.646" v="2861" actId="478"/>
          <ac:spMkLst>
            <pc:docMk/>
            <pc:sldMk cId="2821057939" sldId="268"/>
            <ac:spMk id="29" creationId="{7A42D240-D4B3-473F-85FF-CC1E43B974B0}"/>
          </ac:spMkLst>
        </pc:spChg>
        <pc:spChg chg="add mod">
          <ac:chgData name="vusimuzimphela@gmail.com" userId="7a43e265bf2348ba" providerId="LiveId" clId="{8A8F2EB6-2016-45AE-A5AD-0FDB2E54FC45}" dt="2021-09-23T16:39:23.816" v="3063" actId="1076"/>
          <ac:spMkLst>
            <pc:docMk/>
            <pc:sldMk cId="2821057939" sldId="268"/>
            <ac:spMk id="30" creationId="{D1A1EC3C-D7F6-4FF0-8A1E-5BC60F53A7C5}"/>
          </ac:spMkLst>
        </pc:spChg>
        <pc:spChg chg="add mod">
          <ac:chgData name="vusimuzimphela@gmail.com" userId="7a43e265bf2348ba" providerId="LiveId" clId="{8A8F2EB6-2016-45AE-A5AD-0FDB2E54FC45}" dt="2021-09-23T16:39:20.737" v="3062" actId="1076"/>
          <ac:spMkLst>
            <pc:docMk/>
            <pc:sldMk cId="2821057939" sldId="268"/>
            <ac:spMk id="32" creationId="{5A4159B6-1982-4F82-8B8F-0874D80F861F}"/>
          </ac:spMkLst>
        </pc:spChg>
        <pc:spChg chg="add mod">
          <ac:chgData name="vusimuzimphela@gmail.com" userId="7a43e265bf2348ba" providerId="LiveId" clId="{8A8F2EB6-2016-45AE-A5AD-0FDB2E54FC45}" dt="2021-09-23T16:39:18.477" v="3061" actId="1076"/>
          <ac:spMkLst>
            <pc:docMk/>
            <pc:sldMk cId="2821057939" sldId="268"/>
            <ac:spMk id="33" creationId="{674E6E65-8261-4A6E-B4EE-6A2C22A2D949}"/>
          </ac:spMkLst>
        </pc:spChg>
        <pc:spChg chg="add mod">
          <ac:chgData name="vusimuzimphela@gmail.com" userId="7a43e265bf2348ba" providerId="LiveId" clId="{8A8F2EB6-2016-45AE-A5AD-0FDB2E54FC45}" dt="2021-09-23T16:39:15.082" v="3060" actId="1076"/>
          <ac:spMkLst>
            <pc:docMk/>
            <pc:sldMk cId="2821057939" sldId="268"/>
            <ac:spMk id="34" creationId="{837CED0C-08A3-44F8-B442-02F2F1A35C3E}"/>
          </ac:spMkLst>
        </pc:spChg>
        <pc:spChg chg="add mod">
          <ac:chgData name="vusimuzimphela@gmail.com" userId="7a43e265bf2348ba" providerId="LiveId" clId="{8A8F2EB6-2016-45AE-A5AD-0FDB2E54FC45}" dt="2021-09-23T16:39:08.898" v="3059" actId="1076"/>
          <ac:spMkLst>
            <pc:docMk/>
            <pc:sldMk cId="2821057939" sldId="268"/>
            <ac:spMk id="35" creationId="{CEDA5FF8-256E-4405-B697-6362B452F8B3}"/>
          </ac:spMkLst>
        </pc:spChg>
        <pc:picChg chg="add mod">
          <ac:chgData name="vusimuzimphela@gmail.com" userId="7a43e265bf2348ba" providerId="LiveId" clId="{8A8F2EB6-2016-45AE-A5AD-0FDB2E54FC45}" dt="2021-09-23T16:33:44.093" v="2876" actId="1076"/>
          <ac:picMkLst>
            <pc:docMk/>
            <pc:sldMk cId="2821057939" sldId="268"/>
            <ac:picMk id="23" creationId="{9C9B9DDA-4E97-4D0D-9460-3F911BC6B2A4}"/>
          </ac:picMkLst>
        </pc:picChg>
        <pc:picChg chg="del">
          <ac:chgData name="vusimuzimphela@gmail.com" userId="7a43e265bf2348ba" providerId="LiveId" clId="{8A8F2EB6-2016-45AE-A5AD-0FDB2E54FC45}" dt="2021-09-23T16:32:32.524" v="2862" actId="478"/>
          <ac:picMkLst>
            <pc:docMk/>
            <pc:sldMk cId="2821057939" sldId="268"/>
            <ac:picMk id="27" creationId="{34B89BBC-4B30-4101-8C9F-C090B741D607}"/>
          </ac:picMkLst>
        </pc:picChg>
        <pc:picChg chg="add mod">
          <ac:chgData name="vusimuzimphela@gmail.com" userId="7a43e265bf2348ba" providerId="LiveId" clId="{8A8F2EB6-2016-45AE-A5AD-0FDB2E54FC45}" dt="2021-09-23T16:40:09.003" v="3071" actId="1076"/>
          <ac:picMkLst>
            <pc:docMk/>
            <pc:sldMk cId="2821057939" sldId="268"/>
            <ac:picMk id="36" creationId="{92821BA8-587C-4EE9-AB7A-47F1B5D51830}"/>
          </ac:picMkLst>
        </pc:picChg>
        <pc:cxnChg chg="add mod">
          <ac:chgData name="vusimuzimphela@gmail.com" userId="7a43e265bf2348ba" providerId="LiveId" clId="{8A8F2EB6-2016-45AE-A5AD-0FDB2E54FC45}" dt="2021-09-23T16:34:29.012" v="2893" actId="1076"/>
          <ac:cxnSpMkLst>
            <pc:docMk/>
            <pc:sldMk cId="2821057939" sldId="268"/>
            <ac:cxnSpMk id="25" creationId="{FF5BC9CF-6F4F-4CFF-B049-7632058D26ED}"/>
          </ac:cxnSpMkLst>
        </pc:cxnChg>
      </pc:sldChg>
      <pc:sldChg chg="addSp delSp modSp add mod">
        <pc:chgData name="vusimuzimphela@gmail.com" userId="7a43e265bf2348ba" providerId="LiveId" clId="{8A8F2EB6-2016-45AE-A5AD-0FDB2E54FC45}" dt="2021-09-23T17:43:05.386" v="7367" actId="115"/>
        <pc:sldMkLst>
          <pc:docMk/>
          <pc:sldMk cId="4226379376" sldId="269"/>
        </pc:sldMkLst>
        <pc:spChg chg="del">
          <ac:chgData name="vusimuzimphela@gmail.com" userId="7a43e265bf2348ba" providerId="LiveId" clId="{8A8F2EB6-2016-45AE-A5AD-0FDB2E54FC45}" dt="2021-09-23T16:46:11.507" v="3979" actId="478"/>
          <ac:spMkLst>
            <pc:docMk/>
            <pc:sldMk cId="4226379376" sldId="269"/>
            <ac:spMk id="3" creationId="{2ABAA529-5C82-45AA-8E51-BCB1993423A5}"/>
          </ac:spMkLst>
        </pc:spChg>
        <pc:spChg chg="mod">
          <ac:chgData name="vusimuzimphela@gmail.com" userId="7a43e265bf2348ba" providerId="LiveId" clId="{8A8F2EB6-2016-45AE-A5AD-0FDB2E54FC45}" dt="2021-09-23T17:43:05.386" v="7367" actId="115"/>
          <ac:spMkLst>
            <pc:docMk/>
            <pc:sldMk cId="4226379376" sldId="269"/>
            <ac:spMk id="21" creationId="{00000000-0000-0000-0000-000000000000}"/>
          </ac:spMkLst>
        </pc:spChg>
        <pc:spChg chg="add mod">
          <ac:chgData name="vusimuzimphela@gmail.com" userId="7a43e265bf2348ba" providerId="LiveId" clId="{8A8F2EB6-2016-45AE-A5AD-0FDB2E54FC45}" dt="2021-09-23T16:52:24.453" v="4345" actId="1076"/>
          <ac:spMkLst>
            <pc:docMk/>
            <pc:sldMk cId="4226379376" sldId="269"/>
            <ac:spMk id="24" creationId="{F0945328-50D9-4830-90BC-DF11FD2DF812}"/>
          </ac:spMkLst>
        </pc:spChg>
        <pc:spChg chg="del">
          <ac:chgData name="vusimuzimphela@gmail.com" userId="7a43e265bf2348ba" providerId="LiveId" clId="{8A8F2EB6-2016-45AE-A5AD-0FDB2E54FC45}" dt="2021-09-23T16:46:14.420" v="3982" actId="478"/>
          <ac:spMkLst>
            <pc:docMk/>
            <pc:sldMk cId="4226379376" sldId="269"/>
            <ac:spMk id="26" creationId="{5E2BBF5F-1735-4981-B8C8-92CA16736917}"/>
          </ac:spMkLst>
        </pc:spChg>
        <pc:spChg chg="del mod">
          <ac:chgData name="vusimuzimphela@gmail.com" userId="7a43e265bf2348ba" providerId="LiveId" clId="{8A8F2EB6-2016-45AE-A5AD-0FDB2E54FC45}" dt="2021-09-23T16:46:22.375" v="3987" actId="478"/>
          <ac:spMkLst>
            <pc:docMk/>
            <pc:sldMk cId="4226379376" sldId="269"/>
            <ac:spMk id="30" creationId="{D1A1EC3C-D7F6-4FF0-8A1E-5BC60F53A7C5}"/>
          </ac:spMkLst>
        </pc:spChg>
        <pc:spChg chg="del">
          <ac:chgData name="vusimuzimphela@gmail.com" userId="7a43e265bf2348ba" providerId="LiveId" clId="{8A8F2EB6-2016-45AE-A5AD-0FDB2E54FC45}" dt="2021-09-23T16:46:23.723" v="3988" actId="478"/>
          <ac:spMkLst>
            <pc:docMk/>
            <pc:sldMk cId="4226379376" sldId="269"/>
            <ac:spMk id="32" creationId="{5A4159B6-1982-4F82-8B8F-0874D80F861F}"/>
          </ac:spMkLst>
        </pc:spChg>
        <pc:spChg chg="del">
          <ac:chgData name="vusimuzimphela@gmail.com" userId="7a43e265bf2348ba" providerId="LiveId" clId="{8A8F2EB6-2016-45AE-A5AD-0FDB2E54FC45}" dt="2021-09-23T16:46:26.694" v="3989" actId="478"/>
          <ac:spMkLst>
            <pc:docMk/>
            <pc:sldMk cId="4226379376" sldId="269"/>
            <ac:spMk id="33" creationId="{674E6E65-8261-4A6E-B4EE-6A2C22A2D949}"/>
          </ac:spMkLst>
        </pc:spChg>
        <pc:spChg chg="del">
          <ac:chgData name="vusimuzimphela@gmail.com" userId="7a43e265bf2348ba" providerId="LiveId" clId="{8A8F2EB6-2016-45AE-A5AD-0FDB2E54FC45}" dt="2021-09-23T16:46:31.161" v="3990" actId="478"/>
          <ac:spMkLst>
            <pc:docMk/>
            <pc:sldMk cId="4226379376" sldId="269"/>
            <ac:spMk id="34" creationId="{837CED0C-08A3-44F8-B442-02F2F1A35C3E}"/>
          </ac:spMkLst>
        </pc:spChg>
        <pc:spChg chg="del">
          <ac:chgData name="vusimuzimphela@gmail.com" userId="7a43e265bf2348ba" providerId="LiveId" clId="{8A8F2EB6-2016-45AE-A5AD-0FDB2E54FC45}" dt="2021-09-23T16:46:32.868" v="3991" actId="478"/>
          <ac:spMkLst>
            <pc:docMk/>
            <pc:sldMk cId="4226379376" sldId="269"/>
            <ac:spMk id="35" creationId="{CEDA5FF8-256E-4405-B697-6362B452F8B3}"/>
          </ac:spMkLst>
        </pc:spChg>
        <pc:spChg chg="add mod">
          <ac:chgData name="vusimuzimphela@gmail.com" userId="7a43e265bf2348ba" providerId="LiveId" clId="{8A8F2EB6-2016-45AE-A5AD-0FDB2E54FC45}" dt="2021-09-23T16:52:37.462" v="4347" actId="1076"/>
          <ac:spMkLst>
            <pc:docMk/>
            <pc:sldMk cId="4226379376" sldId="269"/>
            <ac:spMk id="39" creationId="{1D3079EA-D79D-469E-9171-B4EDA9FEF1F2}"/>
          </ac:spMkLst>
        </pc:spChg>
        <pc:spChg chg="add mod">
          <ac:chgData name="vusimuzimphela@gmail.com" userId="7a43e265bf2348ba" providerId="LiveId" clId="{8A8F2EB6-2016-45AE-A5AD-0FDB2E54FC45}" dt="2021-09-23T16:52:42.477" v="4349" actId="1076"/>
          <ac:spMkLst>
            <pc:docMk/>
            <pc:sldMk cId="4226379376" sldId="269"/>
            <ac:spMk id="40" creationId="{970F5AF4-C952-4345-9D6F-0083FBCF80FE}"/>
          </ac:spMkLst>
        </pc:spChg>
        <pc:picChg chg="add del">
          <ac:chgData name="vusimuzimphela@gmail.com" userId="7a43e265bf2348ba" providerId="LiveId" clId="{8A8F2EB6-2016-45AE-A5AD-0FDB2E54FC45}" dt="2021-09-23T16:48:18.064" v="3992" actId="478"/>
          <ac:picMkLst>
            <pc:docMk/>
            <pc:sldMk cId="4226379376" sldId="269"/>
            <ac:picMk id="19" creationId="{EE842AA8-968D-495F-8585-9A31F0DD1AE8}"/>
          </ac:picMkLst>
        </pc:picChg>
        <pc:picChg chg="add mod">
          <ac:chgData name="vusimuzimphela@gmail.com" userId="7a43e265bf2348ba" providerId="LiveId" clId="{8A8F2EB6-2016-45AE-A5AD-0FDB2E54FC45}" dt="2021-09-23T16:48:44.025" v="3997" actId="14100"/>
          <ac:picMkLst>
            <pc:docMk/>
            <pc:sldMk cId="4226379376" sldId="269"/>
            <ac:picMk id="22" creationId="{4974D96B-889F-4EF7-9E96-D6A7DA15A4A5}"/>
          </ac:picMkLst>
        </pc:picChg>
        <pc:picChg chg="del">
          <ac:chgData name="vusimuzimphela@gmail.com" userId="7a43e265bf2348ba" providerId="LiveId" clId="{8A8F2EB6-2016-45AE-A5AD-0FDB2E54FC45}" dt="2021-09-23T16:46:13.689" v="3981" actId="478"/>
          <ac:picMkLst>
            <pc:docMk/>
            <pc:sldMk cId="4226379376" sldId="269"/>
            <ac:picMk id="23" creationId="{9C9B9DDA-4E97-4D0D-9460-3F911BC6B2A4}"/>
          </ac:picMkLst>
        </pc:picChg>
        <pc:picChg chg="del">
          <ac:chgData name="vusimuzimphela@gmail.com" userId="7a43e265bf2348ba" providerId="LiveId" clId="{8A8F2EB6-2016-45AE-A5AD-0FDB2E54FC45}" dt="2021-09-23T16:46:12.868" v="3980" actId="478"/>
          <ac:picMkLst>
            <pc:docMk/>
            <pc:sldMk cId="4226379376" sldId="269"/>
            <ac:picMk id="36" creationId="{92821BA8-587C-4EE9-AB7A-47F1B5D51830}"/>
          </ac:picMkLst>
        </pc:picChg>
        <pc:picChg chg="add mod">
          <ac:chgData name="vusimuzimphela@gmail.com" userId="7a43e265bf2348ba" providerId="LiveId" clId="{8A8F2EB6-2016-45AE-A5AD-0FDB2E54FC45}" dt="2021-09-23T16:51:53.336" v="4338" actId="14100"/>
          <ac:picMkLst>
            <pc:docMk/>
            <pc:sldMk cId="4226379376" sldId="269"/>
            <ac:picMk id="37" creationId="{1AD01399-5454-4C9A-8431-DA532C239FDA}"/>
          </ac:picMkLst>
        </pc:picChg>
        <pc:picChg chg="add del mod">
          <ac:chgData name="vusimuzimphela@gmail.com" userId="7a43e265bf2348ba" providerId="LiveId" clId="{8A8F2EB6-2016-45AE-A5AD-0FDB2E54FC45}" dt="2021-09-23T16:52:10.536" v="4341" actId="478"/>
          <ac:picMkLst>
            <pc:docMk/>
            <pc:sldMk cId="4226379376" sldId="269"/>
            <ac:picMk id="38" creationId="{D36E2D40-4703-4C9D-A44D-C82B64ACDC28}"/>
          </ac:picMkLst>
        </pc:picChg>
        <pc:picChg chg="add mod">
          <ac:chgData name="vusimuzimphela@gmail.com" userId="7a43e265bf2348ba" providerId="LiveId" clId="{8A8F2EB6-2016-45AE-A5AD-0FDB2E54FC45}" dt="2021-09-23T16:52:51.343" v="4352" actId="14100"/>
          <ac:picMkLst>
            <pc:docMk/>
            <pc:sldMk cId="4226379376" sldId="269"/>
            <ac:picMk id="42" creationId="{4B8F63D0-0FE1-4B4D-9ED0-3656673E9D43}"/>
          </ac:picMkLst>
        </pc:picChg>
        <pc:picChg chg="add mod">
          <ac:chgData name="vusimuzimphela@gmail.com" userId="7a43e265bf2348ba" providerId="LiveId" clId="{8A8F2EB6-2016-45AE-A5AD-0FDB2E54FC45}" dt="2021-09-23T16:54:21.124" v="4517" actId="1076"/>
          <ac:picMkLst>
            <pc:docMk/>
            <pc:sldMk cId="4226379376" sldId="269"/>
            <ac:picMk id="43" creationId="{EEA680D2-C374-4B41-8871-2B97CA510FFE}"/>
          </ac:picMkLst>
        </pc:picChg>
        <pc:cxnChg chg="del">
          <ac:chgData name="vusimuzimphela@gmail.com" userId="7a43e265bf2348ba" providerId="LiveId" clId="{8A8F2EB6-2016-45AE-A5AD-0FDB2E54FC45}" dt="2021-09-23T16:46:15.516" v="3983" actId="478"/>
          <ac:cxnSpMkLst>
            <pc:docMk/>
            <pc:sldMk cId="4226379376" sldId="269"/>
            <ac:cxnSpMk id="25" creationId="{FF5BC9CF-6F4F-4CFF-B049-7632058D26ED}"/>
          </ac:cxnSpMkLst>
        </pc:cxnChg>
      </pc:sldChg>
      <pc:sldChg chg="modSp add mod ord">
        <pc:chgData name="vusimuzimphela@gmail.com" userId="7a43e265bf2348ba" providerId="LiveId" clId="{8A8F2EB6-2016-45AE-A5AD-0FDB2E54FC45}" dt="2021-09-23T17:50:57.669" v="7529" actId="20577"/>
        <pc:sldMkLst>
          <pc:docMk/>
          <pc:sldMk cId="2220069280" sldId="270"/>
        </pc:sldMkLst>
        <pc:spChg chg="mod">
          <ac:chgData name="vusimuzimphela@gmail.com" userId="7a43e265bf2348ba" providerId="LiveId" clId="{8A8F2EB6-2016-45AE-A5AD-0FDB2E54FC45}" dt="2021-09-23T17:50:57.669" v="7529" actId="20577"/>
          <ac:spMkLst>
            <pc:docMk/>
            <pc:sldMk cId="2220069280" sldId="270"/>
            <ac:spMk id="21" creationId="{00000000-0000-0000-0000-000000000000}"/>
          </ac:spMkLst>
        </pc:spChg>
        <pc:picChg chg="mod">
          <ac:chgData name="vusimuzimphela@gmail.com" userId="7a43e265bf2348ba" providerId="LiveId" clId="{8A8F2EB6-2016-45AE-A5AD-0FDB2E54FC45}" dt="2021-09-23T16:54:41.136" v="4520" actId="1076"/>
          <ac:picMkLst>
            <pc:docMk/>
            <pc:sldMk cId="2220069280" sldId="270"/>
            <ac:picMk id="36" creationId="{92821BA8-587C-4EE9-AB7A-47F1B5D51830}"/>
          </ac:picMkLst>
        </pc:picChg>
      </pc:sldChg>
      <pc:sldChg chg="addSp delSp modSp add mod">
        <pc:chgData name="vusimuzimphela@gmail.com" userId="7a43e265bf2348ba" providerId="LiveId" clId="{8A8F2EB6-2016-45AE-A5AD-0FDB2E54FC45}" dt="2021-09-23T17:42:35.338" v="7357" actId="115"/>
        <pc:sldMkLst>
          <pc:docMk/>
          <pc:sldMk cId="3159079782" sldId="271"/>
        </pc:sldMkLst>
        <pc:spChg chg="mod">
          <ac:chgData name="vusimuzimphela@gmail.com" userId="7a43e265bf2348ba" providerId="LiveId" clId="{8A8F2EB6-2016-45AE-A5AD-0FDB2E54FC45}" dt="2021-09-23T17:01:26.608" v="4917" actId="1076"/>
          <ac:spMkLst>
            <pc:docMk/>
            <pc:sldMk cId="3159079782" sldId="271"/>
            <ac:spMk id="2" creationId="{6D4C6810-9B77-4530-8684-C75661CF95DD}"/>
          </ac:spMkLst>
        </pc:spChg>
        <pc:spChg chg="del">
          <ac:chgData name="vusimuzimphela@gmail.com" userId="7a43e265bf2348ba" providerId="LiveId" clId="{8A8F2EB6-2016-45AE-A5AD-0FDB2E54FC45}" dt="2021-09-23T16:56:19.827" v="4659" actId="478"/>
          <ac:spMkLst>
            <pc:docMk/>
            <pc:sldMk cId="3159079782" sldId="271"/>
            <ac:spMk id="3" creationId="{2ABAA529-5C82-45AA-8E51-BCB1993423A5}"/>
          </ac:spMkLst>
        </pc:spChg>
        <pc:spChg chg="add mod">
          <ac:chgData name="vusimuzimphela@gmail.com" userId="7a43e265bf2348ba" providerId="LiveId" clId="{8A8F2EB6-2016-45AE-A5AD-0FDB2E54FC45}" dt="2021-09-23T16:57:13.045" v="4708" actId="1076"/>
          <ac:spMkLst>
            <pc:docMk/>
            <pc:sldMk cId="3159079782" sldId="271"/>
            <ac:spMk id="20" creationId="{EB796CE9-F623-471D-8C23-9E9B136E8913}"/>
          </ac:spMkLst>
        </pc:spChg>
        <pc:spChg chg="mod">
          <ac:chgData name="vusimuzimphela@gmail.com" userId="7a43e265bf2348ba" providerId="LiveId" clId="{8A8F2EB6-2016-45AE-A5AD-0FDB2E54FC45}" dt="2021-09-23T17:42:35.338" v="7357" actId="115"/>
          <ac:spMkLst>
            <pc:docMk/>
            <pc:sldMk cId="3159079782" sldId="271"/>
            <ac:spMk id="21" creationId="{00000000-0000-0000-0000-000000000000}"/>
          </ac:spMkLst>
        </pc:spChg>
        <pc:spChg chg="add mod">
          <ac:chgData name="vusimuzimphela@gmail.com" userId="7a43e265bf2348ba" providerId="LiveId" clId="{8A8F2EB6-2016-45AE-A5AD-0FDB2E54FC45}" dt="2021-09-23T16:59:37.695" v="4867" actId="14100"/>
          <ac:spMkLst>
            <pc:docMk/>
            <pc:sldMk cId="3159079782" sldId="271"/>
            <ac:spMk id="22" creationId="{1DB2921B-9918-41D9-80AA-215B85A42551}"/>
          </ac:spMkLst>
        </pc:spChg>
        <pc:spChg chg="add mod">
          <ac:chgData name="vusimuzimphela@gmail.com" userId="7a43e265bf2348ba" providerId="LiveId" clId="{8A8F2EB6-2016-45AE-A5AD-0FDB2E54FC45}" dt="2021-09-23T17:01:43.853" v="4936" actId="5793"/>
          <ac:spMkLst>
            <pc:docMk/>
            <pc:sldMk cId="3159079782" sldId="271"/>
            <ac:spMk id="24" creationId="{3EE1B104-2AEB-4843-8915-48107E2A8E50}"/>
          </ac:spMkLst>
        </pc:spChg>
        <pc:spChg chg="del">
          <ac:chgData name="vusimuzimphela@gmail.com" userId="7a43e265bf2348ba" providerId="LiveId" clId="{8A8F2EB6-2016-45AE-A5AD-0FDB2E54FC45}" dt="2021-09-23T16:56:18.899" v="4658" actId="478"/>
          <ac:spMkLst>
            <pc:docMk/>
            <pc:sldMk cId="3159079782" sldId="271"/>
            <ac:spMk id="26" creationId="{5E2BBF5F-1735-4981-B8C8-92CA16736917}"/>
          </ac:spMkLst>
        </pc:spChg>
        <pc:spChg chg="add mod">
          <ac:chgData name="vusimuzimphela@gmail.com" userId="7a43e265bf2348ba" providerId="LiveId" clId="{8A8F2EB6-2016-45AE-A5AD-0FDB2E54FC45}" dt="2021-09-23T17:00:57.571" v="4907" actId="14100"/>
          <ac:spMkLst>
            <pc:docMk/>
            <pc:sldMk cId="3159079782" sldId="271"/>
            <ac:spMk id="27" creationId="{66153AF8-C817-4892-8191-68E74C3FCB45}"/>
          </ac:spMkLst>
        </pc:spChg>
        <pc:spChg chg="add mod">
          <ac:chgData name="vusimuzimphela@gmail.com" userId="7a43e265bf2348ba" providerId="LiveId" clId="{8A8F2EB6-2016-45AE-A5AD-0FDB2E54FC45}" dt="2021-09-23T17:02:41.624" v="4945" actId="13822"/>
          <ac:spMkLst>
            <pc:docMk/>
            <pc:sldMk cId="3159079782" sldId="271"/>
            <ac:spMk id="28" creationId="{62559145-8477-4484-B9D9-6CBC1EE03663}"/>
          </ac:spMkLst>
        </pc:spChg>
        <pc:spChg chg="del">
          <ac:chgData name="vusimuzimphela@gmail.com" userId="7a43e265bf2348ba" providerId="LiveId" clId="{8A8F2EB6-2016-45AE-A5AD-0FDB2E54FC45}" dt="2021-09-23T16:56:22.995" v="4661" actId="478"/>
          <ac:spMkLst>
            <pc:docMk/>
            <pc:sldMk cId="3159079782" sldId="271"/>
            <ac:spMk id="30" creationId="{D1A1EC3C-D7F6-4FF0-8A1E-5BC60F53A7C5}"/>
          </ac:spMkLst>
        </pc:spChg>
        <pc:spChg chg="del">
          <ac:chgData name="vusimuzimphela@gmail.com" userId="7a43e265bf2348ba" providerId="LiveId" clId="{8A8F2EB6-2016-45AE-A5AD-0FDB2E54FC45}" dt="2021-09-23T16:56:24.826" v="4662" actId="478"/>
          <ac:spMkLst>
            <pc:docMk/>
            <pc:sldMk cId="3159079782" sldId="271"/>
            <ac:spMk id="32" creationId="{5A4159B6-1982-4F82-8B8F-0874D80F861F}"/>
          </ac:spMkLst>
        </pc:spChg>
        <pc:spChg chg="del">
          <ac:chgData name="vusimuzimphela@gmail.com" userId="7a43e265bf2348ba" providerId="LiveId" clId="{8A8F2EB6-2016-45AE-A5AD-0FDB2E54FC45}" dt="2021-09-23T16:56:27.935" v="4663" actId="478"/>
          <ac:spMkLst>
            <pc:docMk/>
            <pc:sldMk cId="3159079782" sldId="271"/>
            <ac:spMk id="33" creationId="{674E6E65-8261-4A6E-B4EE-6A2C22A2D949}"/>
          </ac:spMkLst>
        </pc:spChg>
        <pc:spChg chg="del">
          <ac:chgData name="vusimuzimphela@gmail.com" userId="7a43e265bf2348ba" providerId="LiveId" clId="{8A8F2EB6-2016-45AE-A5AD-0FDB2E54FC45}" dt="2021-09-23T16:56:29.365" v="4664" actId="478"/>
          <ac:spMkLst>
            <pc:docMk/>
            <pc:sldMk cId="3159079782" sldId="271"/>
            <ac:spMk id="34" creationId="{837CED0C-08A3-44F8-B442-02F2F1A35C3E}"/>
          </ac:spMkLst>
        </pc:spChg>
        <pc:spChg chg="del">
          <ac:chgData name="vusimuzimphela@gmail.com" userId="7a43e265bf2348ba" providerId="LiveId" clId="{8A8F2EB6-2016-45AE-A5AD-0FDB2E54FC45}" dt="2021-09-23T16:56:30.922" v="4665" actId="478"/>
          <ac:spMkLst>
            <pc:docMk/>
            <pc:sldMk cId="3159079782" sldId="271"/>
            <ac:spMk id="35" creationId="{CEDA5FF8-256E-4405-B697-6362B452F8B3}"/>
          </ac:spMkLst>
        </pc:spChg>
        <pc:spChg chg="add mod">
          <ac:chgData name="vusimuzimphela@gmail.com" userId="7a43e265bf2348ba" providerId="LiveId" clId="{8A8F2EB6-2016-45AE-A5AD-0FDB2E54FC45}" dt="2021-09-23T17:03:15.733" v="4980" actId="208"/>
          <ac:spMkLst>
            <pc:docMk/>
            <pc:sldMk cId="3159079782" sldId="271"/>
            <ac:spMk id="37" creationId="{C71183E0-A856-4411-B093-C4772DFA2BB0}"/>
          </ac:spMkLst>
        </pc:spChg>
        <pc:picChg chg="del">
          <ac:chgData name="vusimuzimphela@gmail.com" userId="7a43e265bf2348ba" providerId="LiveId" clId="{8A8F2EB6-2016-45AE-A5AD-0FDB2E54FC45}" dt="2021-09-23T16:56:31.944" v="4666" actId="478"/>
          <ac:picMkLst>
            <pc:docMk/>
            <pc:sldMk cId="3159079782" sldId="271"/>
            <ac:picMk id="19" creationId="{EE842AA8-968D-495F-8585-9A31F0DD1AE8}"/>
          </ac:picMkLst>
        </pc:picChg>
        <pc:picChg chg="del">
          <ac:chgData name="vusimuzimphela@gmail.com" userId="7a43e265bf2348ba" providerId="LiveId" clId="{8A8F2EB6-2016-45AE-A5AD-0FDB2E54FC45}" dt="2021-09-23T16:56:16.747" v="4657" actId="478"/>
          <ac:picMkLst>
            <pc:docMk/>
            <pc:sldMk cId="3159079782" sldId="271"/>
            <ac:picMk id="23" creationId="{9C9B9DDA-4E97-4D0D-9460-3F911BC6B2A4}"/>
          </ac:picMkLst>
        </pc:picChg>
        <pc:picChg chg="del">
          <ac:chgData name="vusimuzimphela@gmail.com" userId="7a43e265bf2348ba" providerId="LiveId" clId="{8A8F2EB6-2016-45AE-A5AD-0FDB2E54FC45}" dt="2021-09-23T16:56:32.825" v="4667" actId="478"/>
          <ac:picMkLst>
            <pc:docMk/>
            <pc:sldMk cId="3159079782" sldId="271"/>
            <ac:picMk id="36" creationId="{92821BA8-587C-4EE9-AB7A-47F1B5D51830}"/>
          </ac:picMkLst>
        </pc:picChg>
        <pc:picChg chg="add mod">
          <ac:chgData name="vusimuzimphela@gmail.com" userId="7a43e265bf2348ba" providerId="LiveId" clId="{8A8F2EB6-2016-45AE-A5AD-0FDB2E54FC45}" dt="2021-09-23T17:05:33.417" v="5208" actId="688"/>
          <ac:picMkLst>
            <pc:docMk/>
            <pc:sldMk cId="3159079782" sldId="271"/>
            <ac:picMk id="38" creationId="{07B1CB6D-28C9-407B-8741-8A6164EF4131}"/>
          </ac:picMkLst>
        </pc:picChg>
        <pc:cxnChg chg="del">
          <ac:chgData name="vusimuzimphela@gmail.com" userId="7a43e265bf2348ba" providerId="LiveId" clId="{8A8F2EB6-2016-45AE-A5AD-0FDB2E54FC45}" dt="2021-09-23T16:56:21.453" v="4660" actId="478"/>
          <ac:cxnSpMkLst>
            <pc:docMk/>
            <pc:sldMk cId="3159079782" sldId="271"/>
            <ac:cxnSpMk id="25" creationId="{FF5BC9CF-6F4F-4CFF-B049-7632058D26ED}"/>
          </ac:cxnSpMkLst>
        </pc:cxnChg>
      </pc:sldChg>
      <pc:sldChg chg="modSp add mod ord">
        <pc:chgData name="vusimuzimphela@gmail.com" userId="7a43e265bf2348ba" providerId="LiveId" clId="{8A8F2EB6-2016-45AE-A5AD-0FDB2E54FC45}" dt="2021-09-23T17:52:18.603" v="7530"/>
        <pc:sldMkLst>
          <pc:docMk/>
          <pc:sldMk cId="2212542766" sldId="272"/>
        </pc:sldMkLst>
        <pc:spChg chg="mod">
          <ac:chgData name="vusimuzimphela@gmail.com" userId="7a43e265bf2348ba" providerId="LiveId" clId="{8A8F2EB6-2016-45AE-A5AD-0FDB2E54FC45}" dt="2021-09-23T17:52:18.603" v="7530"/>
          <ac:spMkLst>
            <pc:docMk/>
            <pc:sldMk cId="2212542766" sldId="272"/>
            <ac:spMk id="21" creationId="{00000000-0000-0000-0000-000000000000}"/>
          </ac:spMkLst>
        </pc:spChg>
        <pc:picChg chg="mod">
          <ac:chgData name="vusimuzimphela@gmail.com" userId="7a43e265bf2348ba" providerId="LiveId" clId="{8A8F2EB6-2016-45AE-A5AD-0FDB2E54FC45}" dt="2021-09-23T17:06:22.482" v="5213" actId="1076"/>
          <ac:picMkLst>
            <pc:docMk/>
            <pc:sldMk cId="2212542766" sldId="272"/>
            <ac:picMk id="36" creationId="{92821BA8-587C-4EE9-AB7A-47F1B5D51830}"/>
          </ac:picMkLst>
        </pc:picChg>
      </pc:sldChg>
      <pc:sldChg chg="addSp delSp modSp add mod ord">
        <pc:chgData name="vusimuzimphela@gmail.com" userId="7a43e265bf2348ba" providerId="LiveId" clId="{8A8F2EB6-2016-45AE-A5AD-0FDB2E54FC45}" dt="2021-09-23T17:42:04.228" v="7347" actId="115"/>
        <pc:sldMkLst>
          <pc:docMk/>
          <pc:sldMk cId="26119731" sldId="273"/>
        </pc:sldMkLst>
        <pc:spChg chg="del">
          <ac:chgData name="vusimuzimphela@gmail.com" userId="7a43e265bf2348ba" providerId="LiveId" clId="{8A8F2EB6-2016-45AE-A5AD-0FDB2E54FC45}" dt="2021-09-23T17:10:04.285" v="5517" actId="478"/>
          <ac:spMkLst>
            <pc:docMk/>
            <pc:sldMk cId="26119731" sldId="273"/>
            <ac:spMk id="2" creationId="{6D4C6810-9B77-4530-8684-C75661CF95DD}"/>
          </ac:spMkLst>
        </pc:spChg>
        <pc:spChg chg="del">
          <ac:chgData name="vusimuzimphela@gmail.com" userId="7a43e265bf2348ba" providerId="LiveId" clId="{8A8F2EB6-2016-45AE-A5AD-0FDB2E54FC45}" dt="2021-09-23T17:10:00.185" v="5514" actId="478"/>
          <ac:spMkLst>
            <pc:docMk/>
            <pc:sldMk cId="26119731" sldId="273"/>
            <ac:spMk id="20" creationId="{EB796CE9-F623-471D-8C23-9E9B136E8913}"/>
          </ac:spMkLst>
        </pc:spChg>
        <pc:spChg chg="mod">
          <ac:chgData name="vusimuzimphela@gmail.com" userId="7a43e265bf2348ba" providerId="LiveId" clId="{8A8F2EB6-2016-45AE-A5AD-0FDB2E54FC45}" dt="2021-09-23T17:42:04.228" v="7347" actId="115"/>
          <ac:spMkLst>
            <pc:docMk/>
            <pc:sldMk cId="26119731" sldId="273"/>
            <ac:spMk id="21" creationId="{00000000-0000-0000-0000-000000000000}"/>
          </ac:spMkLst>
        </pc:spChg>
        <pc:spChg chg="del">
          <ac:chgData name="vusimuzimphela@gmail.com" userId="7a43e265bf2348ba" providerId="LiveId" clId="{8A8F2EB6-2016-45AE-A5AD-0FDB2E54FC45}" dt="2021-09-23T17:10:01.504" v="5515" actId="478"/>
          <ac:spMkLst>
            <pc:docMk/>
            <pc:sldMk cId="26119731" sldId="273"/>
            <ac:spMk id="22" creationId="{1DB2921B-9918-41D9-80AA-215B85A42551}"/>
          </ac:spMkLst>
        </pc:spChg>
        <pc:spChg chg="del">
          <ac:chgData name="vusimuzimphela@gmail.com" userId="7a43e265bf2348ba" providerId="LiveId" clId="{8A8F2EB6-2016-45AE-A5AD-0FDB2E54FC45}" dt="2021-09-23T17:10:08.181" v="5518" actId="478"/>
          <ac:spMkLst>
            <pc:docMk/>
            <pc:sldMk cId="26119731" sldId="273"/>
            <ac:spMk id="24" creationId="{3EE1B104-2AEB-4843-8915-48107E2A8E50}"/>
          </ac:spMkLst>
        </pc:spChg>
        <pc:spChg chg="del">
          <ac:chgData name="vusimuzimphela@gmail.com" userId="7a43e265bf2348ba" providerId="LiveId" clId="{8A8F2EB6-2016-45AE-A5AD-0FDB2E54FC45}" dt="2021-09-23T17:10:03.388" v="5516" actId="478"/>
          <ac:spMkLst>
            <pc:docMk/>
            <pc:sldMk cId="26119731" sldId="273"/>
            <ac:spMk id="27" creationId="{66153AF8-C817-4892-8191-68E74C3FCB45}"/>
          </ac:spMkLst>
        </pc:spChg>
        <pc:spChg chg="del">
          <ac:chgData name="vusimuzimphela@gmail.com" userId="7a43e265bf2348ba" providerId="LiveId" clId="{8A8F2EB6-2016-45AE-A5AD-0FDB2E54FC45}" dt="2021-09-23T17:10:10.640" v="5519" actId="478"/>
          <ac:spMkLst>
            <pc:docMk/>
            <pc:sldMk cId="26119731" sldId="273"/>
            <ac:spMk id="28" creationId="{62559145-8477-4484-B9D9-6CBC1EE03663}"/>
          </ac:spMkLst>
        </pc:spChg>
        <pc:spChg chg="del">
          <ac:chgData name="vusimuzimphela@gmail.com" userId="7a43e265bf2348ba" providerId="LiveId" clId="{8A8F2EB6-2016-45AE-A5AD-0FDB2E54FC45}" dt="2021-09-23T17:10:12.179" v="5520" actId="478"/>
          <ac:spMkLst>
            <pc:docMk/>
            <pc:sldMk cId="26119731" sldId="273"/>
            <ac:spMk id="37" creationId="{C71183E0-A856-4411-B093-C4772DFA2BB0}"/>
          </ac:spMkLst>
        </pc:spChg>
        <pc:picChg chg="add mod">
          <ac:chgData name="vusimuzimphela@gmail.com" userId="7a43e265bf2348ba" providerId="LiveId" clId="{8A8F2EB6-2016-45AE-A5AD-0FDB2E54FC45}" dt="2021-09-23T17:12:12.330" v="5527" actId="14100"/>
          <ac:picMkLst>
            <pc:docMk/>
            <pc:sldMk cId="26119731" sldId="273"/>
            <ac:picMk id="19" creationId="{2B01B5A8-D602-46B0-AA17-AA2DC1764F94}"/>
          </ac:picMkLst>
        </pc:picChg>
        <pc:picChg chg="add mod">
          <ac:chgData name="vusimuzimphela@gmail.com" userId="7a43e265bf2348ba" providerId="LiveId" clId="{8A8F2EB6-2016-45AE-A5AD-0FDB2E54FC45}" dt="2021-09-23T17:12:37.928" v="5533" actId="688"/>
          <ac:picMkLst>
            <pc:docMk/>
            <pc:sldMk cId="26119731" sldId="273"/>
            <ac:picMk id="29" creationId="{715253F3-EBFC-460A-B968-2D3BF8DD34AF}"/>
          </ac:picMkLst>
        </pc:picChg>
        <pc:picChg chg="del">
          <ac:chgData name="vusimuzimphela@gmail.com" userId="7a43e265bf2348ba" providerId="LiveId" clId="{8A8F2EB6-2016-45AE-A5AD-0FDB2E54FC45}" dt="2021-09-23T17:10:13.725" v="5521" actId="478"/>
          <ac:picMkLst>
            <pc:docMk/>
            <pc:sldMk cId="26119731" sldId="273"/>
            <ac:picMk id="38" creationId="{07B1CB6D-28C9-407B-8741-8A6164EF4131}"/>
          </ac:picMkLst>
        </pc:picChg>
        <pc:picChg chg="del">
          <ac:chgData name="vusimuzimphela@gmail.com" userId="7a43e265bf2348ba" providerId="LiveId" clId="{8A8F2EB6-2016-45AE-A5AD-0FDB2E54FC45}" dt="2021-09-23T17:10:15.989" v="5522" actId="478"/>
          <ac:picMkLst>
            <pc:docMk/>
            <pc:sldMk cId="26119731" sldId="273"/>
            <ac:picMk id="41" creationId="{00000000-0000-0000-0000-000000000000}"/>
          </ac:picMkLst>
        </pc:picChg>
      </pc:sldChg>
      <pc:sldChg chg="modSp add mod ord">
        <pc:chgData name="vusimuzimphela@gmail.com" userId="7a43e265bf2348ba" providerId="LiveId" clId="{8A8F2EB6-2016-45AE-A5AD-0FDB2E54FC45}" dt="2021-09-23T17:53:19.127" v="7531"/>
        <pc:sldMkLst>
          <pc:docMk/>
          <pc:sldMk cId="431754212" sldId="274"/>
        </pc:sldMkLst>
        <pc:spChg chg="mod">
          <ac:chgData name="vusimuzimphela@gmail.com" userId="7a43e265bf2348ba" providerId="LiveId" clId="{8A8F2EB6-2016-45AE-A5AD-0FDB2E54FC45}" dt="2021-09-23T17:53:19.127" v="7531"/>
          <ac:spMkLst>
            <pc:docMk/>
            <pc:sldMk cId="431754212" sldId="274"/>
            <ac:spMk id="21" creationId="{00000000-0000-0000-0000-000000000000}"/>
          </ac:spMkLst>
        </pc:spChg>
        <pc:picChg chg="mod">
          <ac:chgData name="vusimuzimphela@gmail.com" userId="7a43e265bf2348ba" providerId="LiveId" clId="{8A8F2EB6-2016-45AE-A5AD-0FDB2E54FC45}" dt="2021-09-23T17:14:52.740" v="5568" actId="1076"/>
          <ac:picMkLst>
            <pc:docMk/>
            <pc:sldMk cId="431754212" sldId="274"/>
            <ac:picMk id="36" creationId="{92821BA8-587C-4EE9-AB7A-47F1B5D51830}"/>
          </ac:picMkLst>
        </pc:picChg>
      </pc:sldChg>
      <pc:sldChg chg="addSp delSp modSp add mod ord">
        <pc:chgData name="vusimuzimphela@gmail.com" userId="7a43e265bf2348ba" providerId="LiveId" clId="{8A8F2EB6-2016-45AE-A5AD-0FDB2E54FC45}" dt="2021-09-23T17:58:29.514" v="7646" actId="14100"/>
        <pc:sldMkLst>
          <pc:docMk/>
          <pc:sldMk cId="948992737" sldId="275"/>
        </pc:sldMkLst>
        <pc:spChg chg="add mod">
          <ac:chgData name="vusimuzimphela@gmail.com" userId="7a43e265bf2348ba" providerId="LiveId" clId="{8A8F2EB6-2016-45AE-A5AD-0FDB2E54FC45}" dt="2021-09-23T17:24:56.017" v="5895" actId="115"/>
          <ac:spMkLst>
            <pc:docMk/>
            <pc:sldMk cId="948992737" sldId="275"/>
            <ac:spMk id="2" creationId="{8D32AD09-D61B-45B6-9CFB-570E90B5E9F6}"/>
          </ac:spMkLst>
        </pc:spChg>
        <pc:spChg chg="add mod">
          <ac:chgData name="vusimuzimphela@gmail.com" userId="7a43e265bf2348ba" providerId="LiveId" clId="{8A8F2EB6-2016-45AE-A5AD-0FDB2E54FC45}" dt="2021-09-23T17:19:57.934" v="5775" actId="208"/>
          <ac:spMkLst>
            <pc:docMk/>
            <pc:sldMk cId="948992737" sldId="275"/>
            <ac:spMk id="3" creationId="{8BE0A2CD-7815-4E69-AE26-7977189D5B81}"/>
          </ac:spMkLst>
        </pc:spChg>
        <pc:spChg chg="mod">
          <ac:chgData name="vusimuzimphela@gmail.com" userId="7a43e265bf2348ba" providerId="LiveId" clId="{8A8F2EB6-2016-45AE-A5AD-0FDB2E54FC45}" dt="2021-09-23T17:58:23.256" v="7645" actId="1076"/>
          <ac:spMkLst>
            <pc:docMk/>
            <pc:sldMk cId="948992737" sldId="275"/>
            <ac:spMk id="8"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9"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10"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11"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12"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14"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15"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16"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17" creationId="{00000000-0000-0000-0000-000000000000}"/>
          </ac:spMkLst>
        </pc:spChg>
        <pc:spChg chg="mod">
          <ac:chgData name="vusimuzimphela@gmail.com" userId="7a43e265bf2348ba" providerId="LiveId" clId="{8A8F2EB6-2016-45AE-A5AD-0FDB2E54FC45}" dt="2021-09-23T17:58:23.256" v="7645" actId="1076"/>
          <ac:spMkLst>
            <pc:docMk/>
            <pc:sldMk cId="948992737" sldId="275"/>
            <ac:spMk id="18" creationId="{00000000-0000-0000-0000-000000000000}"/>
          </ac:spMkLst>
        </pc:spChg>
        <pc:spChg chg="add mod">
          <ac:chgData name="vusimuzimphela@gmail.com" userId="7a43e265bf2348ba" providerId="LiveId" clId="{8A8F2EB6-2016-45AE-A5AD-0FDB2E54FC45}" dt="2021-09-23T17:19:45.215" v="5774" actId="20577"/>
          <ac:spMkLst>
            <pc:docMk/>
            <pc:sldMk cId="948992737" sldId="275"/>
            <ac:spMk id="20" creationId="{7F03D051-8FF1-4C14-A0AC-62FA08FC92F3}"/>
          </ac:spMkLst>
        </pc:spChg>
        <pc:spChg chg="mod">
          <ac:chgData name="vusimuzimphela@gmail.com" userId="7a43e265bf2348ba" providerId="LiveId" clId="{8A8F2EB6-2016-45AE-A5AD-0FDB2E54FC45}" dt="2021-09-23T17:41:32.463" v="7337" actId="115"/>
          <ac:spMkLst>
            <pc:docMk/>
            <pc:sldMk cId="948992737" sldId="275"/>
            <ac:spMk id="21" creationId="{00000000-0000-0000-0000-000000000000}"/>
          </ac:spMkLst>
        </pc:spChg>
        <pc:spChg chg="add mod">
          <ac:chgData name="vusimuzimphela@gmail.com" userId="7a43e265bf2348ba" providerId="LiveId" clId="{8A8F2EB6-2016-45AE-A5AD-0FDB2E54FC45}" dt="2021-09-23T17:23:07.575" v="5852" actId="208"/>
          <ac:spMkLst>
            <pc:docMk/>
            <pc:sldMk cId="948992737" sldId="275"/>
            <ac:spMk id="22" creationId="{A8DD097A-6F9C-4C82-8C11-1AD45EFCBB7E}"/>
          </ac:spMkLst>
        </pc:spChg>
        <pc:spChg chg="add mod">
          <ac:chgData name="vusimuzimphela@gmail.com" userId="7a43e265bf2348ba" providerId="LiveId" clId="{8A8F2EB6-2016-45AE-A5AD-0FDB2E54FC45}" dt="2021-09-23T17:20:25.525" v="5779" actId="207"/>
          <ac:spMkLst>
            <pc:docMk/>
            <pc:sldMk cId="948992737" sldId="275"/>
            <ac:spMk id="23" creationId="{5B1AFF79-30EF-443D-8803-969683082791}"/>
          </ac:spMkLst>
        </pc:spChg>
        <pc:spChg chg="add mod">
          <ac:chgData name="vusimuzimphela@gmail.com" userId="7a43e265bf2348ba" providerId="LiveId" clId="{8A8F2EB6-2016-45AE-A5AD-0FDB2E54FC45}" dt="2021-09-23T17:21:03.035" v="5791" actId="20577"/>
          <ac:spMkLst>
            <pc:docMk/>
            <pc:sldMk cId="948992737" sldId="275"/>
            <ac:spMk id="24" creationId="{5EAA0ADF-5DA9-4AB9-93AE-96BC2ECEA12A}"/>
          </ac:spMkLst>
        </pc:spChg>
        <pc:spChg chg="add mod">
          <ac:chgData name="vusimuzimphela@gmail.com" userId="7a43e265bf2348ba" providerId="LiveId" clId="{8A8F2EB6-2016-45AE-A5AD-0FDB2E54FC45}" dt="2021-09-23T17:23:33.688" v="5862" actId="1076"/>
          <ac:spMkLst>
            <pc:docMk/>
            <pc:sldMk cId="948992737" sldId="275"/>
            <ac:spMk id="25" creationId="{2A50689A-8551-4A7D-9B77-4C7295857B07}"/>
          </ac:spMkLst>
        </pc:spChg>
        <pc:spChg chg="add mod">
          <ac:chgData name="vusimuzimphela@gmail.com" userId="7a43e265bf2348ba" providerId="LiveId" clId="{8A8F2EB6-2016-45AE-A5AD-0FDB2E54FC45}" dt="2021-09-23T17:26:18.682" v="5930" actId="208"/>
          <ac:spMkLst>
            <pc:docMk/>
            <pc:sldMk cId="948992737" sldId="275"/>
            <ac:spMk id="26" creationId="{BB9CCB10-94DA-4D60-9F3F-5148D30683A9}"/>
          </ac:spMkLst>
        </pc:spChg>
        <pc:spChg chg="add mod">
          <ac:chgData name="vusimuzimphela@gmail.com" userId="7a43e265bf2348ba" providerId="LiveId" clId="{8A8F2EB6-2016-45AE-A5AD-0FDB2E54FC45}" dt="2021-09-23T17:25:03.705" v="5897" actId="115"/>
          <ac:spMkLst>
            <pc:docMk/>
            <pc:sldMk cId="948992737" sldId="275"/>
            <ac:spMk id="28" creationId="{F0385440-D3A5-43C7-AB3F-FACBA2EC245C}"/>
          </ac:spMkLst>
        </pc:spChg>
        <pc:spChg chg="add mod">
          <ac:chgData name="vusimuzimphela@gmail.com" userId="7a43e265bf2348ba" providerId="LiveId" clId="{8A8F2EB6-2016-45AE-A5AD-0FDB2E54FC45}" dt="2021-09-23T17:27:13.348" v="5999" actId="14100"/>
          <ac:spMkLst>
            <pc:docMk/>
            <pc:sldMk cId="948992737" sldId="275"/>
            <ac:spMk id="30" creationId="{411DAB17-5FB8-48A5-9875-9EF7580721EE}"/>
          </ac:spMkLst>
        </pc:spChg>
        <pc:spChg chg="add mod">
          <ac:chgData name="vusimuzimphela@gmail.com" userId="7a43e265bf2348ba" providerId="LiveId" clId="{8A8F2EB6-2016-45AE-A5AD-0FDB2E54FC45}" dt="2021-09-23T17:27:03.230" v="5997" actId="14100"/>
          <ac:spMkLst>
            <pc:docMk/>
            <pc:sldMk cId="948992737" sldId="275"/>
            <ac:spMk id="31" creationId="{18704EF5-B3F2-4973-BEFD-BE373E222775}"/>
          </ac:spMkLst>
        </pc:spChg>
        <pc:spChg chg="add mod">
          <ac:chgData name="vusimuzimphela@gmail.com" userId="7a43e265bf2348ba" providerId="LiveId" clId="{8A8F2EB6-2016-45AE-A5AD-0FDB2E54FC45}" dt="2021-09-23T17:27:34.794" v="6008" actId="20577"/>
          <ac:spMkLst>
            <pc:docMk/>
            <pc:sldMk cId="948992737" sldId="275"/>
            <ac:spMk id="32" creationId="{44B013A1-1EF3-477B-BEDB-2BFEA0A964AA}"/>
          </ac:spMkLst>
        </pc:spChg>
        <pc:spChg chg="add mod">
          <ac:chgData name="vusimuzimphela@gmail.com" userId="7a43e265bf2348ba" providerId="LiveId" clId="{8A8F2EB6-2016-45AE-A5AD-0FDB2E54FC45}" dt="2021-09-23T17:58:29.514" v="7646" actId="14100"/>
          <ac:spMkLst>
            <pc:docMk/>
            <pc:sldMk cId="948992737" sldId="275"/>
            <ac:spMk id="40" creationId="{674BADCF-8C34-4090-BAF7-B41888E9991B}"/>
          </ac:spMkLst>
        </pc:spChg>
        <pc:spChg chg="add mod">
          <ac:chgData name="vusimuzimphela@gmail.com" userId="7a43e265bf2348ba" providerId="LiveId" clId="{8A8F2EB6-2016-45AE-A5AD-0FDB2E54FC45}" dt="2021-09-23T17:58:10.672" v="7642" actId="14100"/>
          <ac:spMkLst>
            <pc:docMk/>
            <pc:sldMk cId="948992737" sldId="275"/>
            <ac:spMk id="41" creationId="{445A33FE-9A22-4F1E-92C7-48FB5E74DC7E}"/>
          </ac:spMkLst>
        </pc:spChg>
        <pc:grpChg chg="mod">
          <ac:chgData name="vusimuzimphela@gmail.com" userId="7a43e265bf2348ba" providerId="LiveId" clId="{8A8F2EB6-2016-45AE-A5AD-0FDB2E54FC45}" dt="2021-09-23T17:58:23.256" v="7645" actId="1076"/>
          <ac:grpSpMkLst>
            <pc:docMk/>
            <pc:sldMk cId="948992737" sldId="275"/>
            <ac:grpSpMk id="4" creationId="{00000000-0000-0000-0000-000000000000}"/>
          </ac:grpSpMkLst>
        </pc:grpChg>
        <pc:grpChg chg="mod">
          <ac:chgData name="vusimuzimphela@gmail.com" userId="7a43e265bf2348ba" providerId="LiveId" clId="{8A8F2EB6-2016-45AE-A5AD-0FDB2E54FC45}" dt="2021-09-23T17:58:23.256" v="7645" actId="1076"/>
          <ac:grpSpMkLst>
            <pc:docMk/>
            <pc:sldMk cId="948992737" sldId="275"/>
            <ac:grpSpMk id="5" creationId="{00000000-0000-0000-0000-000000000000}"/>
          </ac:grpSpMkLst>
        </pc:grpChg>
        <pc:grpChg chg="mod">
          <ac:chgData name="vusimuzimphela@gmail.com" userId="7a43e265bf2348ba" providerId="LiveId" clId="{8A8F2EB6-2016-45AE-A5AD-0FDB2E54FC45}" dt="2021-09-23T17:58:23.256" v="7645" actId="1076"/>
          <ac:grpSpMkLst>
            <pc:docMk/>
            <pc:sldMk cId="948992737" sldId="275"/>
            <ac:grpSpMk id="7" creationId="{00000000-0000-0000-0000-000000000000}"/>
          </ac:grpSpMkLst>
        </pc:grpChg>
        <pc:grpChg chg="mod">
          <ac:chgData name="vusimuzimphela@gmail.com" userId="7a43e265bf2348ba" providerId="LiveId" clId="{8A8F2EB6-2016-45AE-A5AD-0FDB2E54FC45}" dt="2021-09-23T17:58:23.256" v="7645" actId="1076"/>
          <ac:grpSpMkLst>
            <pc:docMk/>
            <pc:sldMk cId="948992737" sldId="275"/>
            <ac:grpSpMk id="13" creationId="{00000000-0000-0000-0000-000000000000}"/>
          </ac:grpSpMkLst>
        </pc:grpChg>
        <pc:picChg chg="mod">
          <ac:chgData name="vusimuzimphela@gmail.com" userId="7a43e265bf2348ba" providerId="LiveId" clId="{8A8F2EB6-2016-45AE-A5AD-0FDB2E54FC45}" dt="2021-09-23T17:58:23.256" v="7645" actId="1076"/>
          <ac:picMkLst>
            <pc:docMk/>
            <pc:sldMk cId="948992737" sldId="275"/>
            <ac:picMk id="6" creationId="{00000000-0000-0000-0000-000000000000}"/>
          </ac:picMkLst>
        </pc:picChg>
        <pc:picChg chg="del">
          <ac:chgData name="vusimuzimphela@gmail.com" userId="7a43e265bf2348ba" providerId="LiveId" clId="{8A8F2EB6-2016-45AE-A5AD-0FDB2E54FC45}" dt="2021-09-23T17:16:24.484" v="5687" actId="478"/>
          <ac:picMkLst>
            <pc:docMk/>
            <pc:sldMk cId="948992737" sldId="275"/>
            <ac:picMk id="19" creationId="{2B01B5A8-D602-46B0-AA17-AA2DC1764F94}"/>
          </ac:picMkLst>
        </pc:picChg>
        <pc:picChg chg="add mod">
          <ac:chgData name="vusimuzimphela@gmail.com" userId="7a43e265bf2348ba" providerId="LiveId" clId="{8A8F2EB6-2016-45AE-A5AD-0FDB2E54FC45}" dt="2021-09-23T17:23:52.879" v="5865" actId="1076"/>
          <ac:picMkLst>
            <pc:docMk/>
            <pc:sldMk cId="948992737" sldId="275"/>
            <ac:picMk id="27" creationId="{D82822DE-3FCB-48D5-9E70-535D8ECFD4A3}"/>
          </ac:picMkLst>
        </pc:picChg>
        <pc:picChg chg="del">
          <ac:chgData name="vusimuzimphela@gmail.com" userId="7a43e265bf2348ba" providerId="LiveId" clId="{8A8F2EB6-2016-45AE-A5AD-0FDB2E54FC45}" dt="2021-09-23T17:16:26.334" v="5688" actId="478"/>
          <ac:picMkLst>
            <pc:docMk/>
            <pc:sldMk cId="948992737" sldId="275"/>
            <ac:picMk id="29" creationId="{715253F3-EBFC-460A-B968-2D3BF8DD34AF}"/>
          </ac:picMkLst>
        </pc:picChg>
        <pc:cxnChg chg="add mod">
          <ac:chgData name="vusimuzimphela@gmail.com" userId="7a43e265bf2348ba" providerId="LiveId" clId="{8A8F2EB6-2016-45AE-A5AD-0FDB2E54FC45}" dt="2021-09-23T17:27:44.898" v="6010" actId="13822"/>
          <ac:cxnSpMkLst>
            <pc:docMk/>
            <pc:sldMk cId="948992737" sldId="275"/>
            <ac:cxnSpMk id="34" creationId="{4AF8D36C-B91D-4C3D-A8B9-97074937B236}"/>
          </ac:cxnSpMkLst>
        </pc:cxnChg>
        <pc:cxnChg chg="add mod">
          <ac:chgData name="vusimuzimphela@gmail.com" userId="7a43e265bf2348ba" providerId="LiveId" clId="{8A8F2EB6-2016-45AE-A5AD-0FDB2E54FC45}" dt="2021-09-23T17:27:51.276" v="6012" actId="13822"/>
          <ac:cxnSpMkLst>
            <pc:docMk/>
            <pc:sldMk cId="948992737" sldId="275"/>
            <ac:cxnSpMk id="36" creationId="{72A56AF0-02B6-4C05-9BD1-A11421CC026B}"/>
          </ac:cxnSpMkLst>
        </pc:cxnChg>
        <pc:cxnChg chg="add mod">
          <ac:chgData name="vusimuzimphela@gmail.com" userId="7a43e265bf2348ba" providerId="LiveId" clId="{8A8F2EB6-2016-45AE-A5AD-0FDB2E54FC45}" dt="2021-09-23T17:28:03.519" v="6015" actId="14100"/>
          <ac:cxnSpMkLst>
            <pc:docMk/>
            <pc:sldMk cId="948992737" sldId="275"/>
            <ac:cxnSpMk id="38" creationId="{488126D8-D22B-41DE-808C-0E86C8351C58}"/>
          </ac:cxnSpMkLst>
        </pc:cxnChg>
      </pc:sldChg>
      <pc:sldChg chg="modSp add mod ord">
        <pc:chgData name="vusimuzimphela@gmail.com" userId="7a43e265bf2348ba" providerId="LiveId" clId="{8A8F2EB6-2016-45AE-A5AD-0FDB2E54FC45}" dt="2021-09-23T17:54:27.372" v="7532"/>
        <pc:sldMkLst>
          <pc:docMk/>
          <pc:sldMk cId="3570630031" sldId="276"/>
        </pc:sldMkLst>
        <pc:spChg chg="mod">
          <ac:chgData name="vusimuzimphela@gmail.com" userId="7a43e265bf2348ba" providerId="LiveId" clId="{8A8F2EB6-2016-45AE-A5AD-0FDB2E54FC45}" dt="2021-09-23T17:54:27.372" v="7532"/>
          <ac:spMkLst>
            <pc:docMk/>
            <pc:sldMk cId="3570630031" sldId="276"/>
            <ac:spMk id="21" creationId="{00000000-0000-0000-0000-000000000000}"/>
          </ac:spMkLst>
        </pc:spChg>
        <pc:picChg chg="mod">
          <ac:chgData name="vusimuzimphela@gmail.com" userId="7a43e265bf2348ba" providerId="LiveId" clId="{8A8F2EB6-2016-45AE-A5AD-0FDB2E54FC45}" dt="2021-09-23T17:34:47.027" v="6692" actId="1076"/>
          <ac:picMkLst>
            <pc:docMk/>
            <pc:sldMk cId="3570630031" sldId="276"/>
            <ac:picMk id="36" creationId="{92821BA8-587C-4EE9-AB7A-47F1B5D51830}"/>
          </ac:picMkLst>
        </pc:picChg>
      </pc:sldChg>
      <pc:sldChg chg="addSp delSp modSp add mod">
        <pc:chgData name="vusimuzimphela@gmail.com" userId="7a43e265bf2348ba" providerId="LiveId" clId="{8A8F2EB6-2016-45AE-A5AD-0FDB2E54FC45}" dt="2021-09-23T17:57:05.842" v="7636" actId="20577"/>
        <pc:sldMkLst>
          <pc:docMk/>
          <pc:sldMk cId="3824766921" sldId="277"/>
        </pc:sldMkLst>
        <pc:spChg chg="del">
          <ac:chgData name="vusimuzimphela@gmail.com" userId="7a43e265bf2348ba" providerId="LiveId" clId="{8A8F2EB6-2016-45AE-A5AD-0FDB2E54FC45}" dt="2021-09-23T17:35:11.280" v="6696" actId="478"/>
          <ac:spMkLst>
            <pc:docMk/>
            <pc:sldMk cId="3824766921" sldId="277"/>
            <ac:spMk id="3" creationId="{2ABAA529-5C82-45AA-8E51-BCB1993423A5}"/>
          </ac:spMkLst>
        </pc:spChg>
        <pc:spChg chg="add mod">
          <ac:chgData name="vusimuzimphela@gmail.com" userId="7a43e265bf2348ba" providerId="LiveId" clId="{8A8F2EB6-2016-45AE-A5AD-0FDB2E54FC45}" dt="2021-09-23T17:36:24.622" v="6755" actId="113"/>
          <ac:spMkLst>
            <pc:docMk/>
            <pc:sldMk cId="3824766921" sldId="277"/>
            <ac:spMk id="20" creationId="{6B80BF29-7066-433A-AB8E-39B7B9B872B9}"/>
          </ac:spMkLst>
        </pc:spChg>
        <pc:spChg chg="mod">
          <ac:chgData name="vusimuzimphela@gmail.com" userId="7a43e265bf2348ba" providerId="LiveId" clId="{8A8F2EB6-2016-45AE-A5AD-0FDB2E54FC45}" dt="2021-09-23T17:57:05.842" v="7636" actId="20577"/>
          <ac:spMkLst>
            <pc:docMk/>
            <pc:sldMk cId="3824766921" sldId="277"/>
            <ac:spMk id="21" creationId="{00000000-0000-0000-0000-000000000000}"/>
          </ac:spMkLst>
        </pc:spChg>
        <pc:spChg chg="del">
          <ac:chgData name="vusimuzimphela@gmail.com" userId="7a43e265bf2348ba" providerId="LiveId" clId="{8A8F2EB6-2016-45AE-A5AD-0FDB2E54FC45}" dt="2021-09-23T17:35:14.014" v="6698" actId="478"/>
          <ac:spMkLst>
            <pc:docMk/>
            <pc:sldMk cId="3824766921" sldId="277"/>
            <ac:spMk id="26" creationId="{5E2BBF5F-1735-4981-B8C8-92CA16736917}"/>
          </ac:spMkLst>
        </pc:spChg>
        <pc:spChg chg="del">
          <ac:chgData name="vusimuzimphela@gmail.com" userId="7a43e265bf2348ba" providerId="LiveId" clId="{8A8F2EB6-2016-45AE-A5AD-0FDB2E54FC45}" dt="2021-09-23T17:35:16.508" v="6700" actId="478"/>
          <ac:spMkLst>
            <pc:docMk/>
            <pc:sldMk cId="3824766921" sldId="277"/>
            <ac:spMk id="30" creationId="{D1A1EC3C-D7F6-4FF0-8A1E-5BC60F53A7C5}"/>
          </ac:spMkLst>
        </pc:spChg>
        <pc:spChg chg="del">
          <ac:chgData name="vusimuzimphela@gmail.com" userId="7a43e265bf2348ba" providerId="LiveId" clId="{8A8F2EB6-2016-45AE-A5AD-0FDB2E54FC45}" dt="2021-09-23T17:35:18.489" v="6701" actId="478"/>
          <ac:spMkLst>
            <pc:docMk/>
            <pc:sldMk cId="3824766921" sldId="277"/>
            <ac:spMk id="32" creationId="{5A4159B6-1982-4F82-8B8F-0874D80F861F}"/>
          </ac:spMkLst>
        </pc:spChg>
        <pc:spChg chg="del">
          <ac:chgData name="vusimuzimphela@gmail.com" userId="7a43e265bf2348ba" providerId="LiveId" clId="{8A8F2EB6-2016-45AE-A5AD-0FDB2E54FC45}" dt="2021-09-23T17:35:20.251" v="6702" actId="478"/>
          <ac:spMkLst>
            <pc:docMk/>
            <pc:sldMk cId="3824766921" sldId="277"/>
            <ac:spMk id="33" creationId="{674E6E65-8261-4A6E-B4EE-6A2C22A2D949}"/>
          </ac:spMkLst>
        </pc:spChg>
        <pc:spChg chg="del">
          <ac:chgData name="vusimuzimphela@gmail.com" userId="7a43e265bf2348ba" providerId="LiveId" clId="{8A8F2EB6-2016-45AE-A5AD-0FDB2E54FC45}" dt="2021-09-23T17:35:22.310" v="6703" actId="478"/>
          <ac:spMkLst>
            <pc:docMk/>
            <pc:sldMk cId="3824766921" sldId="277"/>
            <ac:spMk id="34" creationId="{837CED0C-08A3-44F8-B442-02F2F1A35C3E}"/>
          </ac:spMkLst>
        </pc:spChg>
        <pc:spChg chg="del">
          <ac:chgData name="vusimuzimphela@gmail.com" userId="7a43e265bf2348ba" providerId="LiveId" clId="{8A8F2EB6-2016-45AE-A5AD-0FDB2E54FC45}" dt="2021-09-23T17:35:23.582" v="6704" actId="478"/>
          <ac:spMkLst>
            <pc:docMk/>
            <pc:sldMk cId="3824766921" sldId="277"/>
            <ac:spMk id="35" creationId="{CEDA5FF8-256E-4405-B697-6362B452F8B3}"/>
          </ac:spMkLst>
        </pc:spChg>
        <pc:picChg chg="del">
          <ac:chgData name="vusimuzimphela@gmail.com" userId="7a43e265bf2348ba" providerId="LiveId" clId="{8A8F2EB6-2016-45AE-A5AD-0FDB2E54FC45}" dt="2021-09-23T17:35:12.147" v="6697" actId="478"/>
          <ac:picMkLst>
            <pc:docMk/>
            <pc:sldMk cId="3824766921" sldId="277"/>
            <ac:picMk id="23" creationId="{9C9B9DDA-4E97-4D0D-9460-3F911BC6B2A4}"/>
          </ac:picMkLst>
        </pc:picChg>
        <pc:picChg chg="del mod">
          <ac:chgData name="vusimuzimphela@gmail.com" userId="7a43e265bf2348ba" providerId="LiveId" clId="{8A8F2EB6-2016-45AE-A5AD-0FDB2E54FC45}" dt="2021-09-23T17:35:08.864" v="6695" actId="478"/>
          <ac:picMkLst>
            <pc:docMk/>
            <pc:sldMk cId="3824766921" sldId="277"/>
            <ac:picMk id="36" creationId="{92821BA8-587C-4EE9-AB7A-47F1B5D51830}"/>
          </ac:picMkLst>
        </pc:picChg>
        <pc:picChg chg="add mod">
          <ac:chgData name="vusimuzimphela@gmail.com" userId="7a43e265bf2348ba" providerId="LiveId" clId="{8A8F2EB6-2016-45AE-A5AD-0FDB2E54FC45}" dt="2021-09-23T17:36:42.665" v="6757" actId="1076"/>
          <ac:picMkLst>
            <pc:docMk/>
            <pc:sldMk cId="3824766921" sldId="277"/>
            <ac:picMk id="37" creationId="{2006CC2D-55C2-4D61-9A7A-8E37025CF172}"/>
          </ac:picMkLst>
        </pc:picChg>
        <pc:cxnChg chg="del">
          <ac:chgData name="vusimuzimphela@gmail.com" userId="7a43e265bf2348ba" providerId="LiveId" clId="{8A8F2EB6-2016-45AE-A5AD-0FDB2E54FC45}" dt="2021-09-23T17:35:15.103" v="6699" actId="478"/>
          <ac:cxnSpMkLst>
            <pc:docMk/>
            <pc:sldMk cId="3824766921" sldId="277"/>
            <ac:cxnSpMk id="25" creationId="{FF5BC9CF-6F4F-4CFF-B049-7632058D26E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592843-50BB-4E6E-B84F-53E7769842F0}"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283732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92843-50BB-4E6E-B84F-53E7769842F0}"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369488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92843-50BB-4E6E-B84F-53E7769842F0}"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274447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92843-50BB-4E6E-B84F-53E7769842F0}"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278171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92843-50BB-4E6E-B84F-53E7769842F0}"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3361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92843-50BB-4E6E-B84F-53E7769842F0}"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319954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592843-50BB-4E6E-B84F-53E7769842F0}"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244115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592843-50BB-4E6E-B84F-53E7769842F0}"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411359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92843-50BB-4E6E-B84F-53E7769842F0}"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208453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92843-50BB-4E6E-B84F-53E7769842F0}"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200757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92843-50BB-4E6E-B84F-53E7769842F0}"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465C6-8220-4D66-8B81-AEFC686B2858}" type="slidenum">
              <a:rPr lang="en-US" smtClean="0"/>
              <a:t>‹#›</a:t>
            </a:fld>
            <a:endParaRPr lang="en-US"/>
          </a:p>
        </p:txBody>
      </p:sp>
    </p:spTree>
    <p:extLst>
      <p:ext uri="{BB962C8B-B14F-4D97-AF65-F5344CB8AC3E}">
        <p14:creationId xmlns:p14="http://schemas.microsoft.com/office/powerpoint/2010/main" val="365946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92843-50BB-4E6E-B84F-53E7769842F0}" type="datetimeFigureOut">
              <a:rPr lang="en-US" smtClean="0"/>
              <a:t>11/15/2021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465C6-8220-4D66-8B81-AEFC686B2858}" type="slidenum">
              <a:rPr lang="en-US" smtClean="0"/>
              <a:t>‹#›</a:t>
            </a:fld>
            <a:endParaRPr lang="en-US"/>
          </a:p>
        </p:txBody>
      </p:sp>
    </p:spTree>
    <p:extLst>
      <p:ext uri="{BB962C8B-B14F-4D97-AF65-F5344CB8AC3E}">
        <p14:creationId xmlns:p14="http://schemas.microsoft.com/office/powerpoint/2010/main" val="129082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2.png"/><Relationship Id="rId2" Type="http://schemas.openxmlformats.org/officeDocument/2006/relationships/customXml" Target="../../customXml/item17.xml"/><Relationship Id="rId1" Type="http://schemas.openxmlformats.org/officeDocument/2006/relationships/customXml" Target="../../customXml/item16.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customXml" Target="../../customXml/item19.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27.xml"/><Relationship Id="rId13" Type="http://schemas.openxmlformats.org/officeDocument/2006/relationships/image" Target="../media/image2.png"/><Relationship Id="rId3" Type="http://schemas.openxmlformats.org/officeDocument/2006/relationships/customXml" Target="../../customXml/item22.xml"/><Relationship Id="rId7" Type="http://schemas.openxmlformats.org/officeDocument/2006/relationships/customXml" Target="../../customXml/item26.xml"/><Relationship Id="rId12"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customXml" Target="../../customXml/item25.xml"/><Relationship Id="rId11" Type="http://schemas.openxmlformats.org/officeDocument/2006/relationships/slideLayout" Target="../slideLayouts/slideLayout2.xml"/><Relationship Id="rId5" Type="http://schemas.openxmlformats.org/officeDocument/2006/relationships/customXml" Target="../../customXml/item24.xml"/><Relationship Id="rId10" Type="http://schemas.openxmlformats.org/officeDocument/2006/relationships/customXml" Target="../../customXml/item29.xml"/><Relationship Id="rId4" Type="http://schemas.openxmlformats.org/officeDocument/2006/relationships/customXml" Target="../../customXml/item23.xml"/><Relationship Id="rId9" Type="http://schemas.openxmlformats.org/officeDocument/2006/relationships/customXml" Target="../../customXml/item28.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31.xml"/><Relationship Id="rId1" Type="http://schemas.openxmlformats.org/officeDocument/2006/relationships/customXml" Target="../../customXml/item30.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customXml" Target="../../customXml/item33.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3.jpg"/><Relationship Id="rId2" Type="http://schemas.openxmlformats.org/officeDocument/2006/relationships/customXml" Target="../../customXml/item35.xml"/><Relationship Id="rId1" Type="http://schemas.openxmlformats.org/officeDocument/2006/relationships/customXml" Target="../../customXml/item3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customXml" Target="../../customXml/item39.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Layout" Target="../slideLayouts/slideLayout2.xml"/><Relationship Id="rId5" Type="http://schemas.openxmlformats.org/officeDocument/2006/relationships/customXml" Target="../../customXml/item41.xml"/><Relationship Id="rId4" Type="http://schemas.openxmlformats.org/officeDocument/2006/relationships/customXml" Target="../../customXml/item40.xml"/><Relationship Id="rId9"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customXml" Target="../../customXml/item44.xml"/><Relationship Id="rId7" Type="http://schemas.openxmlformats.org/officeDocument/2006/relationships/image" Target="../media/image2.png"/><Relationship Id="rId2" Type="http://schemas.openxmlformats.org/officeDocument/2006/relationships/customXml" Target="../../customXml/item43.xml"/><Relationship Id="rId1" Type="http://schemas.openxmlformats.org/officeDocument/2006/relationships/customXml" Target="../../customXml/item42.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customXml" Target="../../customXml/item45.xml"/></Relationships>
</file>

<file path=ppt/slides/_rels/slide7.xml.rels><?xml version="1.0" encoding="UTF-8" standalone="yes"?>
<Relationships xmlns="http://schemas.openxmlformats.org/package/2006/relationships"><Relationship Id="rId3" Type="http://schemas.openxmlformats.org/officeDocument/2006/relationships/customXml" Target="../../customXml/item48.xml"/><Relationship Id="rId7" Type="http://schemas.openxmlformats.org/officeDocument/2006/relationships/image" Target="../media/image3.jpg"/><Relationship Id="rId2" Type="http://schemas.openxmlformats.org/officeDocument/2006/relationships/customXml" Target="../../customXml/item47.xml"/><Relationship Id="rId1" Type="http://schemas.openxmlformats.org/officeDocument/2006/relationships/customXml" Target="../../customXml/item4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customXml" Target="../../customXml/item51.xml"/><Relationship Id="rId7" Type="http://schemas.openxmlformats.org/officeDocument/2006/relationships/image" Target="../media/image5.JPG"/><Relationship Id="rId2" Type="http://schemas.openxmlformats.org/officeDocument/2006/relationships/customXml" Target="../../customXml/item50.xml"/><Relationship Id="rId1" Type="http://schemas.openxmlformats.org/officeDocument/2006/relationships/customXml" Target="../../customXml/item49.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customXml" Target="../../customXml/item52.xml"/></Relationships>
</file>

<file path=ppt/slides/_rels/slide9.xml.rels><?xml version="1.0" encoding="UTF-8" standalone="yes"?>
<Relationships xmlns="http://schemas.openxmlformats.org/package/2006/relationships"><Relationship Id="rId3" Type="http://schemas.openxmlformats.org/officeDocument/2006/relationships/customXml" Target="../../customXml/item55.xml"/><Relationship Id="rId7" Type="http://schemas.openxmlformats.org/officeDocument/2006/relationships/image" Target="../media/image6.jpg"/><Relationship Id="rId2" Type="http://schemas.openxmlformats.org/officeDocument/2006/relationships/customXml" Target="../../customXml/item54.xml"/><Relationship Id="rId1" Type="http://schemas.openxmlformats.org/officeDocument/2006/relationships/customXml" Target="../../customXml/item5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941357" y="3742"/>
            <a:ext cx="3961100" cy="6163293"/>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Content"/>
          <p:cNvSpPr/>
          <p:nvPr>
            <p:custDataLst>
              <p:custData r:id="rId2"/>
            </p:custDataLst>
          </p:nvPr>
        </p:nvSpPr>
        <p:spPr>
          <a:xfrm>
            <a:off x="3356364" y="4182489"/>
            <a:ext cx="994593" cy="351641"/>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Register</a:t>
            </a:r>
          </a:p>
        </p:txBody>
      </p:sp>
      <p:sp>
        <p:nvSpPr>
          <p:cNvPr id="20" name="Content"/>
          <p:cNvSpPr/>
          <p:nvPr>
            <p:custDataLst>
              <p:custData r:id="rId3"/>
            </p:custDataLst>
          </p:nvPr>
        </p:nvSpPr>
        <p:spPr>
          <a:xfrm>
            <a:off x="2097974" y="3288722"/>
            <a:ext cx="1413017" cy="392051"/>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Login</a:t>
            </a:r>
          </a:p>
        </p:txBody>
      </p:sp>
      <p:sp>
        <p:nvSpPr>
          <p:cNvPr id="21" name="Rectangle 20"/>
          <p:cNvSpPr/>
          <p:nvPr/>
        </p:nvSpPr>
        <p:spPr>
          <a:xfrm>
            <a:off x="6293922" y="611351"/>
            <a:ext cx="5664530" cy="3663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ln w="0"/>
                <a:solidFill>
                  <a:schemeClr val="tx1"/>
                </a:solidFill>
                <a:effectLst>
                  <a:outerShdw blurRad="38100" dist="19050" dir="2700000" algn="tl" rotWithShape="0">
                    <a:schemeClr val="dk1">
                      <a:alpha val="40000"/>
                    </a:schemeClr>
                  </a:outerShdw>
                </a:effectLst>
              </a:rPr>
              <a:t>Screen Description and Purpose</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This is first screen the user will see when interacting with the </a:t>
            </a:r>
            <a:r>
              <a:rPr lang="en-US" dirty="0" err="1">
                <a:ln w="0"/>
                <a:solidFill>
                  <a:schemeClr val="tx1"/>
                </a:solidFill>
                <a:effectLst>
                  <a:outerShdw blurRad="38100" dist="19050" dir="2700000" algn="tl" rotWithShape="0">
                    <a:schemeClr val="dk1">
                      <a:alpha val="40000"/>
                    </a:schemeClr>
                  </a:outerShdw>
                </a:effectLst>
              </a:rPr>
              <a:t>FindRoutes</a:t>
            </a:r>
            <a:r>
              <a:rPr lang="en-US" dirty="0">
                <a:ln w="0"/>
                <a:solidFill>
                  <a:schemeClr val="tx1"/>
                </a:solidFill>
                <a:effectLst>
                  <a:outerShdw blurRad="38100" dist="19050" dir="2700000" algn="tl" rotWithShape="0">
                    <a:schemeClr val="dk1">
                      <a:alpha val="40000"/>
                    </a:schemeClr>
                  </a:outerShdw>
                </a:effectLst>
              </a:rPr>
              <a:t> mapping android application, This screen is the login page which will be used for authentication purposes and the user will have to input correct credentials before they can access other application features. </a:t>
            </a:r>
          </a:p>
          <a:p>
            <a:pPr algn="ctr"/>
            <a:r>
              <a:rPr lang="en-US" dirty="0">
                <a:ln w="0"/>
                <a:solidFill>
                  <a:schemeClr val="tx1"/>
                </a:solidFill>
                <a:effectLst>
                  <a:outerShdw blurRad="38100" dist="19050" dir="2700000" algn="tl" rotWithShape="0">
                    <a:schemeClr val="dk1">
                      <a:alpha val="40000"/>
                    </a:schemeClr>
                  </a:outerShdw>
                </a:effectLst>
              </a:rPr>
              <a:t>The is a register button in the bottom of the screen for new users to register an account with the application before they can have access to the features of the application.</a:t>
            </a:r>
          </a:p>
        </p:txBody>
      </p:sp>
      <p:pic>
        <p:nvPicPr>
          <p:cNvPr id="22" name="Picture 2" descr="C:\Users\t-dantay\Documents\First24\cursorhandpointer.png"/>
          <p:cNvPicPr>
            <a:picLocks noChangeAspect="1" noChangeArrowheads="1"/>
          </p:cNvPicPr>
          <p:nvPr>
            <p:custDataLst>
              <p:custData r:id="rId4"/>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767417" y="4478507"/>
            <a:ext cx="172123"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BCE0450-8B12-471A-80B1-CE30F94993CB}"/>
              </a:ext>
            </a:extLst>
          </p:cNvPr>
          <p:cNvSpPr/>
          <p:nvPr/>
        </p:nvSpPr>
        <p:spPr>
          <a:xfrm>
            <a:off x="1638719" y="1089730"/>
            <a:ext cx="2331527" cy="228600"/>
          </a:xfrm>
          <a:prstGeom prst="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LOGIN</a:t>
            </a:r>
          </a:p>
        </p:txBody>
      </p:sp>
      <p:sp>
        <p:nvSpPr>
          <p:cNvPr id="3" name="Rectangle 2">
            <a:extLst>
              <a:ext uri="{FF2B5EF4-FFF2-40B4-BE49-F238E27FC236}">
                <a16:creationId xmlns:a16="http://schemas.microsoft.com/office/drawing/2014/main" id="{B7E46C3F-FF27-4802-B9EF-C0BFC5C88FAE}"/>
              </a:ext>
            </a:extLst>
          </p:cNvPr>
          <p:cNvSpPr/>
          <p:nvPr/>
        </p:nvSpPr>
        <p:spPr>
          <a:xfrm>
            <a:off x="1234416" y="2284293"/>
            <a:ext cx="1308368" cy="169491"/>
          </a:xfrm>
          <a:prstGeom prst="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Username: </a:t>
            </a:r>
          </a:p>
        </p:txBody>
      </p:sp>
      <p:sp>
        <p:nvSpPr>
          <p:cNvPr id="23" name="Rectangle 22">
            <a:extLst>
              <a:ext uri="{FF2B5EF4-FFF2-40B4-BE49-F238E27FC236}">
                <a16:creationId xmlns:a16="http://schemas.microsoft.com/office/drawing/2014/main" id="{5F8BB015-32FD-46A3-81AA-416673B6151A}"/>
              </a:ext>
            </a:extLst>
          </p:cNvPr>
          <p:cNvSpPr/>
          <p:nvPr/>
        </p:nvSpPr>
        <p:spPr>
          <a:xfrm>
            <a:off x="1245983" y="2763799"/>
            <a:ext cx="1308368" cy="228600"/>
          </a:xfrm>
          <a:prstGeom prst="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Password: </a:t>
            </a:r>
          </a:p>
        </p:txBody>
      </p:sp>
      <p:cxnSp>
        <p:nvCxnSpPr>
          <p:cNvPr id="25" name="Straight Connector 24">
            <a:extLst>
              <a:ext uri="{FF2B5EF4-FFF2-40B4-BE49-F238E27FC236}">
                <a16:creationId xmlns:a16="http://schemas.microsoft.com/office/drawing/2014/main" id="{BF8C18CD-C004-4261-A222-615A1ED173CE}"/>
              </a:ext>
            </a:extLst>
          </p:cNvPr>
          <p:cNvCxnSpPr/>
          <p:nvPr/>
        </p:nvCxnSpPr>
        <p:spPr>
          <a:xfrm>
            <a:off x="2635797" y="2466969"/>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95893-3B2A-4DCE-ABB0-61B4EEA944EE}"/>
              </a:ext>
            </a:extLst>
          </p:cNvPr>
          <p:cNvCxnSpPr>
            <a:cxnSpLocks/>
          </p:cNvCxnSpPr>
          <p:nvPr/>
        </p:nvCxnSpPr>
        <p:spPr>
          <a:xfrm>
            <a:off x="2604781" y="2992399"/>
            <a:ext cx="1892063"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70550FF-04EC-4FDD-BF3B-292944105DD0}"/>
              </a:ext>
            </a:extLst>
          </p:cNvPr>
          <p:cNvSpPr txBox="1"/>
          <p:nvPr/>
        </p:nvSpPr>
        <p:spPr>
          <a:xfrm>
            <a:off x="1146102" y="4188820"/>
            <a:ext cx="2254749" cy="369332"/>
          </a:xfrm>
          <a:prstGeom prst="rect">
            <a:avLst/>
          </a:prstGeom>
          <a:noFill/>
        </p:spPr>
        <p:txBody>
          <a:bodyPr wrap="square" rtlCol="0">
            <a:spAutoFit/>
          </a:bodyPr>
          <a:lstStyle/>
          <a:p>
            <a:r>
              <a:rPr lang="en-US" dirty="0"/>
              <a:t>Register Account here</a:t>
            </a:r>
          </a:p>
        </p:txBody>
      </p:sp>
    </p:spTree>
    <p:extLst>
      <p:ext uri="{BB962C8B-B14F-4D97-AF65-F5344CB8AC3E}">
        <p14:creationId xmlns:p14="http://schemas.microsoft.com/office/powerpoint/2010/main" val="337479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735845" y="225632"/>
            <a:ext cx="3961100" cy="6163293"/>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6293922" y="611351"/>
            <a:ext cx="5664530" cy="3663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ln w="0"/>
                <a:solidFill>
                  <a:schemeClr val="tx1"/>
                </a:solidFill>
                <a:effectLst>
                  <a:outerShdw blurRad="38100" dist="19050" dir="2700000" algn="tl" rotWithShape="0">
                    <a:schemeClr val="dk1">
                      <a:alpha val="40000"/>
                    </a:schemeClr>
                  </a:outerShdw>
                </a:effectLst>
              </a:rPr>
              <a:t>	</a:t>
            </a:r>
            <a:r>
              <a:rPr lang="en-US" sz="1800" u="sng" dirty="0">
                <a:ln w="0"/>
                <a:solidFill>
                  <a:schemeClr val="tx1"/>
                </a:solidFill>
                <a:effectLst>
                  <a:outerShdw blurRad="38100" dist="19050" dir="2700000" algn="tl" rotWithShape="0">
                    <a:schemeClr val="dk1">
                      <a:alpha val="40000"/>
                    </a:schemeClr>
                  </a:outerShdw>
                </a:effectLst>
              </a:rPr>
              <a:t>Screen Description and Purpose</a:t>
            </a:r>
            <a:endParaRPr lang="en-US" u="sng" dirty="0">
              <a:ln w="0"/>
              <a:solidFill>
                <a:schemeClr val="tx1"/>
              </a:solidFill>
              <a:effectLst>
                <a:outerShdw blurRad="38100" dist="19050" dir="2700000" algn="tl" rotWithShape="0">
                  <a:schemeClr val="dk1">
                    <a:alpha val="40000"/>
                  </a:schemeClr>
                </a:outerShdw>
              </a:effectLst>
            </a:endParaRPr>
          </a:p>
          <a:p>
            <a:pPr algn="just"/>
            <a:r>
              <a:rPr lang="en-US" dirty="0">
                <a:ln w="0"/>
                <a:solidFill>
                  <a:schemeClr val="tx1"/>
                </a:solidFill>
                <a:effectLst>
                  <a:outerShdw blurRad="38100" dist="19050" dir="2700000" algn="tl" rotWithShape="0">
                    <a:schemeClr val="dk1">
                      <a:alpha val="40000"/>
                    </a:schemeClr>
                  </a:outerShdw>
                </a:effectLst>
              </a:rPr>
              <a:t>When the user has clicked the register button, the user will be re-directed to this screen displayed on the left. The user must fill in all the information required then click proceed to create an account with the application. The user must remember the password and email they have registered with to successfully login into the application in the login screen.</a:t>
            </a:r>
          </a:p>
          <a:p>
            <a:pPr algn="just"/>
            <a:r>
              <a:rPr lang="en-US" dirty="0">
                <a:ln w="0"/>
                <a:solidFill>
                  <a:schemeClr val="tx1"/>
                </a:solidFill>
                <a:effectLst>
                  <a:outerShdw blurRad="38100" dist="19050" dir="2700000" algn="tl" rotWithShape="0">
                    <a:schemeClr val="dk1">
                      <a:alpha val="40000"/>
                    </a:schemeClr>
                  </a:outerShdw>
                </a:effectLst>
              </a:rPr>
              <a:t>The text-fields in this screen shall have validation, meaning there shall be a syntax that the user must comply to successfully create an account with the </a:t>
            </a:r>
            <a:r>
              <a:rPr lang="en-US" dirty="0" err="1">
                <a:ln w="0"/>
                <a:solidFill>
                  <a:schemeClr val="tx1"/>
                </a:solidFill>
                <a:effectLst>
                  <a:outerShdw blurRad="38100" dist="19050" dir="2700000" algn="tl" rotWithShape="0">
                    <a:schemeClr val="dk1">
                      <a:alpha val="40000"/>
                    </a:schemeClr>
                  </a:outerShdw>
                </a:effectLst>
              </a:rPr>
              <a:t>FindRoutes</a:t>
            </a:r>
            <a:r>
              <a:rPr lang="en-US" dirty="0">
                <a:ln w="0"/>
                <a:solidFill>
                  <a:schemeClr val="tx1"/>
                </a:solidFill>
                <a:effectLst>
                  <a:outerShdw blurRad="38100" dist="19050" dir="2700000" algn="tl" rotWithShape="0">
                    <a:schemeClr val="dk1">
                      <a:alpha val="40000"/>
                    </a:schemeClr>
                  </a:outerShdw>
                </a:effectLst>
              </a:rPr>
              <a:t> android mapping application. </a:t>
            </a:r>
          </a:p>
        </p:txBody>
      </p:sp>
      <p:sp>
        <p:nvSpPr>
          <p:cNvPr id="23" name="Content"/>
          <p:cNvSpPr txBox="1"/>
          <p:nvPr>
            <p:custDataLst>
              <p:custData r:id="rId2"/>
            </p:custDataLst>
          </p:nvPr>
        </p:nvSpPr>
        <p:spPr>
          <a:xfrm>
            <a:off x="1915041" y="1043087"/>
            <a:ext cx="1621151" cy="323165"/>
          </a:xfrm>
          <a:prstGeom prst="rect">
            <a:avLst/>
          </a:prstGeom>
          <a:noFill/>
        </p:spPr>
        <p:txBody>
          <a:bodyPr wrap="square" lIns="91440" tIns="18288" rIns="91440" bIns="27432" rtlCol="0" anchor="ctr" anchorCtr="0">
            <a:spAutoFit/>
          </a:bodyPr>
          <a:lstStyle/>
          <a:p>
            <a:r>
              <a:rPr lang="en-US" b="1" dirty="0">
                <a:solidFill>
                  <a:srgbClr val="000000"/>
                </a:solidFill>
                <a:latin typeface="Segoe UI" pitchFamily="34" charset="0"/>
                <a:ea typeface="Segoe UI" pitchFamily="34" charset="0"/>
                <a:cs typeface="Segoe UI" pitchFamily="34" charset="0"/>
              </a:rPr>
              <a:t>Registration</a:t>
            </a:r>
          </a:p>
        </p:txBody>
      </p:sp>
      <p:sp>
        <p:nvSpPr>
          <p:cNvPr id="24" name="Content"/>
          <p:cNvSpPr txBox="1"/>
          <p:nvPr>
            <p:custDataLst>
              <p:custData r:id="rId3"/>
            </p:custDataLst>
          </p:nvPr>
        </p:nvSpPr>
        <p:spPr>
          <a:xfrm>
            <a:off x="1347741" y="2431754"/>
            <a:ext cx="2031325" cy="230832"/>
          </a:xfrm>
          <a:prstGeom prst="rect">
            <a:avLst/>
          </a:prstGeom>
          <a:noFill/>
        </p:spPr>
        <p:txBody>
          <a:bodyPr wrap="none" lIns="91440" tIns="18288" rIns="91440" bIns="27432" rtlCol="0" anchor="ctr" anchorCtr="0">
            <a:spAutoFit/>
          </a:bodyPr>
          <a:lstStyle/>
          <a:p>
            <a:r>
              <a:rPr lang="en-US" sz="1200" u="sng" dirty="0">
                <a:solidFill>
                  <a:srgbClr val="000000"/>
                </a:solidFill>
                <a:latin typeface="Segoe UI" pitchFamily="34" charset="0"/>
                <a:ea typeface="Segoe UI" pitchFamily="34" charset="0"/>
                <a:cs typeface="Segoe UI" pitchFamily="34" charset="0"/>
              </a:rPr>
              <a:t>Email		</a:t>
            </a:r>
          </a:p>
        </p:txBody>
      </p:sp>
      <p:sp>
        <p:nvSpPr>
          <p:cNvPr id="25" name="Content"/>
          <p:cNvSpPr txBox="1"/>
          <p:nvPr>
            <p:custDataLst>
              <p:custData r:id="rId4"/>
            </p:custDataLst>
          </p:nvPr>
        </p:nvSpPr>
        <p:spPr>
          <a:xfrm>
            <a:off x="1373412" y="1596991"/>
            <a:ext cx="2031325" cy="230832"/>
          </a:xfrm>
          <a:prstGeom prst="rect">
            <a:avLst/>
          </a:prstGeom>
          <a:noFill/>
        </p:spPr>
        <p:txBody>
          <a:bodyPr wrap="none" lIns="91440" tIns="18288" rIns="91440" bIns="27432" rtlCol="0" anchor="ctr" anchorCtr="0">
            <a:spAutoFit/>
          </a:bodyPr>
          <a:lstStyle/>
          <a:p>
            <a:r>
              <a:rPr lang="en-US" sz="1200" u="sng" dirty="0">
                <a:solidFill>
                  <a:srgbClr val="000000"/>
                </a:solidFill>
                <a:latin typeface="Segoe UI" pitchFamily="34" charset="0"/>
                <a:ea typeface="Segoe UI" pitchFamily="34" charset="0"/>
                <a:cs typeface="Segoe UI" pitchFamily="34" charset="0"/>
              </a:rPr>
              <a:t>Name		</a:t>
            </a:r>
          </a:p>
        </p:txBody>
      </p:sp>
      <p:sp>
        <p:nvSpPr>
          <p:cNvPr id="26" name="Content"/>
          <p:cNvSpPr txBox="1"/>
          <p:nvPr>
            <p:custDataLst>
              <p:custData r:id="rId5"/>
            </p:custDataLst>
          </p:nvPr>
        </p:nvSpPr>
        <p:spPr>
          <a:xfrm>
            <a:off x="1373412" y="1956029"/>
            <a:ext cx="2031325" cy="230832"/>
          </a:xfrm>
          <a:prstGeom prst="rect">
            <a:avLst/>
          </a:prstGeom>
          <a:noFill/>
        </p:spPr>
        <p:txBody>
          <a:bodyPr wrap="none" lIns="91440" tIns="18288" rIns="91440" bIns="27432" rtlCol="0" anchor="ctr" anchorCtr="0">
            <a:spAutoFit/>
          </a:bodyPr>
          <a:lstStyle/>
          <a:p>
            <a:r>
              <a:rPr lang="en-US" sz="1200" u="sng" dirty="0">
                <a:solidFill>
                  <a:srgbClr val="000000"/>
                </a:solidFill>
                <a:latin typeface="Segoe UI" pitchFamily="34" charset="0"/>
                <a:ea typeface="Segoe UI" pitchFamily="34" charset="0"/>
                <a:cs typeface="Segoe UI" pitchFamily="34" charset="0"/>
              </a:rPr>
              <a:t>Surname		</a:t>
            </a:r>
          </a:p>
        </p:txBody>
      </p:sp>
      <p:sp>
        <p:nvSpPr>
          <p:cNvPr id="27" name="Content"/>
          <p:cNvSpPr txBox="1"/>
          <p:nvPr>
            <p:custDataLst>
              <p:custData r:id="rId6"/>
            </p:custDataLst>
          </p:nvPr>
        </p:nvSpPr>
        <p:spPr>
          <a:xfrm>
            <a:off x="1347740" y="2832106"/>
            <a:ext cx="2031325" cy="230832"/>
          </a:xfrm>
          <a:prstGeom prst="rect">
            <a:avLst/>
          </a:prstGeom>
          <a:noFill/>
        </p:spPr>
        <p:txBody>
          <a:bodyPr wrap="none" lIns="91440" tIns="18288" rIns="91440" bIns="27432" rtlCol="0" anchor="ctr" anchorCtr="0">
            <a:spAutoFit/>
          </a:bodyPr>
          <a:lstStyle/>
          <a:p>
            <a:r>
              <a:rPr lang="en-US" sz="1200" u="sng" dirty="0">
                <a:solidFill>
                  <a:srgbClr val="000000"/>
                </a:solidFill>
                <a:latin typeface="Segoe UI" pitchFamily="34" charset="0"/>
                <a:ea typeface="Segoe UI" pitchFamily="34" charset="0"/>
                <a:cs typeface="Segoe UI" pitchFamily="34" charset="0"/>
              </a:rPr>
              <a:t>Password		</a:t>
            </a:r>
          </a:p>
        </p:txBody>
      </p:sp>
      <p:sp>
        <p:nvSpPr>
          <p:cNvPr id="28" name="Content"/>
          <p:cNvSpPr txBox="1"/>
          <p:nvPr>
            <p:custDataLst>
              <p:custData r:id="rId7"/>
            </p:custDataLst>
          </p:nvPr>
        </p:nvSpPr>
        <p:spPr>
          <a:xfrm>
            <a:off x="1324202" y="3209740"/>
            <a:ext cx="2031325" cy="230832"/>
          </a:xfrm>
          <a:prstGeom prst="rect">
            <a:avLst/>
          </a:prstGeom>
          <a:noFill/>
        </p:spPr>
        <p:txBody>
          <a:bodyPr wrap="none" lIns="91440" tIns="18288" rIns="91440" bIns="27432" rtlCol="0" anchor="ctr" anchorCtr="0">
            <a:spAutoFit/>
          </a:bodyPr>
          <a:lstStyle/>
          <a:p>
            <a:r>
              <a:rPr lang="en-US" sz="1200" u="sng" dirty="0">
                <a:solidFill>
                  <a:srgbClr val="000000"/>
                </a:solidFill>
                <a:latin typeface="Segoe UI" pitchFamily="34" charset="0"/>
                <a:ea typeface="Segoe UI" pitchFamily="34" charset="0"/>
                <a:cs typeface="Segoe UI" pitchFamily="34" charset="0"/>
              </a:rPr>
              <a:t>Confirm Password	</a:t>
            </a:r>
          </a:p>
        </p:txBody>
      </p:sp>
      <p:sp>
        <p:nvSpPr>
          <p:cNvPr id="29" name="Content"/>
          <p:cNvSpPr/>
          <p:nvPr>
            <p:custDataLst>
              <p:custData r:id="rId8"/>
            </p:custDataLst>
          </p:nvPr>
        </p:nvSpPr>
        <p:spPr>
          <a:xfrm>
            <a:off x="2693269" y="3696409"/>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Clear</a:t>
            </a:r>
            <a:endParaRPr lang="en-US" sz="1200" dirty="0">
              <a:solidFill>
                <a:srgbClr val="000000"/>
              </a:solidFill>
              <a:latin typeface="Segoe UI" pitchFamily="34" charset="0"/>
              <a:cs typeface="Segoe UI" pitchFamily="34" charset="0"/>
            </a:endParaRPr>
          </a:p>
        </p:txBody>
      </p:sp>
      <p:sp>
        <p:nvSpPr>
          <p:cNvPr id="30" name="Content"/>
          <p:cNvSpPr/>
          <p:nvPr>
            <p:custDataLst>
              <p:custData r:id="rId9"/>
            </p:custDataLst>
          </p:nvPr>
        </p:nvSpPr>
        <p:spPr>
          <a:xfrm>
            <a:off x="1189622" y="3706154"/>
            <a:ext cx="1317024" cy="24274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Proceed</a:t>
            </a:r>
          </a:p>
        </p:txBody>
      </p:sp>
      <p:pic>
        <p:nvPicPr>
          <p:cNvPr id="32" name="Picture 2" descr="C:\Users\t-dantay\Documents\First24\cursorhandpointer.png"/>
          <p:cNvPicPr>
            <a:picLocks noChangeAspect="1" noChangeArrowheads="1"/>
          </p:cNvPicPr>
          <p:nvPr>
            <p:custDataLst>
              <p:custData r:id="rId10"/>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751762" y="3925238"/>
            <a:ext cx="172123" cy="22860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EBA96D87-C7EE-4FC8-9DA7-C34172C2A19F}"/>
              </a:ext>
            </a:extLst>
          </p:cNvPr>
          <p:cNvSpPr/>
          <p:nvPr/>
        </p:nvSpPr>
        <p:spPr>
          <a:xfrm>
            <a:off x="3316901" y="1979661"/>
            <a:ext cx="1621151" cy="357033"/>
          </a:xfrm>
          <a:prstGeom prst="wedgeRectCallout">
            <a:avLst>
              <a:gd name="adj1" fmla="val -53016"/>
              <a:gd name="adj2" fmla="val 12214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Email address must contain domain</a:t>
            </a:r>
          </a:p>
        </p:txBody>
      </p:sp>
      <p:sp>
        <p:nvSpPr>
          <p:cNvPr id="19" name="Speech Bubble: Rectangle 18">
            <a:extLst>
              <a:ext uri="{FF2B5EF4-FFF2-40B4-BE49-F238E27FC236}">
                <a16:creationId xmlns:a16="http://schemas.microsoft.com/office/drawing/2014/main" id="{ED346614-1317-426D-B9C1-C543B9556AFB}"/>
              </a:ext>
            </a:extLst>
          </p:cNvPr>
          <p:cNvSpPr/>
          <p:nvPr/>
        </p:nvSpPr>
        <p:spPr>
          <a:xfrm>
            <a:off x="3613983" y="2408795"/>
            <a:ext cx="1621151" cy="583882"/>
          </a:xfrm>
          <a:prstGeom prst="wedgeRectCallout">
            <a:avLst>
              <a:gd name="adj1" fmla="val -77527"/>
              <a:gd name="adj2" fmla="val 5841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Password Must meet password complexity requirements</a:t>
            </a:r>
          </a:p>
        </p:txBody>
      </p:sp>
    </p:spTree>
    <p:extLst>
      <p:ext uri="{BB962C8B-B14F-4D97-AF65-F5344CB8AC3E}">
        <p14:creationId xmlns:p14="http://schemas.microsoft.com/office/powerpoint/2010/main" val="290645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918853" y="0"/>
            <a:ext cx="3961100" cy="6163293"/>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Content"/>
          <p:cNvSpPr/>
          <p:nvPr>
            <p:custDataLst>
              <p:custData r:id="rId2"/>
            </p:custDataLst>
          </p:nvPr>
        </p:nvSpPr>
        <p:spPr>
          <a:xfrm>
            <a:off x="3356364" y="4182489"/>
            <a:ext cx="994593" cy="351641"/>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Register</a:t>
            </a:r>
          </a:p>
        </p:txBody>
      </p:sp>
      <p:sp>
        <p:nvSpPr>
          <p:cNvPr id="20" name="Content"/>
          <p:cNvSpPr/>
          <p:nvPr>
            <p:custDataLst>
              <p:custData r:id="rId3"/>
            </p:custDataLst>
          </p:nvPr>
        </p:nvSpPr>
        <p:spPr>
          <a:xfrm>
            <a:off x="2097974" y="3288722"/>
            <a:ext cx="1413017" cy="392051"/>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Login</a:t>
            </a:r>
          </a:p>
        </p:txBody>
      </p:sp>
      <p:sp>
        <p:nvSpPr>
          <p:cNvPr id="21" name="Rectangle 20"/>
          <p:cNvSpPr/>
          <p:nvPr/>
        </p:nvSpPr>
        <p:spPr>
          <a:xfrm>
            <a:off x="6293922" y="611351"/>
            <a:ext cx="5664530" cy="3663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ln w="0"/>
                <a:solidFill>
                  <a:schemeClr val="tx1"/>
                </a:solidFill>
                <a:effectLst>
                  <a:outerShdw blurRad="38100" dist="19050" dir="2700000" algn="tl" rotWithShape="0">
                    <a:schemeClr val="dk1">
                      <a:alpha val="40000"/>
                    </a:schemeClr>
                  </a:outerShdw>
                </a:effectLst>
              </a:rPr>
              <a:t>Screen Description and Purpose</a:t>
            </a:r>
            <a:endParaRPr lang="en-US" u="sng"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After the user has successfully registered an account with </a:t>
            </a:r>
            <a:r>
              <a:rPr lang="en-US" dirty="0" err="1">
                <a:ln w="0"/>
                <a:solidFill>
                  <a:schemeClr val="tx1"/>
                </a:solidFill>
                <a:effectLst>
                  <a:outerShdw blurRad="38100" dist="19050" dir="2700000" algn="tl" rotWithShape="0">
                    <a:schemeClr val="dk1">
                      <a:alpha val="40000"/>
                    </a:schemeClr>
                  </a:outerShdw>
                </a:effectLst>
              </a:rPr>
              <a:t>FindRoutes</a:t>
            </a:r>
            <a:r>
              <a:rPr lang="en-US" dirty="0">
                <a:ln w="0"/>
                <a:solidFill>
                  <a:schemeClr val="tx1"/>
                </a:solidFill>
                <a:effectLst>
                  <a:outerShdw blurRad="38100" dist="19050" dir="2700000" algn="tl" rotWithShape="0">
                    <a:schemeClr val="dk1">
                      <a:alpha val="40000"/>
                    </a:schemeClr>
                  </a:outerShdw>
                </a:effectLst>
              </a:rPr>
              <a:t> mapping android application, the user needs their account registered email address and password to successfully login into the application.</a:t>
            </a:r>
          </a:p>
          <a:p>
            <a:pPr algn="ctr"/>
            <a:r>
              <a:rPr lang="en-US" dirty="0">
                <a:ln w="0"/>
                <a:solidFill>
                  <a:schemeClr val="tx1"/>
                </a:solidFill>
                <a:effectLst>
                  <a:outerShdw blurRad="38100" dist="19050" dir="2700000" algn="tl" rotWithShape="0">
                    <a:schemeClr val="dk1">
                      <a:alpha val="40000"/>
                    </a:schemeClr>
                  </a:outerShdw>
                </a:effectLst>
              </a:rPr>
              <a:t>The login screen shall use validation to ensure that the user inputs values that are expected from the user in the login screen before authenticating the user for a successful login.  </a:t>
            </a:r>
          </a:p>
        </p:txBody>
      </p:sp>
      <p:pic>
        <p:nvPicPr>
          <p:cNvPr id="22" name="Picture 2" descr="C:\Users\t-dantay\Documents\First24\cursorhandpointer.png"/>
          <p:cNvPicPr>
            <a:picLocks noChangeAspect="1" noChangeArrowheads="1"/>
          </p:cNvPicPr>
          <p:nvPr>
            <p:custDataLst>
              <p:custData r:id="rId4"/>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813342" y="3588731"/>
            <a:ext cx="172123"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BCE0450-8B12-471A-80B1-CE30F94993CB}"/>
              </a:ext>
            </a:extLst>
          </p:cNvPr>
          <p:cNvSpPr/>
          <p:nvPr/>
        </p:nvSpPr>
        <p:spPr>
          <a:xfrm>
            <a:off x="1638719" y="1089730"/>
            <a:ext cx="2331527" cy="228600"/>
          </a:xfrm>
          <a:prstGeom prst="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LOGIN</a:t>
            </a:r>
          </a:p>
        </p:txBody>
      </p:sp>
      <p:sp>
        <p:nvSpPr>
          <p:cNvPr id="3" name="Rectangle 2">
            <a:extLst>
              <a:ext uri="{FF2B5EF4-FFF2-40B4-BE49-F238E27FC236}">
                <a16:creationId xmlns:a16="http://schemas.microsoft.com/office/drawing/2014/main" id="{B7E46C3F-FF27-4802-B9EF-C0BFC5C88FAE}"/>
              </a:ext>
            </a:extLst>
          </p:cNvPr>
          <p:cNvSpPr/>
          <p:nvPr/>
        </p:nvSpPr>
        <p:spPr>
          <a:xfrm>
            <a:off x="1234416" y="2284293"/>
            <a:ext cx="1308368" cy="169491"/>
          </a:xfrm>
          <a:prstGeom prst="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Username: </a:t>
            </a:r>
          </a:p>
        </p:txBody>
      </p:sp>
      <p:sp>
        <p:nvSpPr>
          <p:cNvPr id="23" name="Rectangle 22">
            <a:extLst>
              <a:ext uri="{FF2B5EF4-FFF2-40B4-BE49-F238E27FC236}">
                <a16:creationId xmlns:a16="http://schemas.microsoft.com/office/drawing/2014/main" id="{5F8BB015-32FD-46A3-81AA-416673B6151A}"/>
              </a:ext>
            </a:extLst>
          </p:cNvPr>
          <p:cNvSpPr/>
          <p:nvPr/>
        </p:nvSpPr>
        <p:spPr>
          <a:xfrm>
            <a:off x="1245983" y="2763799"/>
            <a:ext cx="1308368" cy="228600"/>
          </a:xfrm>
          <a:prstGeom prst="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Password: </a:t>
            </a:r>
          </a:p>
        </p:txBody>
      </p:sp>
      <p:cxnSp>
        <p:nvCxnSpPr>
          <p:cNvPr id="25" name="Straight Connector 24">
            <a:extLst>
              <a:ext uri="{FF2B5EF4-FFF2-40B4-BE49-F238E27FC236}">
                <a16:creationId xmlns:a16="http://schemas.microsoft.com/office/drawing/2014/main" id="{BF8C18CD-C004-4261-A222-615A1ED173CE}"/>
              </a:ext>
            </a:extLst>
          </p:cNvPr>
          <p:cNvCxnSpPr/>
          <p:nvPr/>
        </p:nvCxnSpPr>
        <p:spPr>
          <a:xfrm>
            <a:off x="2635797" y="2466969"/>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95893-3B2A-4DCE-ABB0-61B4EEA944EE}"/>
              </a:ext>
            </a:extLst>
          </p:cNvPr>
          <p:cNvCxnSpPr>
            <a:cxnSpLocks/>
          </p:cNvCxnSpPr>
          <p:nvPr/>
        </p:nvCxnSpPr>
        <p:spPr>
          <a:xfrm>
            <a:off x="2604781" y="2992399"/>
            <a:ext cx="1892063"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70550FF-04EC-4FDD-BF3B-292944105DD0}"/>
              </a:ext>
            </a:extLst>
          </p:cNvPr>
          <p:cNvSpPr txBox="1"/>
          <p:nvPr/>
        </p:nvSpPr>
        <p:spPr>
          <a:xfrm>
            <a:off x="1146102" y="4188820"/>
            <a:ext cx="2254749" cy="369332"/>
          </a:xfrm>
          <a:prstGeom prst="rect">
            <a:avLst/>
          </a:prstGeom>
          <a:noFill/>
        </p:spPr>
        <p:txBody>
          <a:bodyPr wrap="square" rtlCol="0">
            <a:spAutoFit/>
          </a:bodyPr>
          <a:lstStyle/>
          <a:p>
            <a:r>
              <a:rPr lang="en-US" dirty="0"/>
              <a:t>Register Account here</a:t>
            </a:r>
          </a:p>
        </p:txBody>
      </p:sp>
      <p:sp>
        <p:nvSpPr>
          <p:cNvPr id="24" name="TextBox 23">
            <a:extLst>
              <a:ext uri="{FF2B5EF4-FFF2-40B4-BE49-F238E27FC236}">
                <a16:creationId xmlns:a16="http://schemas.microsoft.com/office/drawing/2014/main" id="{503C50BA-B7AD-4D5E-A755-1D35C8536254}"/>
              </a:ext>
            </a:extLst>
          </p:cNvPr>
          <p:cNvSpPr txBox="1"/>
          <p:nvPr/>
        </p:nvSpPr>
        <p:spPr>
          <a:xfrm>
            <a:off x="2712104" y="2200642"/>
            <a:ext cx="1892063" cy="307777"/>
          </a:xfrm>
          <a:prstGeom prst="rect">
            <a:avLst/>
          </a:prstGeom>
          <a:noFill/>
        </p:spPr>
        <p:txBody>
          <a:bodyPr wrap="square" rtlCol="0">
            <a:spAutoFit/>
          </a:bodyPr>
          <a:lstStyle/>
          <a:p>
            <a:r>
              <a:rPr lang="en-US" sz="1400" dirty="0"/>
              <a:t>email@gmail.com</a:t>
            </a:r>
          </a:p>
        </p:txBody>
      </p:sp>
      <p:sp>
        <p:nvSpPr>
          <p:cNvPr id="26" name="TextBox 25">
            <a:extLst>
              <a:ext uri="{FF2B5EF4-FFF2-40B4-BE49-F238E27FC236}">
                <a16:creationId xmlns:a16="http://schemas.microsoft.com/office/drawing/2014/main" id="{4FFCB73D-3734-4044-B7D6-A86A2B2134CD}"/>
              </a:ext>
            </a:extLst>
          </p:cNvPr>
          <p:cNvSpPr txBox="1"/>
          <p:nvPr/>
        </p:nvSpPr>
        <p:spPr>
          <a:xfrm>
            <a:off x="2693921" y="2764728"/>
            <a:ext cx="1752493" cy="307777"/>
          </a:xfrm>
          <a:prstGeom prst="rect">
            <a:avLst/>
          </a:prstGeom>
          <a:noFill/>
        </p:spPr>
        <p:txBody>
          <a:bodyPr wrap="square" rtlCol="0">
            <a:spAutoFit/>
          </a:bodyPr>
          <a:lstStyle/>
          <a:p>
            <a:r>
              <a:rPr lang="en-US" sz="1400" dirty="0"/>
              <a:t>************</a:t>
            </a:r>
          </a:p>
        </p:txBody>
      </p:sp>
      <p:sp>
        <p:nvSpPr>
          <p:cNvPr id="30" name="Speech Bubble: Rectangle 29">
            <a:extLst>
              <a:ext uri="{FF2B5EF4-FFF2-40B4-BE49-F238E27FC236}">
                <a16:creationId xmlns:a16="http://schemas.microsoft.com/office/drawing/2014/main" id="{0749249E-9D60-447F-9A27-6F37E6482DDD}"/>
              </a:ext>
            </a:extLst>
          </p:cNvPr>
          <p:cNvSpPr/>
          <p:nvPr/>
        </p:nvSpPr>
        <p:spPr>
          <a:xfrm>
            <a:off x="4100540" y="1619815"/>
            <a:ext cx="1621151" cy="357033"/>
          </a:xfrm>
          <a:prstGeom prst="wedgeRectCallout">
            <a:avLst>
              <a:gd name="adj1" fmla="val -38335"/>
              <a:gd name="adj2" fmla="val 1747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Email address must contain domain</a:t>
            </a:r>
          </a:p>
        </p:txBody>
      </p:sp>
      <p:sp>
        <p:nvSpPr>
          <p:cNvPr id="31" name="Speech Bubble: Rectangle 30">
            <a:extLst>
              <a:ext uri="{FF2B5EF4-FFF2-40B4-BE49-F238E27FC236}">
                <a16:creationId xmlns:a16="http://schemas.microsoft.com/office/drawing/2014/main" id="{14926B3E-9357-4DCB-AFEA-7C73D4361A5F}"/>
              </a:ext>
            </a:extLst>
          </p:cNvPr>
          <p:cNvSpPr/>
          <p:nvPr/>
        </p:nvSpPr>
        <p:spPr>
          <a:xfrm>
            <a:off x="4680474" y="2200642"/>
            <a:ext cx="1621151" cy="583882"/>
          </a:xfrm>
          <a:prstGeom prst="wedgeRectCallout">
            <a:avLst>
              <a:gd name="adj1" fmla="val -66710"/>
              <a:gd name="adj2" fmla="val 863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Password Must meet password complexity requirements</a:t>
            </a:r>
          </a:p>
        </p:txBody>
      </p:sp>
    </p:spTree>
    <p:extLst>
      <p:ext uri="{BB962C8B-B14F-4D97-AF65-F5344CB8AC3E}">
        <p14:creationId xmlns:p14="http://schemas.microsoft.com/office/powerpoint/2010/main" val="154270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735845" y="225632"/>
            <a:ext cx="4524924" cy="6115791"/>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6293922" y="611351"/>
            <a:ext cx="5664530" cy="3663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ln w="0"/>
                <a:solidFill>
                  <a:schemeClr val="tx1"/>
                </a:solidFill>
                <a:effectLst>
                  <a:outerShdw blurRad="38100" dist="19050" dir="2700000" algn="tl" rotWithShape="0">
                    <a:schemeClr val="dk1">
                      <a:alpha val="40000"/>
                    </a:schemeClr>
                  </a:outerShdw>
                </a:effectLst>
              </a:rPr>
              <a:t>	</a:t>
            </a:r>
            <a:r>
              <a:rPr lang="en-US" sz="1800" u="sng" dirty="0">
                <a:ln w="0"/>
                <a:solidFill>
                  <a:schemeClr val="tx1"/>
                </a:solidFill>
                <a:effectLst>
                  <a:outerShdw blurRad="38100" dist="19050" dir="2700000" algn="tl" rotWithShape="0">
                    <a:schemeClr val="dk1">
                      <a:alpha val="40000"/>
                    </a:schemeClr>
                  </a:outerShdw>
                </a:effectLst>
              </a:rPr>
              <a:t>Screen Description and Purpose</a:t>
            </a:r>
            <a:endParaRPr lang="en-US" u="sng" dirty="0">
              <a:ln w="0"/>
              <a:solidFill>
                <a:schemeClr val="tx1"/>
              </a:solidFill>
              <a:effectLst>
                <a:outerShdw blurRad="38100" dist="19050" dir="2700000" algn="tl" rotWithShape="0">
                  <a:schemeClr val="dk1">
                    <a:alpha val="40000"/>
                  </a:schemeClr>
                </a:outerShdw>
              </a:effectLst>
            </a:endParaRPr>
          </a:p>
          <a:p>
            <a:pPr algn="just"/>
            <a:r>
              <a:rPr lang="en-US" dirty="0">
                <a:ln w="0"/>
                <a:solidFill>
                  <a:schemeClr val="tx1"/>
                </a:solidFill>
                <a:effectLst>
                  <a:outerShdw blurRad="38100" dist="19050" dir="2700000" algn="tl" rotWithShape="0">
                    <a:schemeClr val="dk1">
                      <a:alpha val="40000"/>
                    </a:schemeClr>
                  </a:outerShdw>
                </a:effectLst>
              </a:rPr>
              <a:t>This is the first screen that the user shall see after successfully logging into the </a:t>
            </a:r>
            <a:r>
              <a:rPr lang="en-US" dirty="0" err="1">
                <a:ln w="0"/>
                <a:solidFill>
                  <a:schemeClr val="tx1"/>
                </a:solidFill>
                <a:effectLst>
                  <a:outerShdw blurRad="38100" dist="19050" dir="2700000" algn="tl" rotWithShape="0">
                    <a:schemeClr val="dk1">
                      <a:alpha val="40000"/>
                    </a:schemeClr>
                  </a:outerShdw>
                </a:effectLst>
              </a:rPr>
              <a:t>FindRoutes</a:t>
            </a:r>
            <a:r>
              <a:rPr lang="en-US" dirty="0">
                <a:ln w="0"/>
                <a:solidFill>
                  <a:schemeClr val="tx1"/>
                </a:solidFill>
                <a:effectLst>
                  <a:outerShdw blurRad="38100" dist="19050" dir="2700000" algn="tl" rotWithShape="0">
                    <a:schemeClr val="dk1">
                      <a:alpha val="40000"/>
                    </a:schemeClr>
                  </a:outerShdw>
                </a:effectLst>
              </a:rPr>
              <a:t> mapping android application. The </a:t>
            </a:r>
            <a:r>
              <a:rPr lang="en-US" dirty="0" err="1">
                <a:ln w="0"/>
                <a:solidFill>
                  <a:schemeClr val="tx1"/>
                </a:solidFill>
                <a:effectLst>
                  <a:outerShdw blurRad="38100" dist="19050" dir="2700000" algn="tl" rotWithShape="0">
                    <a:schemeClr val="dk1">
                      <a:alpha val="40000"/>
                    </a:schemeClr>
                  </a:outerShdw>
                </a:effectLst>
              </a:rPr>
              <a:t>FindRoutes</a:t>
            </a:r>
            <a:r>
              <a:rPr lang="en-US" dirty="0">
                <a:ln w="0"/>
                <a:solidFill>
                  <a:schemeClr val="tx1"/>
                </a:solidFill>
                <a:effectLst>
                  <a:outerShdw blurRad="38100" dist="19050" dir="2700000" algn="tl" rotWithShape="0">
                    <a:schemeClr val="dk1">
                      <a:alpha val="40000"/>
                    </a:schemeClr>
                  </a:outerShdw>
                </a:effectLst>
              </a:rPr>
              <a:t> mapping android application is an online mapping tool so the user has to have internet connectivity to be able to interact with the different application components. Th user has the option to select between the three categories that the android application has, the user can play a quiz game, the user can view maps to find different locations on the map and the user can track the distance between two places by clicking the ‘Track Distance’ button on this screen.</a:t>
            </a:r>
          </a:p>
        </p:txBody>
      </p:sp>
      <p:pic>
        <p:nvPicPr>
          <p:cNvPr id="41" name="Picture 2" descr="C:\Users\t-dantay\Documents\First24\cursorhandpointer.png"/>
          <p:cNvPicPr>
            <a:picLocks noChangeAspect="1" noChangeArrowheads="1"/>
          </p:cNvPicPr>
          <p:nvPr>
            <p:custDataLst>
              <p:custData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172388" y="3054927"/>
            <a:ext cx="172123"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4C6810-9B77-4530-8684-C75661CF95DD}"/>
              </a:ext>
            </a:extLst>
          </p:cNvPr>
          <p:cNvSpPr/>
          <p:nvPr/>
        </p:nvSpPr>
        <p:spPr>
          <a:xfrm>
            <a:off x="1022088" y="857663"/>
            <a:ext cx="3967424" cy="4323538"/>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Diagram&#10;&#10;Description automatically generated">
            <a:extLst>
              <a:ext uri="{FF2B5EF4-FFF2-40B4-BE49-F238E27FC236}">
                <a16:creationId xmlns:a16="http://schemas.microsoft.com/office/drawing/2014/main" id="{2919FBE6-2DCF-4B3C-A0A0-1428620321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088" y="673524"/>
            <a:ext cx="3972044" cy="4519368"/>
          </a:xfrm>
          <a:prstGeom prst="rect">
            <a:avLst/>
          </a:prstGeom>
        </p:spPr>
      </p:pic>
      <p:pic>
        <p:nvPicPr>
          <p:cNvPr id="30" name="Picture 2" descr="C:\Users\t-dantay\Documents\First24\cursorhandpointer.png">
            <a:extLst>
              <a:ext uri="{FF2B5EF4-FFF2-40B4-BE49-F238E27FC236}">
                <a16:creationId xmlns:a16="http://schemas.microsoft.com/office/drawing/2014/main" id="{51C3D189-8A6F-49B9-8FDB-27A6553C16D8}"/>
              </a:ext>
            </a:extLst>
          </p:cNvPr>
          <p:cNvPicPr>
            <a:picLocks noChangeAspect="1" noChangeArrowheads="1"/>
          </p:cNvPicPr>
          <p:nvPr>
            <p:custDataLst>
              <p:custData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827100" y="3046192"/>
            <a:ext cx="357399" cy="474669"/>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94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735845" y="225632"/>
            <a:ext cx="4524924" cy="6115791"/>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6293922" y="611351"/>
            <a:ext cx="5664530" cy="3663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ln w="0"/>
                <a:solidFill>
                  <a:schemeClr val="tx1"/>
                </a:solidFill>
                <a:effectLst>
                  <a:outerShdw blurRad="38100" dist="19050" dir="2700000" algn="tl" rotWithShape="0">
                    <a:schemeClr val="dk1">
                      <a:alpha val="40000"/>
                    </a:schemeClr>
                  </a:outerShdw>
                </a:effectLst>
              </a:rPr>
              <a:t>	</a:t>
            </a:r>
            <a:r>
              <a:rPr lang="en-US" sz="1800" u="sng" dirty="0">
                <a:ln w="0"/>
                <a:solidFill>
                  <a:schemeClr val="tx1"/>
                </a:solidFill>
                <a:effectLst>
                  <a:outerShdw blurRad="38100" dist="19050" dir="2700000" algn="tl" rotWithShape="0">
                    <a:schemeClr val="dk1">
                      <a:alpha val="40000"/>
                    </a:schemeClr>
                  </a:outerShdw>
                </a:effectLst>
              </a:rPr>
              <a:t>Screen Description and Purpose</a:t>
            </a:r>
          </a:p>
          <a:p>
            <a:pPr algn="just"/>
            <a:r>
              <a:rPr lang="en-US" sz="1800" dirty="0">
                <a:ln w="0"/>
                <a:solidFill>
                  <a:schemeClr val="tx1"/>
                </a:solidFill>
                <a:effectLst>
                  <a:outerShdw blurRad="38100" dist="19050" dir="2700000" algn="tl" rotWithShape="0">
                    <a:schemeClr val="dk1">
                      <a:alpha val="40000"/>
                    </a:schemeClr>
                  </a:outerShdw>
                </a:effectLst>
              </a:rPr>
              <a:t>When the user </a:t>
            </a:r>
            <a:r>
              <a:rPr lang="en-US" dirty="0">
                <a:ln w="0"/>
                <a:solidFill>
                  <a:schemeClr val="tx1"/>
                </a:solidFill>
                <a:effectLst>
                  <a:outerShdw blurRad="38100" dist="19050" dir="2700000" algn="tl" rotWithShape="0">
                    <a:schemeClr val="dk1">
                      <a:alpha val="40000"/>
                    </a:schemeClr>
                  </a:outerShdw>
                </a:effectLst>
              </a:rPr>
              <a:t>clicks the ‘view maps’ button, the user is directed to the map page where the user can search for different places, the user can search for different places by entering the place name in the search bar of the page to search the specific place they want. If the user wants to view their current location on the map, the user must click the big black dot on the screen to view their current location and the user can also find out information about a particular place by clicking on the icon of the searched place or chosen place on the map. </a:t>
            </a:r>
            <a:endParaRPr lang="en-US" sz="1800" dirty="0">
              <a:ln w="0"/>
              <a:solidFill>
                <a:schemeClr val="tx1"/>
              </a:solidFill>
              <a:effectLst>
                <a:outerShdw blurRad="38100" dist="19050" dir="2700000" algn="tl" rotWithShape="0">
                  <a:schemeClr val="dk1">
                    <a:alpha val="40000"/>
                  </a:schemeClr>
                </a:outerShdw>
              </a:effectLst>
            </a:endParaRPr>
          </a:p>
        </p:txBody>
      </p:sp>
      <p:pic>
        <p:nvPicPr>
          <p:cNvPr id="41" name="Picture 2" descr="C:\Users\t-dantay\Documents\First24\cursorhandpointer.png"/>
          <p:cNvPicPr>
            <a:picLocks noChangeAspect="1" noChangeArrowheads="1"/>
          </p:cNvPicPr>
          <p:nvPr>
            <p:custDataLst>
              <p:custData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172388" y="3054927"/>
            <a:ext cx="172123"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4C6810-9B77-4530-8684-C75661CF95DD}"/>
              </a:ext>
            </a:extLst>
          </p:cNvPr>
          <p:cNvSpPr/>
          <p:nvPr/>
        </p:nvSpPr>
        <p:spPr>
          <a:xfrm>
            <a:off x="1022088" y="857663"/>
            <a:ext cx="3967424" cy="4323538"/>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Map&#10;&#10;Description automatically generated">
            <a:extLst>
              <a:ext uri="{FF2B5EF4-FFF2-40B4-BE49-F238E27FC236}">
                <a16:creationId xmlns:a16="http://schemas.microsoft.com/office/drawing/2014/main" id="{0ABB6525-BD79-40CB-91BB-B4F64827AC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2088" y="665063"/>
            <a:ext cx="3972044" cy="4516138"/>
          </a:xfrm>
          <a:prstGeom prst="rect">
            <a:avLst/>
          </a:prstGeom>
        </p:spPr>
      </p:pic>
      <p:pic>
        <p:nvPicPr>
          <p:cNvPr id="37" name="Picture 2" descr="C:\Users\t-dantay\Documents\First24\cursorhandpointer.png">
            <a:extLst>
              <a:ext uri="{FF2B5EF4-FFF2-40B4-BE49-F238E27FC236}">
                <a16:creationId xmlns:a16="http://schemas.microsoft.com/office/drawing/2014/main" id="{A67583F5-A456-456F-A590-B49E46FDEF6F}"/>
              </a:ext>
            </a:extLst>
          </p:cNvPr>
          <p:cNvPicPr>
            <a:picLocks noChangeAspect="1" noChangeArrowheads="1"/>
          </p:cNvPicPr>
          <p:nvPr>
            <p:custDataLst>
              <p:custData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rot="21360487">
            <a:off x="2492268" y="1568905"/>
            <a:ext cx="491411" cy="6526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Users\t-dantay\Documents\First24\cursorhandpointer.png">
            <a:extLst>
              <a:ext uri="{FF2B5EF4-FFF2-40B4-BE49-F238E27FC236}">
                <a16:creationId xmlns:a16="http://schemas.microsoft.com/office/drawing/2014/main" id="{414A78A4-B599-4DFB-B810-5160CDB21A9D}"/>
              </a:ext>
            </a:extLst>
          </p:cNvPr>
          <p:cNvPicPr>
            <a:picLocks noChangeAspect="1" noChangeArrowheads="1"/>
          </p:cNvPicPr>
          <p:nvPr>
            <p:custDataLst>
              <p:custData r:id="rId4"/>
            </p:custDataLst>
          </p:nvPr>
        </p:nvPicPr>
        <p:blipFill>
          <a:blip r:embed="rId8" cstate="print">
            <a:extLst>
              <a:ext uri="{28A0092B-C50C-407E-A947-70E740481C1C}">
                <a14:useLocalDpi xmlns:a14="http://schemas.microsoft.com/office/drawing/2010/main" val="0"/>
              </a:ext>
            </a:extLst>
          </a:blip>
          <a:srcRect/>
          <a:stretch>
            <a:fillRect/>
          </a:stretch>
        </p:blipFill>
        <p:spPr bwMode="auto">
          <a:xfrm rot="21360487">
            <a:off x="4541329" y="1911544"/>
            <a:ext cx="491411" cy="6526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C:\Users\t-dantay\Documents\First24\cursorhandpointer.png">
            <a:extLst>
              <a:ext uri="{FF2B5EF4-FFF2-40B4-BE49-F238E27FC236}">
                <a16:creationId xmlns:a16="http://schemas.microsoft.com/office/drawing/2014/main" id="{9D0C7841-87B3-401E-8B57-FEB28A1A3BE5}"/>
              </a:ext>
            </a:extLst>
          </p:cNvPr>
          <p:cNvPicPr>
            <a:picLocks noChangeAspect="1" noChangeArrowheads="1"/>
          </p:cNvPicPr>
          <p:nvPr>
            <p:custDataLst>
              <p:custData r:id="rId5"/>
            </p:custDataLst>
          </p:nvPr>
        </p:nvPicPr>
        <p:blipFill>
          <a:blip r:embed="rId8" cstate="print">
            <a:extLst>
              <a:ext uri="{28A0092B-C50C-407E-A947-70E740481C1C}">
                <a14:useLocalDpi xmlns:a14="http://schemas.microsoft.com/office/drawing/2010/main" val="0"/>
              </a:ext>
            </a:extLst>
          </a:blip>
          <a:srcRect/>
          <a:stretch>
            <a:fillRect/>
          </a:stretch>
        </p:blipFill>
        <p:spPr bwMode="auto">
          <a:xfrm rot="21360487">
            <a:off x="2093825" y="3376255"/>
            <a:ext cx="491411" cy="65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05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735845" y="225632"/>
            <a:ext cx="4524924" cy="6115791"/>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6293922" y="611351"/>
            <a:ext cx="5664530" cy="39105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ln w="0"/>
                <a:solidFill>
                  <a:schemeClr val="tx1"/>
                </a:solidFill>
                <a:effectLst>
                  <a:outerShdw blurRad="38100" dist="19050" dir="2700000" algn="tl" rotWithShape="0">
                    <a:schemeClr val="dk1">
                      <a:alpha val="40000"/>
                    </a:schemeClr>
                  </a:outerShdw>
                </a:effectLst>
              </a:rPr>
              <a:t>	</a:t>
            </a:r>
            <a:r>
              <a:rPr lang="en-US" sz="1800" u="sng" dirty="0">
                <a:ln w="0"/>
                <a:solidFill>
                  <a:schemeClr val="tx1"/>
                </a:solidFill>
                <a:effectLst>
                  <a:outerShdw blurRad="38100" dist="19050" dir="2700000" algn="tl" rotWithShape="0">
                    <a:schemeClr val="dk1">
                      <a:alpha val="40000"/>
                    </a:schemeClr>
                  </a:outerShdw>
                </a:effectLst>
              </a:rPr>
              <a:t>Screen Description and Purpose</a:t>
            </a:r>
            <a:endParaRPr lang="en-US" u="sng" dirty="0">
              <a:ln w="0"/>
              <a:solidFill>
                <a:schemeClr val="tx1"/>
              </a:solidFill>
              <a:effectLst>
                <a:outerShdw blurRad="38100" dist="19050" dir="2700000" algn="tl" rotWithShape="0">
                  <a:schemeClr val="dk1">
                    <a:alpha val="40000"/>
                  </a:schemeClr>
                </a:outerShdw>
              </a:effectLst>
            </a:endParaRPr>
          </a:p>
          <a:p>
            <a:pPr algn="just"/>
            <a:r>
              <a:rPr lang="en-US" dirty="0">
                <a:ln w="0"/>
                <a:solidFill>
                  <a:schemeClr val="tx1"/>
                </a:solidFill>
                <a:effectLst>
                  <a:outerShdw blurRad="38100" dist="19050" dir="2700000" algn="tl" rotWithShape="0">
                    <a:schemeClr val="dk1">
                      <a:alpha val="40000"/>
                    </a:schemeClr>
                  </a:outerShdw>
                </a:effectLst>
              </a:rPr>
              <a:t>The </a:t>
            </a:r>
            <a:r>
              <a:rPr lang="en-US" dirty="0" err="1">
                <a:ln w="0"/>
                <a:solidFill>
                  <a:schemeClr val="tx1"/>
                </a:solidFill>
                <a:effectLst>
                  <a:outerShdw blurRad="38100" dist="19050" dir="2700000" algn="tl" rotWithShape="0">
                    <a:schemeClr val="dk1">
                      <a:alpha val="40000"/>
                    </a:schemeClr>
                  </a:outerShdw>
                </a:effectLst>
              </a:rPr>
              <a:t>FindRoutes</a:t>
            </a:r>
            <a:r>
              <a:rPr lang="en-US" dirty="0">
                <a:ln w="0"/>
                <a:solidFill>
                  <a:schemeClr val="tx1"/>
                </a:solidFill>
                <a:effectLst>
                  <a:outerShdw blurRad="38100" dist="19050" dir="2700000" algn="tl" rotWithShape="0">
                    <a:schemeClr val="dk1">
                      <a:alpha val="40000"/>
                    </a:schemeClr>
                  </a:outerShdw>
                </a:effectLst>
              </a:rPr>
              <a:t> mapping android application promotes easy to use features meaning the user can click on the back button of their device to navigate to the different sections of the application.</a:t>
            </a:r>
          </a:p>
          <a:p>
            <a:pPr algn="just"/>
            <a:r>
              <a:rPr lang="en-US" dirty="0">
                <a:ln w="0"/>
                <a:solidFill>
                  <a:schemeClr val="tx1"/>
                </a:solidFill>
                <a:effectLst>
                  <a:outerShdw blurRad="38100" dist="19050" dir="2700000" algn="tl" rotWithShape="0">
                    <a:schemeClr val="dk1">
                      <a:alpha val="40000"/>
                    </a:schemeClr>
                  </a:outerShdw>
                </a:effectLst>
              </a:rPr>
              <a:t>The user has the ability to click on the landmark that they see displayed on the screen to see more information about that landmark. </a:t>
            </a:r>
          </a:p>
        </p:txBody>
      </p:sp>
      <p:pic>
        <p:nvPicPr>
          <p:cNvPr id="41" name="Picture 2" descr="C:\Users\t-dantay\Documents\First24\cursorhandpointer.png"/>
          <p:cNvPicPr>
            <a:picLocks noChangeAspect="1" noChangeArrowheads="1"/>
          </p:cNvPicPr>
          <p:nvPr>
            <p:custDataLst>
              <p:custData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172388" y="3054927"/>
            <a:ext cx="172123"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4C6810-9B77-4530-8684-C75661CF95DD}"/>
              </a:ext>
            </a:extLst>
          </p:cNvPr>
          <p:cNvSpPr/>
          <p:nvPr/>
        </p:nvSpPr>
        <p:spPr>
          <a:xfrm>
            <a:off x="1022088" y="857663"/>
            <a:ext cx="3967424" cy="4323538"/>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descr="C:\Users\t-dantay\Documents\First24\cursorhandpointer.png">
            <a:extLst>
              <a:ext uri="{FF2B5EF4-FFF2-40B4-BE49-F238E27FC236}">
                <a16:creationId xmlns:a16="http://schemas.microsoft.com/office/drawing/2014/main" id="{1AD01399-5454-4C9A-8431-DA532C239FDA}"/>
              </a:ext>
            </a:extLst>
          </p:cNvPr>
          <p:cNvPicPr>
            <a:picLocks noChangeAspect="1" noChangeArrowheads="1"/>
          </p:cNvPicPr>
          <p:nvPr>
            <p:custDataLst>
              <p:custData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366583" y="5831805"/>
            <a:ext cx="437963" cy="58166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Users\t-dantay\Documents\First24\cursorhandpointer.png">
            <a:extLst>
              <a:ext uri="{FF2B5EF4-FFF2-40B4-BE49-F238E27FC236}">
                <a16:creationId xmlns:a16="http://schemas.microsoft.com/office/drawing/2014/main" id="{EEA680D2-C374-4B41-8871-2B97CA510FFE}"/>
              </a:ext>
            </a:extLst>
          </p:cNvPr>
          <p:cNvPicPr>
            <a:picLocks noChangeAspect="1" noChangeArrowheads="1"/>
          </p:cNvPicPr>
          <p:nvPr>
            <p:custDataLst>
              <p:custData r:id="rId4"/>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235994" y="3551800"/>
            <a:ext cx="437963" cy="58166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Map&#10;&#10;Description automatically generated">
            <a:extLst>
              <a:ext uri="{FF2B5EF4-FFF2-40B4-BE49-F238E27FC236}">
                <a16:creationId xmlns:a16="http://schemas.microsoft.com/office/drawing/2014/main" id="{72C2C9C9-AF0B-44A9-8D50-06AE44462C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2088" y="665063"/>
            <a:ext cx="3967424" cy="4495693"/>
          </a:xfrm>
          <a:prstGeom prst="rect">
            <a:avLst/>
          </a:prstGeom>
        </p:spPr>
      </p:pic>
    </p:spTree>
    <p:extLst>
      <p:ext uri="{BB962C8B-B14F-4D97-AF65-F5344CB8AC3E}">
        <p14:creationId xmlns:p14="http://schemas.microsoft.com/office/powerpoint/2010/main" val="422637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735845" y="225632"/>
            <a:ext cx="4524924" cy="6115791"/>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6293922" y="611351"/>
            <a:ext cx="5664530" cy="3663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ln w="0"/>
                <a:solidFill>
                  <a:schemeClr val="tx1"/>
                </a:solidFill>
                <a:effectLst>
                  <a:outerShdw blurRad="38100" dist="19050" dir="2700000" algn="tl" rotWithShape="0">
                    <a:schemeClr val="dk1">
                      <a:alpha val="40000"/>
                    </a:schemeClr>
                  </a:outerShdw>
                </a:effectLst>
              </a:rPr>
              <a:t>	</a:t>
            </a:r>
            <a:r>
              <a:rPr lang="en-US" sz="1800" u="sng" dirty="0">
                <a:ln w="0"/>
                <a:solidFill>
                  <a:schemeClr val="tx1"/>
                </a:solidFill>
                <a:effectLst>
                  <a:outerShdw blurRad="38100" dist="19050" dir="2700000" algn="tl" rotWithShape="0">
                    <a:schemeClr val="dk1">
                      <a:alpha val="40000"/>
                    </a:schemeClr>
                  </a:outerShdw>
                </a:effectLst>
              </a:rPr>
              <a:t>Screen Description and Purpose</a:t>
            </a:r>
            <a:endParaRPr lang="en-US" u="sng" dirty="0">
              <a:ln w="0"/>
              <a:solidFill>
                <a:schemeClr val="tx1"/>
              </a:solidFill>
              <a:effectLst>
                <a:outerShdw blurRad="38100" dist="19050" dir="2700000" algn="tl" rotWithShape="0">
                  <a:schemeClr val="dk1">
                    <a:alpha val="40000"/>
                  </a:schemeClr>
                </a:outerShdw>
              </a:effectLst>
            </a:endParaRPr>
          </a:p>
          <a:p>
            <a:pPr algn="just"/>
            <a:r>
              <a:rPr lang="en-US" dirty="0">
                <a:ln w="0"/>
                <a:solidFill>
                  <a:schemeClr val="tx1"/>
                </a:solidFill>
                <a:effectLst>
                  <a:outerShdw blurRad="38100" dist="19050" dir="2700000" algn="tl" rotWithShape="0">
                    <a:schemeClr val="dk1">
                      <a:alpha val="40000"/>
                    </a:schemeClr>
                  </a:outerShdw>
                </a:effectLst>
              </a:rPr>
              <a:t> when the user clicks ‘track distance’ button on the main menu, the user can add save 3 favorite  address and view the database saved addresses that they have chosen as their favorite. </a:t>
            </a:r>
          </a:p>
        </p:txBody>
      </p:sp>
      <p:pic>
        <p:nvPicPr>
          <p:cNvPr id="41" name="Picture 2" descr="C:\Users\t-dantay\Documents\First24\cursorhandpointer.png"/>
          <p:cNvPicPr>
            <a:picLocks noChangeAspect="1" noChangeArrowheads="1"/>
          </p:cNvPicPr>
          <p:nvPr>
            <p:custDataLst>
              <p:custData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172388" y="3054927"/>
            <a:ext cx="172123"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4C6810-9B77-4530-8684-C75661CF95DD}"/>
              </a:ext>
            </a:extLst>
          </p:cNvPr>
          <p:cNvSpPr/>
          <p:nvPr/>
        </p:nvSpPr>
        <p:spPr>
          <a:xfrm>
            <a:off x="1022088" y="857663"/>
            <a:ext cx="3967424" cy="4323538"/>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Diagram&#10;&#10;Description automatically generated">
            <a:extLst>
              <a:ext uri="{FF2B5EF4-FFF2-40B4-BE49-F238E27FC236}">
                <a16:creationId xmlns:a16="http://schemas.microsoft.com/office/drawing/2014/main" id="{EC71851F-A1A4-48E0-B987-D08D5C7741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088" y="674781"/>
            <a:ext cx="3962804" cy="4487152"/>
          </a:xfrm>
          <a:prstGeom prst="rect">
            <a:avLst/>
          </a:prstGeom>
        </p:spPr>
      </p:pic>
      <p:pic>
        <p:nvPicPr>
          <p:cNvPr id="37" name="Picture 2" descr="C:\Users\t-dantay\Documents\First24\cursorhandpointer.png">
            <a:extLst>
              <a:ext uri="{FF2B5EF4-FFF2-40B4-BE49-F238E27FC236}">
                <a16:creationId xmlns:a16="http://schemas.microsoft.com/office/drawing/2014/main" id="{58C960AF-0289-49B6-834E-187AE5BC52AB}"/>
              </a:ext>
            </a:extLst>
          </p:cNvPr>
          <p:cNvPicPr>
            <a:picLocks noChangeAspect="1" noChangeArrowheads="1"/>
          </p:cNvPicPr>
          <p:nvPr>
            <p:custDataLst>
              <p:custData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825446" y="3429000"/>
            <a:ext cx="491411" cy="53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06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735845" y="225632"/>
            <a:ext cx="4524924" cy="6115791"/>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6293922" y="655512"/>
            <a:ext cx="5664530" cy="44021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ln w="0"/>
                <a:solidFill>
                  <a:schemeClr val="tx1"/>
                </a:solidFill>
                <a:effectLst>
                  <a:outerShdw blurRad="38100" dist="19050" dir="2700000" algn="tl" rotWithShape="0">
                    <a:schemeClr val="dk1">
                      <a:alpha val="40000"/>
                    </a:schemeClr>
                  </a:outerShdw>
                </a:effectLst>
              </a:rPr>
              <a:t>	</a:t>
            </a:r>
            <a:r>
              <a:rPr lang="en-US" sz="1800" u="sng" dirty="0">
                <a:ln w="0"/>
                <a:solidFill>
                  <a:schemeClr val="tx1"/>
                </a:solidFill>
                <a:effectLst>
                  <a:outerShdw blurRad="38100" dist="19050" dir="2700000" algn="tl" rotWithShape="0">
                    <a:schemeClr val="dk1">
                      <a:alpha val="40000"/>
                    </a:schemeClr>
                  </a:outerShdw>
                </a:effectLst>
              </a:rPr>
              <a:t>Screen Description and Purpose</a:t>
            </a:r>
            <a:endParaRPr lang="en-US" u="sng" dirty="0">
              <a:ln w="0"/>
              <a:solidFill>
                <a:schemeClr val="tx1"/>
              </a:solidFill>
              <a:effectLst>
                <a:outerShdw blurRad="38100" dist="19050" dir="2700000" algn="tl" rotWithShape="0">
                  <a:schemeClr val="dk1">
                    <a:alpha val="40000"/>
                  </a:schemeClr>
                </a:outerShdw>
              </a:effectLst>
            </a:endParaRPr>
          </a:p>
          <a:p>
            <a:pPr algn="just"/>
            <a:r>
              <a:rPr lang="en-US" dirty="0">
                <a:ln w="0"/>
                <a:solidFill>
                  <a:schemeClr val="tx1"/>
                </a:solidFill>
                <a:effectLst>
                  <a:outerShdw blurRad="38100" dist="19050" dir="2700000" algn="tl" rotWithShape="0">
                    <a:schemeClr val="dk1">
                      <a:alpha val="40000"/>
                    </a:schemeClr>
                  </a:outerShdw>
                </a:effectLst>
              </a:rPr>
              <a:t>When the user clicks the ‘Track distance’ button the user is directed to the track distance page, in this page the user can save 4 address by entering them in the textboxes and clicking the ‘save’ button, the user can track the distance between 2 locations by entering the location addresses  and clicking the ‘display track’ button,  and the user can display the saved addresses by pressing the ‘view’ button,  </a:t>
            </a:r>
          </a:p>
          <a:p>
            <a:pPr algn="just"/>
            <a:endParaRPr lang="en-US" dirty="0">
              <a:ln w="0"/>
              <a:solidFill>
                <a:schemeClr val="tx1"/>
              </a:solidFill>
              <a:effectLst>
                <a:outerShdw blurRad="38100" dist="19050" dir="2700000" algn="tl" rotWithShape="0">
                  <a:schemeClr val="dk1">
                    <a:alpha val="40000"/>
                  </a:schemeClr>
                </a:outerShdw>
              </a:effectLst>
            </a:endParaRPr>
          </a:p>
          <a:p>
            <a:pPr algn="just"/>
            <a:r>
              <a:rPr lang="en-US" dirty="0">
                <a:ln w="0"/>
                <a:solidFill>
                  <a:schemeClr val="tx1"/>
                </a:solidFill>
                <a:effectLst>
                  <a:outerShdw blurRad="38100" dist="19050" dir="2700000" algn="tl" rotWithShape="0">
                    <a:schemeClr val="dk1">
                      <a:alpha val="40000"/>
                    </a:schemeClr>
                  </a:outerShdw>
                </a:effectLst>
              </a:rPr>
              <a:t>The user will then see the saved locations appear in the device screen as shown in the diagram on the left. The </a:t>
            </a:r>
            <a:r>
              <a:rPr lang="en-US" dirty="0" err="1">
                <a:ln w="0"/>
                <a:solidFill>
                  <a:schemeClr val="tx1"/>
                </a:solidFill>
                <a:effectLst>
                  <a:outerShdw blurRad="38100" dist="19050" dir="2700000" algn="tl" rotWithShape="0">
                    <a:schemeClr val="dk1">
                      <a:alpha val="40000"/>
                    </a:schemeClr>
                  </a:outerShdw>
                </a:effectLst>
              </a:rPr>
              <a:t>FindRoutes</a:t>
            </a:r>
            <a:r>
              <a:rPr lang="en-US" dirty="0">
                <a:ln w="0"/>
                <a:solidFill>
                  <a:schemeClr val="tx1"/>
                </a:solidFill>
                <a:effectLst>
                  <a:outerShdw blurRad="38100" dist="19050" dir="2700000" algn="tl" rotWithShape="0">
                    <a:schemeClr val="dk1">
                      <a:alpha val="40000"/>
                    </a:schemeClr>
                  </a:outerShdw>
                </a:effectLst>
              </a:rPr>
              <a:t> mapping android application promotes easy to use features meaning the user can click on the back button of their device to navigate to the different sections of the application.</a:t>
            </a:r>
          </a:p>
          <a:p>
            <a:pPr algn="just"/>
            <a:endParaRPr lang="en-US" dirty="0">
              <a:ln w="0"/>
              <a:solidFill>
                <a:schemeClr val="tx1"/>
              </a:solidFill>
              <a:effectLst>
                <a:outerShdw blurRad="38100" dist="19050" dir="2700000" algn="tl" rotWithShape="0">
                  <a:schemeClr val="dk1">
                    <a:alpha val="40000"/>
                  </a:schemeClr>
                </a:outerShdw>
              </a:effectLst>
            </a:endParaRPr>
          </a:p>
        </p:txBody>
      </p:sp>
      <p:pic>
        <p:nvPicPr>
          <p:cNvPr id="3" name="Picture 2" descr="Graphical user interface, application&#10;&#10;Description automatically generated">
            <a:extLst>
              <a:ext uri="{FF2B5EF4-FFF2-40B4-BE49-F238E27FC236}">
                <a16:creationId xmlns:a16="http://schemas.microsoft.com/office/drawing/2014/main" id="{95EF6A51-6DA1-478C-99BF-8901B5BD67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4840" y="678721"/>
            <a:ext cx="3967424" cy="4502480"/>
          </a:xfrm>
          <a:prstGeom prst="rect">
            <a:avLst/>
          </a:prstGeom>
        </p:spPr>
      </p:pic>
      <p:pic>
        <p:nvPicPr>
          <p:cNvPr id="22" name="Picture 2" descr="C:\Users\t-dantay\Documents\First24\cursorhandpointer.png">
            <a:extLst>
              <a:ext uri="{FF2B5EF4-FFF2-40B4-BE49-F238E27FC236}">
                <a16:creationId xmlns:a16="http://schemas.microsoft.com/office/drawing/2014/main" id="{D2DFC7CE-EA71-40A5-B1D6-BBBD4CB716AD}"/>
              </a:ext>
            </a:extLst>
          </p:cNvPr>
          <p:cNvPicPr>
            <a:picLocks noChangeAspect="1" noChangeArrowheads="1"/>
          </p:cNvPicPr>
          <p:nvPr>
            <p:custDataLst>
              <p:custData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624514" y="2590525"/>
            <a:ext cx="491411" cy="5321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First24\cursorhandpointer.png">
            <a:extLst>
              <a:ext uri="{FF2B5EF4-FFF2-40B4-BE49-F238E27FC236}">
                <a16:creationId xmlns:a16="http://schemas.microsoft.com/office/drawing/2014/main" id="{B142D2D8-6AA8-4187-9676-48C0B1783E25}"/>
              </a:ext>
            </a:extLst>
          </p:cNvPr>
          <p:cNvPicPr>
            <a:picLocks noChangeAspect="1" noChangeArrowheads="1"/>
          </p:cNvPicPr>
          <p:nvPr>
            <p:custDataLst>
              <p:custData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751776" y="2016619"/>
            <a:ext cx="491411" cy="53216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First24\cursorhandpointer.png">
            <a:extLst>
              <a:ext uri="{FF2B5EF4-FFF2-40B4-BE49-F238E27FC236}">
                <a16:creationId xmlns:a16="http://schemas.microsoft.com/office/drawing/2014/main" id="{C66B2A5A-32FA-45B6-B9C1-BA5E03A542C2}"/>
              </a:ext>
            </a:extLst>
          </p:cNvPr>
          <p:cNvPicPr>
            <a:picLocks noChangeAspect="1" noChangeArrowheads="1"/>
          </p:cNvPicPr>
          <p:nvPr>
            <p:custDataLst>
              <p:custData r:id="rId4"/>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192377" y="2590525"/>
            <a:ext cx="491411" cy="53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07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sPhone"/>
          <p:cNvGrpSpPr/>
          <p:nvPr>
            <p:custDataLst>
              <p:custData r:id="rId1"/>
            </p:custDataLst>
          </p:nvPr>
        </p:nvGrpSpPr>
        <p:grpSpPr>
          <a:xfrm>
            <a:off x="735845" y="225632"/>
            <a:ext cx="4524924" cy="6115791"/>
            <a:chOff x="2839503" y="1"/>
            <a:chExt cx="3464995" cy="6857998"/>
          </a:xfrm>
        </p:grpSpPr>
        <p:grpSp>
          <p:nvGrpSpPr>
            <p:cNvPr id="5" name="Group 4"/>
            <p:cNvGrpSpPr/>
            <p:nvPr/>
          </p:nvGrpSpPr>
          <p:grpSpPr>
            <a:xfrm>
              <a:off x="2839503" y="1"/>
              <a:ext cx="3464995" cy="6857998"/>
              <a:chOff x="2839503" y="1"/>
              <a:chExt cx="3464995" cy="6857998"/>
            </a:xfrm>
          </p:grpSpPr>
          <p:grpSp>
            <p:nvGrpSpPr>
              <p:cNvPr id="7" name="Group 6"/>
              <p:cNvGrpSpPr/>
              <p:nvPr/>
            </p:nvGrpSpPr>
            <p:grpSpPr>
              <a:xfrm>
                <a:off x="2839503" y="1"/>
                <a:ext cx="3464995" cy="6857998"/>
                <a:chOff x="2834639" y="1"/>
                <a:chExt cx="3464995" cy="6857998"/>
              </a:xfrm>
            </p:grpSpPr>
            <p:sp>
              <p:nvSpPr>
                <p:cNvPr id="9" name="Rounded Rectangle 8"/>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9"/>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Left Arrow 11"/>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3"/>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6293922" y="611351"/>
            <a:ext cx="5664530" cy="3663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ln w="0"/>
                <a:solidFill>
                  <a:schemeClr val="tx1"/>
                </a:solidFill>
                <a:effectLst>
                  <a:outerShdw blurRad="38100" dist="19050" dir="2700000" algn="tl" rotWithShape="0">
                    <a:schemeClr val="dk1">
                      <a:alpha val="40000"/>
                    </a:schemeClr>
                  </a:outerShdw>
                </a:effectLst>
              </a:rPr>
              <a:t>	</a:t>
            </a:r>
            <a:r>
              <a:rPr lang="en-US" sz="1800" u="sng" dirty="0">
                <a:ln w="0"/>
                <a:solidFill>
                  <a:schemeClr val="tx1"/>
                </a:solidFill>
                <a:effectLst>
                  <a:outerShdw blurRad="38100" dist="19050" dir="2700000" algn="tl" rotWithShape="0">
                    <a:schemeClr val="dk1">
                      <a:alpha val="40000"/>
                    </a:schemeClr>
                  </a:outerShdw>
                </a:effectLst>
              </a:rPr>
              <a:t>Screen Description and Purpose</a:t>
            </a:r>
          </a:p>
          <a:p>
            <a:pPr algn="just"/>
            <a:r>
              <a:rPr lang="en-US" dirty="0">
                <a:ln w="0"/>
                <a:solidFill>
                  <a:schemeClr val="tx1"/>
                </a:solidFill>
                <a:effectLst>
                  <a:outerShdw blurRad="38100" dist="19050" dir="2700000" algn="tl" rotWithShape="0">
                    <a:schemeClr val="dk1">
                      <a:alpha val="40000"/>
                    </a:schemeClr>
                  </a:outerShdw>
                </a:effectLst>
              </a:rPr>
              <a:t>When the user has entered </a:t>
            </a:r>
            <a:r>
              <a:rPr lang="en-US">
                <a:ln w="0"/>
                <a:solidFill>
                  <a:schemeClr val="tx1"/>
                </a:solidFill>
                <a:effectLst>
                  <a:outerShdw blurRad="38100" dist="19050" dir="2700000" algn="tl" rotWithShape="0">
                    <a:schemeClr val="dk1">
                      <a:alpha val="40000"/>
                    </a:schemeClr>
                  </a:outerShdw>
                </a:effectLst>
              </a:rPr>
              <a:t>2 addresses </a:t>
            </a:r>
            <a:r>
              <a:rPr lang="en-US" dirty="0">
                <a:ln w="0"/>
                <a:solidFill>
                  <a:schemeClr val="tx1"/>
                </a:solidFill>
                <a:effectLst>
                  <a:outerShdw blurRad="38100" dist="19050" dir="2700000" algn="tl" rotWithShape="0">
                    <a:schemeClr val="dk1">
                      <a:alpha val="40000"/>
                    </a:schemeClr>
                  </a:outerShdw>
                </a:effectLst>
              </a:rPr>
              <a:t>they would like to calculate the distance of, the user must click the ‘display track ’ button and they will be re-directed to this page where the user will see the distance between the 2 entered locations in the ‘track distance’ page.</a:t>
            </a:r>
          </a:p>
        </p:txBody>
      </p:sp>
      <p:pic>
        <p:nvPicPr>
          <p:cNvPr id="41" name="Picture 2" descr="C:\Users\t-dantay\Documents\First24\cursorhandpointer.png"/>
          <p:cNvPicPr>
            <a:picLocks noChangeAspect="1" noChangeArrowheads="1"/>
          </p:cNvPicPr>
          <p:nvPr>
            <p:custDataLst>
              <p:custData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172388" y="3054927"/>
            <a:ext cx="172123"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4C6810-9B77-4530-8684-C75661CF95DD}"/>
              </a:ext>
            </a:extLst>
          </p:cNvPr>
          <p:cNvSpPr/>
          <p:nvPr/>
        </p:nvSpPr>
        <p:spPr>
          <a:xfrm>
            <a:off x="1022088" y="857663"/>
            <a:ext cx="3967424" cy="4323538"/>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C:\Users\t-dantay\Documents\First24\cursorhandpointer.png">
            <a:extLst>
              <a:ext uri="{FF2B5EF4-FFF2-40B4-BE49-F238E27FC236}">
                <a16:creationId xmlns:a16="http://schemas.microsoft.com/office/drawing/2014/main" id="{92821BA8-587C-4EE9-AB7A-47F1B5D51830}"/>
              </a:ext>
            </a:extLst>
          </p:cNvPr>
          <p:cNvPicPr>
            <a:picLocks noChangeAspect="1" noChangeArrowheads="1"/>
          </p:cNvPicPr>
          <p:nvPr>
            <p:custDataLst>
              <p:custData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rot="163276">
            <a:off x="2043246" y="5219592"/>
            <a:ext cx="491411" cy="532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Map&#10;&#10;Description automatically generated">
            <a:extLst>
              <a:ext uri="{FF2B5EF4-FFF2-40B4-BE49-F238E27FC236}">
                <a16:creationId xmlns:a16="http://schemas.microsoft.com/office/drawing/2014/main" id="{254E09F9-EE83-4065-AC22-C995AF8FA2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088" y="665063"/>
            <a:ext cx="3962804" cy="4516138"/>
          </a:xfrm>
          <a:prstGeom prst="rect">
            <a:avLst/>
          </a:prstGeom>
        </p:spPr>
      </p:pic>
    </p:spTree>
    <p:extLst>
      <p:ext uri="{BB962C8B-B14F-4D97-AF65-F5344CB8AC3E}">
        <p14:creationId xmlns:p14="http://schemas.microsoft.com/office/powerpoint/2010/main" val="2212542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
  <Id Name="System.Storyboarding.Common.Text" Revision="1" Stencil="System.Storyboarding.Common" StencilVersion="0.1"/>
</Control>
</file>

<file path=customXml/item11.xml><?xml version="1.0" encoding="utf-8"?>
<Control xmlns="http://schemas.microsoft.com/VisualStudio/2011/storyboarding/control">
  <Id Name="System.Storyboarding.Icons.HandPointer" Revision="1" Stencil="System.Storyboarding.Icons" StencilVersion="0.1"/>
</Control>
</file>

<file path=customXml/item12.xml><?xml version="1.0" encoding="utf-8"?>
<Control xmlns="http://schemas.microsoft.com/VisualStudio/2011/storyboarding/control">
  <Id Name="System.Storyboarding.Common.Button" Revision="1" Stencil="System.Storyboarding.Common" StencilVersion="0.1"/>
</Control>
</file>

<file path=customXml/item13.xml><?xml version="1.0" encoding="utf-8"?>
<Control xmlns="http://schemas.microsoft.com/VisualStudio/2011/storyboarding/control">
  <Id Name="System.Storyboarding.Common.Button" Revision="1" Stencil="System.Storyboarding.Common" StencilVersion="0.1"/>
</Control>
</file>

<file path=customXml/item14.xml><?xml version="1.0" encoding="utf-8"?>
<Control xmlns="http://schemas.microsoft.com/VisualStudio/2011/storyboarding/control">
  <Id Name="System.Storyboarding.Icons.HandPointer" Revision="1" Stencil="System.Storyboarding.Icons" StencilVersion="0.1"/>
</Control>
</file>

<file path=customXml/item15.xml><?xml version="1.0" encoding="utf-8"?>
<Control xmlns="http://schemas.microsoft.com/VisualStudio/2011/storyboarding/control">
  <Id Name="System.Storyboarding.Icons.HandPointer" Revision="1" Stencil="System.Storyboarding.Icons" StencilVersion="0.1"/>
</Control>
</file>

<file path=customXml/item16.xml><?xml version="1.0" encoding="utf-8"?>
<Control xmlns="http://schemas.microsoft.com/VisualStudio/2011/storyboarding/control">
  <Id Name="System.Storyboarding.Backgrounds.WindowsPhone" Revision="1" Stencil="System.Storyboarding.Backgrounds" StencilVersion="0.1"/>
</Control>
</file>

<file path=customXml/item17.xml><?xml version="1.0" encoding="utf-8"?>
<Control xmlns="http://schemas.microsoft.com/VisualStudio/2011/storyboarding/control">
  <Id Name="System.Storyboarding.Common.Button" Revision="1" Stencil="System.Storyboarding.Common" StencilVersion="0.1"/>
</Control>
</file>

<file path=customXml/item18.xml><?xml version="1.0" encoding="utf-8"?>
<Control xmlns="http://schemas.microsoft.com/VisualStudio/2011/storyboarding/control">
  <Id Name="System.Storyboarding.Common.Button" Revision="1" Stencil="System.Storyboarding.Common" StencilVersion="0.1"/>
</Control>
</file>

<file path=customXml/item19.xml><?xml version="1.0" encoding="utf-8"?>
<Control xmlns="http://schemas.microsoft.com/VisualStudio/2011/storyboarding/control">
  <Id Name="System.Storyboarding.Icons.HandPointer" Revision="1" Stencil="System.Storyboarding.Icons" StencilVersion="0.1"/>
</Control>
</file>

<file path=customXml/item2.xml><?xml version="1.0" encoding="utf-8"?>
<Control xmlns="http://schemas.microsoft.com/VisualStudio/2011/storyboarding/control">
  <Id Name="System.Storyboarding.Icons.HandPointer" Revision="1" Stencil="System.Storyboarding.Icons" StencilVersion="0.1"/>
</Control>
</file>

<file path=customXml/item20.xml><?xml version="1.0" encoding="utf-8"?>
<Control xmlns="http://schemas.microsoft.com/VisualStudio/2011/storyboarding/control">
  <Id Name="System.Storyboarding.Backgrounds.WindowsPhone" Revision="1" Stencil="System.Storyboarding.Backgrounds" StencilVersion="0.1"/>
</Control>
</file>

<file path=customXml/item21.xml><?xml version="1.0" encoding="utf-8"?>
<Control xmlns="http://schemas.microsoft.com/VisualStudio/2011/storyboarding/control">
  <Id Name="System.Storyboarding.Common.Text" Revision="1" Stencil="System.Storyboarding.Common" StencilVersion="0.1"/>
</Control>
</file>

<file path=customXml/item22.xml><?xml version="1.0" encoding="utf-8"?>
<Control xmlns="http://schemas.microsoft.com/VisualStudio/2011/storyboarding/control">
  <Id Name="System.Storyboarding.Common.Text" Revision="1" Stencil="System.Storyboarding.Common" StencilVersion="0.1"/>
</Control>
</file>

<file path=customXml/item23.xml><?xml version="1.0" encoding="utf-8"?>
<Control xmlns="http://schemas.microsoft.com/VisualStudio/2011/storyboarding/control">
  <Id Name="System.Storyboarding.Common.Text" Revision="1" Stencil="System.Storyboarding.Common" StencilVersion="0.1"/>
</Control>
</file>

<file path=customXml/item24.xml><?xml version="1.0" encoding="utf-8"?>
<Control xmlns="http://schemas.microsoft.com/VisualStudio/2011/storyboarding/control">
  <Id Name="System.Storyboarding.Common.Text" Revision="1" Stencil="System.Storyboarding.Common" StencilVersion="0.1"/>
</Control>
</file>

<file path=customXml/item25.xml><?xml version="1.0" encoding="utf-8"?>
<Control xmlns="http://schemas.microsoft.com/VisualStudio/2011/storyboarding/control">
  <Id Name="System.Storyboarding.Common.Text" Revision="1" Stencil="System.Storyboarding.Common" StencilVersion="0.1"/>
</Control>
</file>

<file path=customXml/item26.xml><?xml version="1.0" encoding="utf-8"?>
<Control xmlns="http://schemas.microsoft.com/VisualStudio/2011/storyboarding/control">
  <Id Name="System.Storyboarding.Common.Text" Revision="1" Stencil="System.Storyboarding.Common" StencilVersion="0.1"/>
</Control>
</file>

<file path=customXml/item27.xml><?xml version="1.0" encoding="utf-8"?>
<Control xmlns="http://schemas.microsoft.com/VisualStudio/2011/storyboarding/control">
  <Id Name="System.Storyboarding.Common.Button" Revision="1" Stencil="System.Storyboarding.Common" StencilVersion="0.1"/>
</Control>
</file>

<file path=customXml/item28.xml><?xml version="1.0" encoding="utf-8"?>
<Control xmlns="http://schemas.microsoft.com/VisualStudio/2011/storyboarding/control">
  <Id Name="System.Storyboarding.Common.Button" Revision="1" Stencil="System.Storyboarding.Common" StencilVersion="0.1"/>
</Control>
</file>

<file path=customXml/item29.xml><?xml version="1.0" encoding="utf-8"?>
<Control xmlns="http://schemas.microsoft.com/VisualStudio/2011/storyboarding/control">
  <Id Name="System.Storyboarding.Icons.HandPointer" Revision="1" Stencil="System.Storyboarding.Icons" StencilVersion="0.1"/>
</Control>
</file>

<file path=customXml/item3.xml><?xml version="1.0" encoding="utf-8"?>
<Control xmlns="http://schemas.microsoft.com/VisualStudio/2011/storyboarding/control">
  <Id Name="System.Storyboarding.Icons.HandPointer" Revision="1" Stencil="System.Storyboarding.Icons" StencilVersion="0.1"/>
</Control>
</file>

<file path=customXml/item30.xml><?xml version="1.0" encoding="utf-8"?>
<Control xmlns="http://schemas.microsoft.com/VisualStudio/2011/storyboarding/control">
  <Id Name="System.Storyboarding.Backgrounds.WindowsPhone" Revision="1" Stencil="System.Storyboarding.Backgrounds" StencilVersion="0.1"/>
</Control>
</file>

<file path=customXml/item31.xml><?xml version="1.0" encoding="utf-8"?>
<Control xmlns="http://schemas.microsoft.com/VisualStudio/2011/storyboarding/control">
  <Id Name="System.Storyboarding.Common.Button" Revision="1" Stencil="System.Storyboarding.Common" StencilVersion="0.1"/>
</Control>
</file>

<file path=customXml/item32.xml><?xml version="1.0" encoding="utf-8"?>
<Control xmlns="http://schemas.microsoft.com/VisualStudio/2011/storyboarding/control">
  <Id Name="System.Storyboarding.Common.Button" Revision="1" Stencil="System.Storyboarding.Common" StencilVersion="0.1"/>
</Control>
</file>

<file path=customXml/item33.xml><?xml version="1.0" encoding="utf-8"?>
<Control xmlns="http://schemas.microsoft.com/VisualStudio/2011/storyboarding/control">
  <Id Name="System.Storyboarding.Icons.HandPointer" Revision="1" Stencil="System.Storyboarding.Icons" StencilVersion="0.1"/>
</Control>
</file>

<file path=customXml/item34.xml><?xml version="1.0" encoding="utf-8"?>
<Control xmlns="http://schemas.microsoft.com/VisualStudio/2011/storyboarding/control">
  <Id Name="System.Storyboarding.Backgrounds.WindowsPhone" Revision="1" Stencil="System.Storyboarding.Backgrounds" StencilVersion="0.1"/>
</Control>
</file>

<file path=customXml/item35.xml><?xml version="1.0" encoding="utf-8"?>
<Control xmlns="http://schemas.microsoft.com/VisualStudio/2011/storyboarding/control">
  <Id Name="System.Storyboarding.Icons.HandPointer" Revision="1" Stencil="System.Storyboarding.Icons" StencilVersion="0.1"/>
</Control>
</file>

<file path=customXml/item36.xml><?xml version="1.0" encoding="utf-8"?>
<Control xmlns="http://schemas.microsoft.com/VisualStudio/2011/storyboarding/control">
  <Id Name="System.Storyboarding.Icons.HandPointer" Revision="1" Stencil="System.Storyboarding.Icons" StencilVersion="0.1"/>
</Control>
</file>

<file path=customXml/item37.xml><?xml version="1.0" encoding="utf-8"?>
<Control xmlns="http://schemas.microsoft.com/VisualStudio/2011/storyboarding/control">
  <Id Name="System.Storyboarding.Backgrounds.WindowsPhone" Revision="1" Stencil="System.Storyboarding.Backgrounds" StencilVersion="0.1"/>
</Control>
</file>

<file path=customXml/item38.xml><?xml version="1.0" encoding="utf-8"?>
<Control xmlns="http://schemas.microsoft.com/VisualStudio/2011/storyboarding/control">
  <Id Name="System.Storyboarding.Icons.HandPointer" Revision="1" Stencil="System.Storyboarding.Icons" StencilVersion="0.1"/>
</Control>
</file>

<file path=customXml/item39.xml><?xml version="1.0" encoding="utf-8"?>
<Control xmlns="http://schemas.microsoft.com/VisualStudio/2011/storyboarding/control">
  <Id Name="System.Storyboarding.Icons.HandPointer" Revision="1" Stencil="System.Storyboarding.Icons" StencilVersion="0.1"/>
</Control>
</file>

<file path=customXml/item4.xml><?xml version="1.0" encoding="utf-8"?>
<Control xmlns="http://schemas.microsoft.com/VisualStudio/2011/storyboarding/control">
  <Id Name="System.Storyboarding.Backgrounds.WindowsPhone" Revision="1" Stencil="System.Storyboarding.Backgrounds" StencilVersion="0.1"/>
</Control>
</file>

<file path=customXml/item40.xml><?xml version="1.0" encoding="utf-8"?>
<Control xmlns="http://schemas.microsoft.com/VisualStudio/2011/storyboarding/control">
  <Id Name="System.Storyboarding.Icons.HandPointer" Revision="1" Stencil="System.Storyboarding.Icons" StencilVersion="0.1"/>
</Control>
</file>

<file path=customXml/item41.xml><?xml version="1.0" encoding="utf-8"?>
<Control xmlns="http://schemas.microsoft.com/VisualStudio/2011/storyboarding/control">
  <Id Name="System.Storyboarding.Icons.HandPointer" Revision="1" Stencil="System.Storyboarding.Icons" StencilVersion="0.1"/>
</Control>
</file>

<file path=customXml/item42.xml><?xml version="1.0" encoding="utf-8"?>
<Control xmlns="http://schemas.microsoft.com/VisualStudio/2011/storyboarding/control">
  <Id Name="System.Storyboarding.Backgrounds.WindowsPhone" Revision="1" Stencil="System.Storyboarding.Backgrounds" StencilVersion="0.1"/>
</Control>
</file>

<file path=customXml/item43.xml><?xml version="1.0" encoding="utf-8"?>
<Control xmlns="http://schemas.microsoft.com/VisualStudio/2011/storyboarding/control">
  <Id Name="System.Storyboarding.Icons.HandPointer" Revision="1" Stencil="System.Storyboarding.Icons" StencilVersion="0.1"/>
</Control>
</file>

<file path=customXml/item44.xml><?xml version="1.0" encoding="utf-8"?>
<Control xmlns="http://schemas.microsoft.com/VisualStudio/2011/storyboarding/control">
  <Id Name="System.Storyboarding.Icons.HandPointer" Revision="1" Stencil="System.Storyboarding.Icons" StencilVersion="0.1"/>
</Control>
</file>

<file path=customXml/item45.xml><?xml version="1.0" encoding="utf-8"?>
<Control xmlns="http://schemas.microsoft.com/VisualStudio/2011/storyboarding/control">
  <Id Name="System.Storyboarding.Icons.HandPointer" Revision="1" Stencil="System.Storyboarding.Icons" StencilVersion="0.1"/>
</Control>
</file>

<file path=customXml/item46.xml><?xml version="1.0" encoding="utf-8"?>
<Control xmlns="http://schemas.microsoft.com/VisualStudio/2011/storyboarding/control">
  <Id Name="System.Storyboarding.Backgrounds.WindowsPhone" Revision="1" Stencil="System.Storyboarding.Backgrounds" StencilVersion="0.1"/>
</Control>
</file>

<file path=customXml/item47.xml><?xml version="1.0" encoding="utf-8"?>
<Control xmlns="http://schemas.microsoft.com/VisualStudio/2011/storyboarding/control">
  <Id Name="System.Storyboarding.Icons.HandPointer" Revision="1" Stencil="System.Storyboarding.Icons" StencilVersion="0.1"/>
</Control>
</file>

<file path=customXml/item48.xml><?xml version="1.0" encoding="utf-8"?>
<Control xmlns="http://schemas.microsoft.com/VisualStudio/2011/storyboarding/control">
  <Id Name="System.Storyboarding.Icons.HandPointer" Revision="1" Stencil="System.Storyboarding.Icons" StencilVersion="0.1"/>
</Control>
</file>

<file path=customXml/item49.xml><?xml version="1.0" encoding="utf-8"?>
<Control xmlns="http://schemas.microsoft.com/VisualStudio/2011/storyboarding/control">
  <Id Name="System.Storyboarding.Backgrounds.WindowsPhone" Revision="1" Stencil="System.Storyboarding.Backgrounds" StencilVersion="0.1"/>
</Control>
</file>

<file path=customXml/item5.xml><?xml version="1.0" encoding="utf-8"?>
<Control xmlns="http://schemas.microsoft.com/VisualStudio/2011/storyboarding/control">
  <Id Name="System.Storyboarding.Backgrounds.WindowsPhone" Revision="1" Stencil="System.Storyboarding.Backgrounds" StencilVersion="0.1"/>
</Control>
</file>

<file path=customXml/item50.xml><?xml version="1.0" encoding="utf-8"?>
<Control xmlns="http://schemas.microsoft.com/VisualStudio/2011/storyboarding/control">
  <Id Name="System.Storyboarding.Icons.HandPointer" Revision="1" Stencil="System.Storyboarding.Icons" StencilVersion="0.1"/>
</Control>
</file>

<file path=customXml/item51.xml><?xml version="1.0" encoding="utf-8"?>
<Control xmlns="http://schemas.microsoft.com/VisualStudio/2011/storyboarding/control">
  <Id Name="System.Storyboarding.Icons.HandPointer" Revision="1" Stencil="System.Storyboarding.Icons" StencilVersion="0.1"/>
</Control>
</file>

<file path=customXml/item52.xml><?xml version="1.0" encoding="utf-8"?>
<Control xmlns="http://schemas.microsoft.com/VisualStudio/2011/storyboarding/control">
  <Id Name="System.Storyboarding.Icons.HandPointer" Revision="1" Stencil="System.Storyboarding.Icons" StencilVersion="0.1"/>
</Control>
</file>

<file path=customXml/item53.xml><?xml version="1.0" encoding="utf-8"?>
<Control xmlns="http://schemas.microsoft.com/VisualStudio/2011/storyboarding/control">
  <Id Name="System.Storyboarding.Backgrounds.WindowsPhone" Revision="1" Stencil="System.Storyboarding.Backgrounds" StencilVersion="0.1"/>
</Control>
</file>

<file path=customXml/item54.xml><?xml version="1.0" encoding="utf-8"?>
<Control xmlns="http://schemas.microsoft.com/VisualStudio/2011/storyboarding/control">
  <Id Name="System.Storyboarding.Icons.HandPointer" Revision="1" Stencil="System.Storyboarding.Icons" StencilVersion="0.1"/>
</Control>
</file>

<file path=customXml/item55.xml><?xml version="1.0" encoding="utf-8"?>
<Control xmlns="http://schemas.microsoft.com/VisualStudio/2011/storyboarding/control">
  <Id Name="System.Storyboarding.Icons.HandPointer" Revision="1" Stencil="System.Storyboarding.Icons" StencilVersion="0.1"/>
</Control>
</file>

<file path=customXml/item6.xml><?xml version="1.0" encoding="utf-8"?>
<Control xmlns="http://schemas.microsoft.com/VisualStudio/2011/storyboarding/control">
  <Id Name="System.Storyboarding.Common.Text" Revision="1" Stencil="System.Storyboarding.Common" StencilVersion="0.1"/>
</Control>
</file>

<file path=customXml/item7.xml><?xml version="1.0" encoding="utf-8"?>
<Control xmlns="http://schemas.microsoft.com/VisualStudio/2011/storyboarding/control">
  <Id Name="System.Storyboarding.Icons.HandPointer" Revision="1" Stencil="System.Storyboarding.Icons" StencilVersion="0.1"/>
</Control>
</file>

<file path=customXml/item8.xml><?xml version="1.0" encoding="utf-8"?>
<Control xmlns="http://schemas.microsoft.com/VisualStudio/2011/storyboarding/control">
  <Id Name="System.Storyboarding.Common.Button" Revision="1" Stencil="System.Storyboarding.Common" StencilVersion="0.1"/>
</Control>
</file>

<file path=customXml/item9.xml><?xml version="1.0" encoding="utf-8"?>
<Control xmlns="http://schemas.microsoft.com/VisualStudio/2011/storyboarding/control">
  <Id Name="System.Storyboarding.Icons.HandPointer" Revision="1" Stencil="System.Storyboarding.Icons" StencilVersion="0.1"/>
</Control>
</file>

<file path=customXml/itemProps1.xml><?xml version="1.0" encoding="utf-8"?>
<ds:datastoreItem xmlns:ds="http://schemas.openxmlformats.org/officeDocument/2006/customXml" ds:itemID="{E91CD3A1-4F78-4033-B9FB-56B6DBEFB16C}">
  <ds:schemaRefs>
    <ds:schemaRef ds:uri="http://schemas.microsoft.com/VisualStudio/2011/storyboarding/control"/>
  </ds:schemaRefs>
</ds:datastoreItem>
</file>

<file path=customXml/itemProps10.xml><?xml version="1.0" encoding="utf-8"?>
<ds:datastoreItem xmlns:ds="http://schemas.openxmlformats.org/officeDocument/2006/customXml" ds:itemID="{5347BFBC-720A-4E7F-BECC-72577A58B615}">
  <ds:schemaRefs>
    <ds:schemaRef ds:uri="http://schemas.microsoft.com/VisualStudio/2011/storyboarding/control"/>
  </ds:schemaRefs>
</ds:datastoreItem>
</file>

<file path=customXml/itemProps11.xml><?xml version="1.0" encoding="utf-8"?>
<ds:datastoreItem xmlns:ds="http://schemas.openxmlformats.org/officeDocument/2006/customXml" ds:itemID="{10E01AE4-6C77-43F0-8E3F-32572DA4EADD}">
  <ds:schemaRefs>
    <ds:schemaRef ds:uri="http://schemas.microsoft.com/VisualStudio/2011/storyboarding/control"/>
  </ds:schemaRefs>
</ds:datastoreItem>
</file>

<file path=customXml/itemProps12.xml><?xml version="1.0" encoding="utf-8"?>
<ds:datastoreItem xmlns:ds="http://schemas.openxmlformats.org/officeDocument/2006/customXml" ds:itemID="{BB4F26C3-0CA8-450D-BFB6-EB830421A2C6}">
  <ds:schemaRefs>
    <ds:schemaRef ds:uri="http://schemas.microsoft.com/VisualStudio/2011/storyboarding/control"/>
  </ds:schemaRefs>
</ds:datastoreItem>
</file>

<file path=customXml/itemProps13.xml><?xml version="1.0" encoding="utf-8"?>
<ds:datastoreItem xmlns:ds="http://schemas.openxmlformats.org/officeDocument/2006/customXml" ds:itemID="{EAEABAAA-DF01-40F8-9244-345639928B62}">
  <ds:schemaRefs>
    <ds:schemaRef ds:uri="http://schemas.microsoft.com/VisualStudio/2011/storyboarding/control"/>
  </ds:schemaRefs>
</ds:datastoreItem>
</file>

<file path=customXml/itemProps14.xml><?xml version="1.0" encoding="utf-8"?>
<ds:datastoreItem xmlns:ds="http://schemas.openxmlformats.org/officeDocument/2006/customXml" ds:itemID="{FF4C81DC-DE1E-40FB-8D7D-8B6F3763EA2F}">
  <ds:schemaRefs>
    <ds:schemaRef ds:uri="http://schemas.microsoft.com/VisualStudio/2011/storyboarding/control"/>
  </ds:schemaRefs>
</ds:datastoreItem>
</file>

<file path=customXml/itemProps15.xml><?xml version="1.0" encoding="utf-8"?>
<ds:datastoreItem xmlns:ds="http://schemas.openxmlformats.org/officeDocument/2006/customXml" ds:itemID="{E607B7C4-18E2-45C6-BF64-378D375DD46F}">
  <ds:schemaRefs>
    <ds:schemaRef ds:uri="http://schemas.microsoft.com/VisualStudio/2011/storyboarding/control"/>
  </ds:schemaRefs>
</ds:datastoreItem>
</file>

<file path=customXml/itemProps16.xml><?xml version="1.0" encoding="utf-8"?>
<ds:datastoreItem xmlns:ds="http://schemas.openxmlformats.org/officeDocument/2006/customXml" ds:itemID="{E70ADA83-29AE-4A1B-8A21-F97759125695}">
  <ds:schemaRefs>
    <ds:schemaRef ds:uri="http://schemas.microsoft.com/VisualStudio/2011/storyboarding/control"/>
  </ds:schemaRefs>
</ds:datastoreItem>
</file>

<file path=customXml/itemProps17.xml><?xml version="1.0" encoding="utf-8"?>
<ds:datastoreItem xmlns:ds="http://schemas.openxmlformats.org/officeDocument/2006/customXml" ds:itemID="{B0569634-8333-41C5-B869-0FC595508578}">
  <ds:schemaRefs>
    <ds:schemaRef ds:uri="http://schemas.microsoft.com/VisualStudio/2011/storyboarding/control"/>
  </ds:schemaRefs>
</ds:datastoreItem>
</file>

<file path=customXml/itemProps18.xml><?xml version="1.0" encoding="utf-8"?>
<ds:datastoreItem xmlns:ds="http://schemas.openxmlformats.org/officeDocument/2006/customXml" ds:itemID="{B861A5EA-0459-4686-A7BF-3FAF03795098}">
  <ds:schemaRefs>
    <ds:schemaRef ds:uri="http://schemas.microsoft.com/VisualStudio/2011/storyboarding/control"/>
  </ds:schemaRefs>
</ds:datastoreItem>
</file>

<file path=customXml/itemProps19.xml><?xml version="1.0" encoding="utf-8"?>
<ds:datastoreItem xmlns:ds="http://schemas.openxmlformats.org/officeDocument/2006/customXml" ds:itemID="{9A5C287C-78C1-45CD-9853-3735F3901FDA}">
  <ds:schemaRefs>
    <ds:schemaRef ds:uri="http://schemas.microsoft.com/VisualStudio/2011/storyboarding/control"/>
  </ds:schemaRefs>
</ds:datastoreItem>
</file>

<file path=customXml/itemProps2.xml><?xml version="1.0" encoding="utf-8"?>
<ds:datastoreItem xmlns:ds="http://schemas.openxmlformats.org/officeDocument/2006/customXml" ds:itemID="{CB0E89BE-56D8-4584-B50E-D0EFD3CDCDA9}">
  <ds:schemaRefs>
    <ds:schemaRef ds:uri="http://schemas.microsoft.com/VisualStudio/2011/storyboarding/control"/>
  </ds:schemaRefs>
</ds:datastoreItem>
</file>

<file path=customXml/itemProps20.xml><?xml version="1.0" encoding="utf-8"?>
<ds:datastoreItem xmlns:ds="http://schemas.openxmlformats.org/officeDocument/2006/customXml" ds:itemID="{2A8A9259-4265-480D-B0C6-21437A0B83B1}">
  <ds:schemaRefs>
    <ds:schemaRef ds:uri="http://schemas.microsoft.com/VisualStudio/2011/storyboarding/control"/>
  </ds:schemaRefs>
</ds:datastoreItem>
</file>

<file path=customXml/itemProps21.xml><?xml version="1.0" encoding="utf-8"?>
<ds:datastoreItem xmlns:ds="http://schemas.openxmlformats.org/officeDocument/2006/customXml" ds:itemID="{C66CF94F-6D1F-4236-976A-C0AC5B39BEB1}">
  <ds:schemaRefs>
    <ds:schemaRef ds:uri="http://schemas.microsoft.com/VisualStudio/2011/storyboarding/control"/>
  </ds:schemaRefs>
</ds:datastoreItem>
</file>

<file path=customXml/itemProps22.xml><?xml version="1.0" encoding="utf-8"?>
<ds:datastoreItem xmlns:ds="http://schemas.openxmlformats.org/officeDocument/2006/customXml" ds:itemID="{AF8F44F5-B7C4-4CDF-A815-7BF15ED7706A}">
  <ds:schemaRefs>
    <ds:schemaRef ds:uri="http://schemas.microsoft.com/VisualStudio/2011/storyboarding/control"/>
  </ds:schemaRefs>
</ds:datastoreItem>
</file>

<file path=customXml/itemProps23.xml><?xml version="1.0" encoding="utf-8"?>
<ds:datastoreItem xmlns:ds="http://schemas.openxmlformats.org/officeDocument/2006/customXml" ds:itemID="{8BC4698F-DE1A-40FE-9E5F-B00741BB81BA}">
  <ds:schemaRefs>
    <ds:schemaRef ds:uri="http://schemas.microsoft.com/VisualStudio/2011/storyboarding/control"/>
  </ds:schemaRefs>
</ds:datastoreItem>
</file>

<file path=customXml/itemProps24.xml><?xml version="1.0" encoding="utf-8"?>
<ds:datastoreItem xmlns:ds="http://schemas.openxmlformats.org/officeDocument/2006/customXml" ds:itemID="{4194F3AF-0A88-40F1-BBB6-0338F05C8565}">
  <ds:schemaRefs>
    <ds:schemaRef ds:uri="http://schemas.microsoft.com/VisualStudio/2011/storyboarding/control"/>
  </ds:schemaRefs>
</ds:datastoreItem>
</file>

<file path=customXml/itemProps25.xml><?xml version="1.0" encoding="utf-8"?>
<ds:datastoreItem xmlns:ds="http://schemas.openxmlformats.org/officeDocument/2006/customXml" ds:itemID="{D04ADD02-F41E-4D6B-9FD3-6D3303F8A506}">
  <ds:schemaRefs>
    <ds:schemaRef ds:uri="http://schemas.microsoft.com/VisualStudio/2011/storyboarding/control"/>
  </ds:schemaRefs>
</ds:datastoreItem>
</file>

<file path=customXml/itemProps26.xml><?xml version="1.0" encoding="utf-8"?>
<ds:datastoreItem xmlns:ds="http://schemas.openxmlformats.org/officeDocument/2006/customXml" ds:itemID="{368650DC-175A-4B6B-ADBC-9720E7BBD2A5}">
  <ds:schemaRefs>
    <ds:schemaRef ds:uri="http://schemas.microsoft.com/VisualStudio/2011/storyboarding/control"/>
  </ds:schemaRefs>
</ds:datastoreItem>
</file>

<file path=customXml/itemProps27.xml><?xml version="1.0" encoding="utf-8"?>
<ds:datastoreItem xmlns:ds="http://schemas.openxmlformats.org/officeDocument/2006/customXml" ds:itemID="{20CF641D-F877-4E6F-98ED-1F9E53DDF17C}">
  <ds:schemaRefs>
    <ds:schemaRef ds:uri="http://schemas.microsoft.com/VisualStudio/2011/storyboarding/control"/>
  </ds:schemaRefs>
</ds:datastoreItem>
</file>

<file path=customXml/itemProps28.xml><?xml version="1.0" encoding="utf-8"?>
<ds:datastoreItem xmlns:ds="http://schemas.openxmlformats.org/officeDocument/2006/customXml" ds:itemID="{BB663E3D-117B-4E26-BA4A-A1EA3811E824}">
  <ds:schemaRefs>
    <ds:schemaRef ds:uri="http://schemas.microsoft.com/VisualStudio/2011/storyboarding/control"/>
  </ds:schemaRefs>
</ds:datastoreItem>
</file>

<file path=customXml/itemProps29.xml><?xml version="1.0" encoding="utf-8"?>
<ds:datastoreItem xmlns:ds="http://schemas.openxmlformats.org/officeDocument/2006/customXml" ds:itemID="{4124A215-3673-465C-B3EA-207AA032059A}">
  <ds:schemaRefs>
    <ds:schemaRef ds:uri="http://schemas.microsoft.com/VisualStudio/2011/storyboarding/control"/>
  </ds:schemaRefs>
</ds:datastoreItem>
</file>

<file path=customXml/itemProps3.xml><?xml version="1.0" encoding="utf-8"?>
<ds:datastoreItem xmlns:ds="http://schemas.openxmlformats.org/officeDocument/2006/customXml" ds:itemID="{05A8470E-B134-47EB-955E-13418E3BF9ED}">
  <ds:schemaRefs>
    <ds:schemaRef ds:uri="http://schemas.microsoft.com/VisualStudio/2011/storyboarding/control"/>
  </ds:schemaRefs>
</ds:datastoreItem>
</file>

<file path=customXml/itemProps30.xml><?xml version="1.0" encoding="utf-8"?>
<ds:datastoreItem xmlns:ds="http://schemas.openxmlformats.org/officeDocument/2006/customXml" ds:itemID="{602363EE-6228-444B-ACDC-FF0889E719F1}">
  <ds:schemaRefs>
    <ds:schemaRef ds:uri="http://schemas.microsoft.com/VisualStudio/2011/storyboarding/control"/>
  </ds:schemaRefs>
</ds:datastoreItem>
</file>

<file path=customXml/itemProps31.xml><?xml version="1.0" encoding="utf-8"?>
<ds:datastoreItem xmlns:ds="http://schemas.openxmlformats.org/officeDocument/2006/customXml" ds:itemID="{1DF10AC2-27E6-4D5A-A788-07E1B318B2C0}">
  <ds:schemaRefs>
    <ds:schemaRef ds:uri="http://schemas.microsoft.com/VisualStudio/2011/storyboarding/control"/>
  </ds:schemaRefs>
</ds:datastoreItem>
</file>

<file path=customXml/itemProps32.xml><?xml version="1.0" encoding="utf-8"?>
<ds:datastoreItem xmlns:ds="http://schemas.openxmlformats.org/officeDocument/2006/customXml" ds:itemID="{4A86161C-4068-4652-8842-EFC90D8B501A}">
  <ds:schemaRefs>
    <ds:schemaRef ds:uri="http://schemas.microsoft.com/VisualStudio/2011/storyboarding/control"/>
  </ds:schemaRefs>
</ds:datastoreItem>
</file>

<file path=customXml/itemProps33.xml><?xml version="1.0" encoding="utf-8"?>
<ds:datastoreItem xmlns:ds="http://schemas.openxmlformats.org/officeDocument/2006/customXml" ds:itemID="{DB861041-DF33-446C-A285-3587AFD0CE17}">
  <ds:schemaRefs>
    <ds:schemaRef ds:uri="http://schemas.microsoft.com/VisualStudio/2011/storyboarding/control"/>
  </ds:schemaRefs>
</ds:datastoreItem>
</file>

<file path=customXml/itemProps34.xml><?xml version="1.0" encoding="utf-8"?>
<ds:datastoreItem xmlns:ds="http://schemas.openxmlformats.org/officeDocument/2006/customXml" ds:itemID="{F8EE4CD5-BA7D-4F0D-9C79-8F4920F35ED2}">
  <ds:schemaRefs>
    <ds:schemaRef ds:uri="http://schemas.microsoft.com/VisualStudio/2011/storyboarding/control"/>
  </ds:schemaRefs>
</ds:datastoreItem>
</file>

<file path=customXml/itemProps35.xml><?xml version="1.0" encoding="utf-8"?>
<ds:datastoreItem xmlns:ds="http://schemas.openxmlformats.org/officeDocument/2006/customXml" ds:itemID="{42649C49-E89E-4EBE-9949-22D6E996BEF9}">
  <ds:schemaRefs>
    <ds:schemaRef ds:uri="http://schemas.microsoft.com/VisualStudio/2011/storyboarding/control"/>
  </ds:schemaRefs>
</ds:datastoreItem>
</file>

<file path=customXml/itemProps36.xml><?xml version="1.0" encoding="utf-8"?>
<ds:datastoreItem xmlns:ds="http://schemas.openxmlformats.org/officeDocument/2006/customXml" ds:itemID="{31E5E89D-E984-40DC-AFC3-58DA462025DA}">
  <ds:schemaRefs>
    <ds:schemaRef ds:uri="http://schemas.microsoft.com/VisualStudio/2011/storyboarding/control"/>
  </ds:schemaRefs>
</ds:datastoreItem>
</file>

<file path=customXml/itemProps37.xml><?xml version="1.0" encoding="utf-8"?>
<ds:datastoreItem xmlns:ds="http://schemas.openxmlformats.org/officeDocument/2006/customXml" ds:itemID="{F4403252-1694-4FEB-887E-7A2C7829C9F0}">
  <ds:schemaRefs>
    <ds:schemaRef ds:uri="http://schemas.microsoft.com/VisualStudio/2011/storyboarding/control"/>
  </ds:schemaRefs>
</ds:datastoreItem>
</file>

<file path=customXml/itemProps38.xml><?xml version="1.0" encoding="utf-8"?>
<ds:datastoreItem xmlns:ds="http://schemas.openxmlformats.org/officeDocument/2006/customXml" ds:itemID="{2DC9D8BF-FE82-4C50-A9B3-F011E1162E80}">
  <ds:schemaRefs>
    <ds:schemaRef ds:uri="http://schemas.microsoft.com/VisualStudio/2011/storyboarding/control"/>
  </ds:schemaRefs>
</ds:datastoreItem>
</file>

<file path=customXml/itemProps39.xml><?xml version="1.0" encoding="utf-8"?>
<ds:datastoreItem xmlns:ds="http://schemas.openxmlformats.org/officeDocument/2006/customXml" ds:itemID="{9FCD15AA-D909-42A1-B728-1FD421F198FD}">
  <ds:schemaRefs>
    <ds:schemaRef ds:uri="http://schemas.microsoft.com/VisualStudio/2011/storyboarding/control"/>
  </ds:schemaRefs>
</ds:datastoreItem>
</file>

<file path=customXml/itemProps4.xml><?xml version="1.0" encoding="utf-8"?>
<ds:datastoreItem xmlns:ds="http://schemas.openxmlformats.org/officeDocument/2006/customXml" ds:itemID="{BD353B96-CE13-408D-80D4-F95AAB7B4369}">
  <ds:schemaRefs>
    <ds:schemaRef ds:uri="http://schemas.microsoft.com/VisualStudio/2011/storyboarding/control"/>
  </ds:schemaRefs>
</ds:datastoreItem>
</file>

<file path=customXml/itemProps40.xml><?xml version="1.0" encoding="utf-8"?>
<ds:datastoreItem xmlns:ds="http://schemas.openxmlformats.org/officeDocument/2006/customXml" ds:itemID="{2984F7FA-FEEB-42CB-B0C6-68219CB4B36F}">
  <ds:schemaRefs>
    <ds:schemaRef ds:uri="http://schemas.microsoft.com/VisualStudio/2011/storyboarding/control"/>
  </ds:schemaRefs>
</ds:datastoreItem>
</file>

<file path=customXml/itemProps41.xml><?xml version="1.0" encoding="utf-8"?>
<ds:datastoreItem xmlns:ds="http://schemas.openxmlformats.org/officeDocument/2006/customXml" ds:itemID="{E0E75415-118B-405F-843A-7B00D00004D5}">
  <ds:schemaRefs>
    <ds:schemaRef ds:uri="http://schemas.microsoft.com/VisualStudio/2011/storyboarding/control"/>
  </ds:schemaRefs>
</ds:datastoreItem>
</file>

<file path=customXml/itemProps42.xml><?xml version="1.0" encoding="utf-8"?>
<ds:datastoreItem xmlns:ds="http://schemas.openxmlformats.org/officeDocument/2006/customXml" ds:itemID="{622301C4-BD3A-4EC0-A767-CC3266D01986}">
  <ds:schemaRefs>
    <ds:schemaRef ds:uri="http://schemas.microsoft.com/VisualStudio/2011/storyboarding/control"/>
  </ds:schemaRefs>
</ds:datastoreItem>
</file>

<file path=customXml/itemProps43.xml><?xml version="1.0" encoding="utf-8"?>
<ds:datastoreItem xmlns:ds="http://schemas.openxmlformats.org/officeDocument/2006/customXml" ds:itemID="{53F1BBB6-DB84-45CF-A8F8-986B9A6D965E}">
  <ds:schemaRefs>
    <ds:schemaRef ds:uri="http://schemas.microsoft.com/VisualStudio/2011/storyboarding/control"/>
  </ds:schemaRefs>
</ds:datastoreItem>
</file>

<file path=customXml/itemProps44.xml><?xml version="1.0" encoding="utf-8"?>
<ds:datastoreItem xmlns:ds="http://schemas.openxmlformats.org/officeDocument/2006/customXml" ds:itemID="{299FE481-92F4-4C7A-BC60-116484E3D455}">
  <ds:schemaRefs>
    <ds:schemaRef ds:uri="http://schemas.microsoft.com/VisualStudio/2011/storyboarding/control"/>
  </ds:schemaRefs>
</ds:datastoreItem>
</file>

<file path=customXml/itemProps45.xml><?xml version="1.0" encoding="utf-8"?>
<ds:datastoreItem xmlns:ds="http://schemas.openxmlformats.org/officeDocument/2006/customXml" ds:itemID="{2470AE73-0F7C-47F1-8BE9-F23902A89627}">
  <ds:schemaRefs>
    <ds:schemaRef ds:uri="http://schemas.microsoft.com/VisualStudio/2011/storyboarding/control"/>
  </ds:schemaRefs>
</ds:datastoreItem>
</file>

<file path=customXml/itemProps46.xml><?xml version="1.0" encoding="utf-8"?>
<ds:datastoreItem xmlns:ds="http://schemas.openxmlformats.org/officeDocument/2006/customXml" ds:itemID="{5D7F8162-80BE-4DA0-9FF9-884FFB6C1E77}">
  <ds:schemaRefs>
    <ds:schemaRef ds:uri="http://schemas.microsoft.com/VisualStudio/2011/storyboarding/control"/>
  </ds:schemaRefs>
</ds:datastoreItem>
</file>

<file path=customXml/itemProps47.xml><?xml version="1.0" encoding="utf-8"?>
<ds:datastoreItem xmlns:ds="http://schemas.openxmlformats.org/officeDocument/2006/customXml" ds:itemID="{64567EA5-2F7E-4C21-9C27-AC084B5E8B6A}">
  <ds:schemaRefs>
    <ds:schemaRef ds:uri="http://schemas.microsoft.com/VisualStudio/2011/storyboarding/control"/>
  </ds:schemaRefs>
</ds:datastoreItem>
</file>

<file path=customXml/itemProps48.xml><?xml version="1.0" encoding="utf-8"?>
<ds:datastoreItem xmlns:ds="http://schemas.openxmlformats.org/officeDocument/2006/customXml" ds:itemID="{7F9692FF-18C9-4E06-AE1A-B6997C642583}">
  <ds:schemaRefs>
    <ds:schemaRef ds:uri="http://schemas.microsoft.com/VisualStudio/2011/storyboarding/control"/>
  </ds:schemaRefs>
</ds:datastoreItem>
</file>

<file path=customXml/itemProps49.xml><?xml version="1.0" encoding="utf-8"?>
<ds:datastoreItem xmlns:ds="http://schemas.openxmlformats.org/officeDocument/2006/customXml" ds:itemID="{08884EF5-E045-4244-A590-BB9A2FC67BBD}">
  <ds:schemaRefs>
    <ds:schemaRef ds:uri="http://schemas.microsoft.com/VisualStudio/2011/storyboarding/control"/>
  </ds:schemaRefs>
</ds:datastoreItem>
</file>

<file path=customXml/itemProps5.xml><?xml version="1.0" encoding="utf-8"?>
<ds:datastoreItem xmlns:ds="http://schemas.openxmlformats.org/officeDocument/2006/customXml" ds:itemID="{944CBC03-8E3A-445A-AA8E-049060A0A308}">
  <ds:schemaRefs>
    <ds:schemaRef ds:uri="http://schemas.microsoft.com/VisualStudio/2011/storyboarding/control"/>
  </ds:schemaRefs>
</ds:datastoreItem>
</file>

<file path=customXml/itemProps50.xml><?xml version="1.0" encoding="utf-8"?>
<ds:datastoreItem xmlns:ds="http://schemas.openxmlformats.org/officeDocument/2006/customXml" ds:itemID="{258EBBEF-8EA5-4019-B4EF-2121C1277AE4}">
  <ds:schemaRefs>
    <ds:schemaRef ds:uri="http://schemas.microsoft.com/VisualStudio/2011/storyboarding/control"/>
  </ds:schemaRefs>
</ds:datastoreItem>
</file>

<file path=customXml/itemProps51.xml><?xml version="1.0" encoding="utf-8"?>
<ds:datastoreItem xmlns:ds="http://schemas.openxmlformats.org/officeDocument/2006/customXml" ds:itemID="{1F9E44D4-231A-44D5-AF97-4EF2B0CA9C21}">
  <ds:schemaRefs>
    <ds:schemaRef ds:uri="http://schemas.microsoft.com/VisualStudio/2011/storyboarding/control"/>
  </ds:schemaRefs>
</ds:datastoreItem>
</file>

<file path=customXml/itemProps52.xml><?xml version="1.0" encoding="utf-8"?>
<ds:datastoreItem xmlns:ds="http://schemas.openxmlformats.org/officeDocument/2006/customXml" ds:itemID="{046703E5-361A-40CB-A3B4-51F40628D6BB}">
  <ds:schemaRefs>
    <ds:schemaRef ds:uri="http://schemas.microsoft.com/VisualStudio/2011/storyboarding/control"/>
  </ds:schemaRefs>
</ds:datastoreItem>
</file>

<file path=customXml/itemProps53.xml><?xml version="1.0" encoding="utf-8"?>
<ds:datastoreItem xmlns:ds="http://schemas.openxmlformats.org/officeDocument/2006/customXml" ds:itemID="{EB98C1D7-24AB-4679-B61B-2A4C5D2445F0}">
  <ds:schemaRefs>
    <ds:schemaRef ds:uri="http://schemas.microsoft.com/VisualStudio/2011/storyboarding/control"/>
  </ds:schemaRefs>
</ds:datastoreItem>
</file>

<file path=customXml/itemProps54.xml><?xml version="1.0" encoding="utf-8"?>
<ds:datastoreItem xmlns:ds="http://schemas.openxmlformats.org/officeDocument/2006/customXml" ds:itemID="{BE2B9093-0953-46DD-B76D-C87C246399BA}">
  <ds:schemaRefs>
    <ds:schemaRef ds:uri="http://schemas.microsoft.com/VisualStudio/2011/storyboarding/control"/>
  </ds:schemaRefs>
</ds:datastoreItem>
</file>

<file path=customXml/itemProps55.xml><?xml version="1.0" encoding="utf-8"?>
<ds:datastoreItem xmlns:ds="http://schemas.openxmlformats.org/officeDocument/2006/customXml" ds:itemID="{5B3492CB-AB23-47D0-AE63-FD9306E7616C}">
  <ds:schemaRefs>
    <ds:schemaRef ds:uri="http://schemas.microsoft.com/VisualStudio/2011/storyboarding/control"/>
  </ds:schemaRefs>
</ds:datastoreItem>
</file>

<file path=customXml/itemProps6.xml><?xml version="1.0" encoding="utf-8"?>
<ds:datastoreItem xmlns:ds="http://schemas.openxmlformats.org/officeDocument/2006/customXml" ds:itemID="{228F174C-D228-441F-BFDB-E13661D61E83}">
  <ds:schemaRefs>
    <ds:schemaRef ds:uri="http://schemas.microsoft.com/VisualStudio/2011/storyboarding/control"/>
  </ds:schemaRefs>
</ds:datastoreItem>
</file>

<file path=customXml/itemProps7.xml><?xml version="1.0" encoding="utf-8"?>
<ds:datastoreItem xmlns:ds="http://schemas.openxmlformats.org/officeDocument/2006/customXml" ds:itemID="{CCE78D84-14B8-4839-AA3F-9CCBD031E5B5}">
  <ds:schemaRefs>
    <ds:schemaRef ds:uri="http://schemas.microsoft.com/VisualStudio/2011/storyboarding/control"/>
  </ds:schemaRefs>
</ds:datastoreItem>
</file>

<file path=customXml/itemProps8.xml><?xml version="1.0" encoding="utf-8"?>
<ds:datastoreItem xmlns:ds="http://schemas.openxmlformats.org/officeDocument/2006/customXml" ds:itemID="{1693EEC0-AE34-4598-95F8-BD6862EA0510}">
  <ds:schemaRefs>
    <ds:schemaRef ds:uri="http://schemas.microsoft.com/VisualStudio/2011/storyboarding/control"/>
  </ds:schemaRefs>
</ds:datastoreItem>
</file>

<file path=customXml/itemProps9.xml><?xml version="1.0" encoding="utf-8"?>
<ds:datastoreItem xmlns:ds="http://schemas.openxmlformats.org/officeDocument/2006/customXml" ds:itemID="{7321420E-134D-450C-B907-B6669B4975F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2827</TotalTime>
  <Words>862</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vusimuzimphela@gmail.com</cp:lastModifiedBy>
  <cp:revision>15</cp:revision>
  <dcterms:created xsi:type="dcterms:W3CDTF">2021-09-21T10:36:12Z</dcterms:created>
  <dcterms:modified xsi:type="dcterms:W3CDTF">2021-11-15T23:58:30Z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