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4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47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72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2A14A5-A2F8-4603-BEE4-EBF017B8B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5C5F92-8282-4493-88C5-F14C464FC3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1751012" y="2279375"/>
            <a:ext cx="8676222" cy="9409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Cargo Fleet Tracking System</a:t>
            </a:r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751012" y="4522305"/>
            <a:ext cx="8676222" cy="1905000"/>
          </a:xfrm>
        </p:spPr>
        <p:txBody>
          <a:bodyPr/>
          <a:lstStyle/>
          <a:p>
            <a:r>
              <a:rPr lang="en-US" dirty="0"/>
              <a:t>DISD 2 Group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 Placeholder 1048605"/>
          <p:cNvSpPr>
            <a:spLocks noGrp="1"/>
          </p:cNvSpPr>
          <p:nvPr>
            <p:ph type="body" idx="1"/>
          </p:nvPr>
        </p:nvSpPr>
        <p:spPr>
          <a:xfrm>
            <a:off x="1462657" y="273259"/>
            <a:ext cx="8686801" cy="860400"/>
          </a:xfrm>
        </p:spPr>
        <p:txBody>
          <a:bodyPr/>
          <a:lstStyle/>
          <a:p>
            <a:r>
              <a:rPr lang="en-US"/>
              <a:t>USE-CASE DIAGRAM FOR FLEET TRACKING SYSTEM    </a:t>
            </a:r>
            <a:endParaRPr lang="en-ZA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8" y="919717"/>
            <a:ext cx="10455899" cy="544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>
            <a:off x="3553239" y="463825"/>
            <a:ext cx="4793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Problem Domain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1431235" y="1603513"/>
            <a:ext cx="9316278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Develop software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Must be designed for Mass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Decrease workload for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Add another fulltime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Specifically develop a new Fleet Tracking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Current System causes 3 errors on average per day, which can take up roughly 20 min to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  <a:cs typeface="Angsana New" panose="02020603050405020304" pitchFamily="18" charset="-34"/>
              </a:rPr>
              <a:t>Erase the time delay in new system by reducing the frequency of those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2591214" y="289441"/>
            <a:ext cx="700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Functional requirements</a:t>
            </a:r>
          </a:p>
        </p:txBody>
      </p:sp>
      <p:sp>
        <p:nvSpPr>
          <p:cNvPr id="1048593" name="TextBox 3"/>
          <p:cNvSpPr txBox="1"/>
          <p:nvPr/>
        </p:nvSpPr>
        <p:spPr>
          <a:xfrm>
            <a:off x="1437861" y="1258743"/>
            <a:ext cx="9316278" cy="613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Administrative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Tracking of transport vehicles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Maintenance of vehicle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Office manager Application user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Vehicle information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Trip Management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Scheduling of vehicle trips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Fuel usage recording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Incident recording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Service management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Appointment management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Daily service goal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Timesheet Management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" panose="02040604050505020304" pitchFamily="18" charset="0"/>
                <a:cs typeface="Angsana New" panose="02020603050405020304" pitchFamily="18" charset="-34"/>
              </a:rPr>
              <a:t>Track hours worked by drivers and mechanisms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  <a:cs typeface="Angsana New" panose="02020603050405020304" pitchFamily="18" charset="-34"/>
            </a:endParaRPr>
          </a:p>
          <a:p>
            <a:pPr marL="457200" indent="-457200">
              <a:buFont typeface="+mj-lt"/>
              <a:buAutoNum type="alphaLcPeriod"/>
            </a:pPr>
            <a:endParaRPr lang="en-US" sz="2400" dirty="0">
              <a:latin typeface="Century" panose="02040604050505020304" pitchFamily="18" charset="0"/>
              <a:cs typeface="Angsana New" panose="02020603050405020304" pitchFamily="18" charset="-34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entury" panose="02040604050505020304" pitchFamily="18" charset="0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>
          <a:xfrm>
            <a:off x="480305" y="-63027"/>
            <a:ext cx="8686800" cy="1468800"/>
          </a:xfrm>
        </p:spPr>
        <p:txBody>
          <a:bodyPr/>
          <a:lstStyle/>
          <a:p>
            <a:r>
              <a:rPr lang="en-US"/>
              <a:t>PROJECT SCOPE FOR FLEET TRACKING SYSTEM </a:t>
            </a:r>
            <a:endParaRPr lang="en-ZA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 t="14971" b="14971"/>
          <a:stretch>
            <a:fillRect/>
          </a:stretch>
        </p:blipFill>
        <p:spPr>
          <a:xfrm>
            <a:off x="225554" y="1405772"/>
            <a:ext cx="11849984" cy="5226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"/>
          <p:cNvSpPr txBox="1"/>
          <p:nvPr/>
        </p:nvSpPr>
        <p:spPr>
          <a:xfrm>
            <a:off x="1594476" y="1245704"/>
            <a:ext cx="7394713" cy="547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3600" b="1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Fully functional vehicle tracking system: R250 000</a:t>
            </a:r>
            <a:endParaRPr lang="en-US" sz="3600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3600" b="1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Fully adaptive software: R150 000</a:t>
            </a:r>
            <a:endParaRPr lang="en-US" sz="3600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3600" b="1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Maintainable system software: R50 000</a:t>
            </a:r>
            <a:endParaRPr lang="en-US" sz="3600" dirty="0"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4400" b="1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O</a:t>
            </a:r>
            <a:r>
              <a:rPr lang="en-ZA" sz="3600" b="1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verall budget for the project is R500 000</a:t>
            </a:r>
            <a:endParaRPr lang="en-US" sz="3600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1048591" name="TextBox 2"/>
          <p:cNvSpPr txBox="1"/>
          <p:nvPr/>
        </p:nvSpPr>
        <p:spPr>
          <a:xfrm>
            <a:off x="1338468" y="476263"/>
            <a:ext cx="832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Budget for the deliverables</a:t>
            </a:r>
            <a:endParaRPr lang="en-US" sz="4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048695"/>
          <p:cNvSpPr>
            <a:spLocks noGrp="1"/>
          </p:cNvSpPr>
          <p:nvPr>
            <p:ph type="title"/>
          </p:nvPr>
        </p:nvSpPr>
        <p:spPr>
          <a:xfrm>
            <a:off x="965921" y="0"/>
            <a:ext cx="8686800" cy="1468800"/>
          </a:xfrm>
        </p:spPr>
        <p:txBody>
          <a:bodyPr/>
          <a:lstStyle/>
          <a:p>
            <a:r>
              <a:rPr lang="en-US"/>
              <a:t>WORK BREAKDOWN STRUCTURE </a:t>
            </a:r>
            <a:endParaRPr lang="en-ZA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799"/>
            <a:ext cx="12192000" cy="6035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2147390"/>
            <a:ext cx="11031489" cy="4153480"/>
          </a:xfrm>
          <a:prstGeom prst="rect">
            <a:avLst/>
          </a:prstGeom>
        </p:spPr>
      </p:pic>
      <p:sp>
        <p:nvSpPr>
          <p:cNvPr id="1048594" name="TextBox 5"/>
          <p:cNvSpPr txBox="1"/>
          <p:nvPr/>
        </p:nvSpPr>
        <p:spPr>
          <a:xfrm>
            <a:off x="4247320" y="715617"/>
            <a:ext cx="3697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Bookman Old Style" panose="02050604050505020204" pitchFamily="18" charset="0"/>
              </a:rPr>
              <a:t>Ghant</a:t>
            </a:r>
            <a:r>
              <a:rPr lang="en-US" sz="4400" dirty="0">
                <a:latin typeface="Bookman Old Style" panose="02050604050505020204" pitchFamily="18" charset="0"/>
              </a:rPr>
              <a:t> Chart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1"/>
          <p:cNvSpPr txBox="1"/>
          <p:nvPr/>
        </p:nvSpPr>
        <p:spPr>
          <a:xfrm>
            <a:off x="5257800" y="371061"/>
            <a:ext cx="147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ERD</a:t>
            </a:r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r:embed="rId2"/>
          <a:srcRect t="47" b="47"/>
          <a:stretch>
            <a:fillRect/>
          </a:stretch>
        </p:blipFill>
        <p:spPr>
          <a:xfrm>
            <a:off x="1058270" y="1140502"/>
            <a:ext cx="10613684" cy="54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3379304" y="437322"/>
            <a:ext cx="523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Risk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49" y="286872"/>
            <a:ext cx="7706801" cy="5611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28" y="5905367"/>
            <a:ext cx="7678222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Angsana New</vt:lpstr>
      <vt:lpstr>Arial</vt:lpstr>
      <vt:lpstr>Bookman Old Style</vt:lpstr>
      <vt:lpstr>Calibri</vt:lpstr>
      <vt:lpstr>Century</vt:lpstr>
      <vt:lpstr>Century Gothic</vt:lpstr>
      <vt:lpstr>Courier New</vt:lpstr>
      <vt:lpstr>Symbol</vt:lpstr>
      <vt:lpstr>Times New Roman</vt:lpstr>
      <vt:lpstr>Mesh</vt:lpstr>
      <vt:lpstr>Cargo Fleet Tracking System</vt:lpstr>
      <vt:lpstr>PowerPoint Presentation</vt:lpstr>
      <vt:lpstr>PowerPoint Presentation</vt:lpstr>
      <vt:lpstr>PROJECT SCOPE FOR FLEET TRACKING SYSTEM </vt:lpstr>
      <vt:lpstr>PowerPoint Presentation</vt:lpstr>
      <vt:lpstr>WORK BREAKDOWN STRUCTURE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Fleet Tracking System</dc:title>
  <dc:creator>Mojalefa Jesse Malatji</dc:creator>
  <cp:lastModifiedBy>User</cp:lastModifiedBy>
  <cp:revision>1</cp:revision>
  <dcterms:created xsi:type="dcterms:W3CDTF">2020-11-04T09:10:31Z</dcterms:created>
  <dcterms:modified xsi:type="dcterms:W3CDTF">2020-11-06T05:45:10Z</dcterms:modified>
</cp:coreProperties>
</file>