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73" r:id="rId3"/>
    <p:sldId id="292" r:id="rId4"/>
    <p:sldId id="271" r:id="rId5"/>
    <p:sldId id="294" r:id="rId6"/>
    <p:sldId id="293" r:id="rId7"/>
    <p:sldId id="296" r:id="rId8"/>
    <p:sldId id="278" r:id="rId9"/>
    <p:sldId id="262" r:id="rId10"/>
  </p:sldIdLst>
  <p:sldSz cx="9144000" cy="5143500" type="screen16x9"/>
  <p:notesSz cx="6858000" cy="9144000"/>
  <p:embeddedFontLst>
    <p:embeddedFont>
      <p:font typeface="Fira Sans Extra Condensed" panose="020B0503050000020004" pitchFamily="34" charset="0"/>
      <p:regular r:id="rId12"/>
      <p:bold r:id="rId13"/>
      <p:italic r:id="rId14"/>
      <p:boldItalic r:id="rId15"/>
    </p:embeddedFont>
    <p:embeddedFont>
      <p:font typeface="Fira Sans Extra Condensed Medium"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4A0A7D-101D-4098-97F5-B6156C1C3FF2}">
  <a:tblStyle styleId="{124A0A7D-101D-4098-97F5-B6156C1C3FF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20" autoAdjust="0"/>
  </p:normalViewPr>
  <p:slideViewPr>
    <p:cSldViewPr snapToGrid="0">
      <p:cViewPr varScale="1">
        <p:scale>
          <a:sx n="187" d="100"/>
          <a:sy n="187" d="100"/>
        </p:scale>
        <p:origin x="104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ec58b7f29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ec58b7f29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ec58b7f29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ec58b7f29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52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ec58b7f29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ec58b7f29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ec58b7f290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ec58b7f290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436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8"/>
        <p:cNvGrpSpPr/>
        <p:nvPr/>
      </p:nvGrpSpPr>
      <p:grpSpPr>
        <a:xfrm>
          <a:off x="0" y="0"/>
          <a:ext cx="0" cy="0"/>
          <a:chOff x="0" y="0"/>
          <a:chExt cx="0" cy="0"/>
        </a:xfrm>
      </p:grpSpPr>
      <p:sp>
        <p:nvSpPr>
          <p:cNvPr id="1469" name="Google Shape;1469;gec58b7f29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 name="Google Shape;1470;gec58b7f29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24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gec58b7f290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2" name="Google Shape;1332;gec58b7f29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9374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1"/>
        <p:cNvGrpSpPr/>
        <p:nvPr/>
      </p:nvGrpSpPr>
      <p:grpSpPr>
        <a:xfrm>
          <a:off x="0" y="0"/>
          <a:ext cx="0" cy="0"/>
          <a:chOff x="0" y="0"/>
          <a:chExt cx="0" cy="0"/>
        </a:xfrm>
      </p:grpSpPr>
      <p:sp>
        <p:nvSpPr>
          <p:cNvPr id="1822" name="Google Shape;1822;gec58b7f29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3" name="Google Shape;1823;gec58b7f29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ec58b7f29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ec58b7f29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57200" y="1381125"/>
            <a:ext cx="4410000" cy="1644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000" b="1">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57200" y="3148450"/>
            <a:ext cx="4410000" cy="44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68850" y="269800"/>
            <a:ext cx="8520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Font typeface="Fira Sans Extra Condensed"/>
              <a:buNone/>
              <a:defRPr sz="2400" b="1">
                <a:latin typeface="Fira Sans Extra Condensed"/>
                <a:ea typeface="Fira Sans Extra Condensed"/>
                <a:cs typeface="Fira Sans Extra Condensed"/>
                <a:sym typeface="Fira Sans Extra Condensed"/>
              </a:defRPr>
            </a:lvl1pPr>
            <a:lvl2pPr lvl="1" algn="ctr">
              <a:spcBef>
                <a:spcPts val="0"/>
              </a:spcBef>
              <a:spcAft>
                <a:spcPts val="0"/>
              </a:spcAft>
              <a:buSzPts val="2400"/>
              <a:buFont typeface="Fira Sans Extra Condensed"/>
              <a:buNone/>
              <a:defRPr sz="2400" b="1">
                <a:latin typeface="Fira Sans Extra Condensed"/>
                <a:ea typeface="Fira Sans Extra Condensed"/>
                <a:cs typeface="Fira Sans Extra Condensed"/>
                <a:sym typeface="Fira Sans Extra Condensed"/>
              </a:defRPr>
            </a:lvl2pPr>
            <a:lvl3pPr lvl="2" algn="ctr">
              <a:spcBef>
                <a:spcPts val="0"/>
              </a:spcBef>
              <a:spcAft>
                <a:spcPts val="0"/>
              </a:spcAft>
              <a:buSzPts val="2400"/>
              <a:buFont typeface="Fira Sans Extra Condensed"/>
              <a:buNone/>
              <a:defRPr sz="2400" b="1">
                <a:latin typeface="Fira Sans Extra Condensed"/>
                <a:ea typeface="Fira Sans Extra Condensed"/>
                <a:cs typeface="Fira Sans Extra Condensed"/>
                <a:sym typeface="Fira Sans Extra Condensed"/>
              </a:defRPr>
            </a:lvl3pPr>
            <a:lvl4pPr lvl="3" algn="ctr">
              <a:spcBef>
                <a:spcPts val="0"/>
              </a:spcBef>
              <a:spcAft>
                <a:spcPts val="0"/>
              </a:spcAft>
              <a:buSzPts val="2400"/>
              <a:buFont typeface="Fira Sans Extra Condensed"/>
              <a:buNone/>
              <a:defRPr sz="2400" b="1">
                <a:latin typeface="Fira Sans Extra Condensed"/>
                <a:ea typeface="Fira Sans Extra Condensed"/>
                <a:cs typeface="Fira Sans Extra Condensed"/>
                <a:sym typeface="Fira Sans Extra Condensed"/>
              </a:defRPr>
            </a:lvl4pPr>
            <a:lvl5pPr lvl="4" algn="ctr">
              <a:spcBef>
                <a:spcPts val="0"/>
              </a:spcBef>
              <a:spcAft>
                <a:spcPts val="0"/>
              </a:spcAft>
              <a:buSzPts val="2400"/>
              <a:buFont typeface="Fira Sans Extra Condensed"/>
              <a:buNone/>
              <a:defRPr sz="2400" b="1">
                <a:latin typeface="Fira Sans Extra Condensed"/>
                <a:ea typeface="Fira Sans Extra Condensed"/>
                <a:cs typeface="Fira Sans Extra Condensed"/>
                <a:sym typeface="Fira Sans Extra Condensed"/>
              </a:defRPr>
            </a:lvl5pPr>
            <a:lvl6pPr lvl="5" algn="ctr">
              <a:spcBef>
                <a:spcPts val="0"/>
              </a:spcBef>
              <a:spcAft>
                <a:spcPts val="0"/>
              </a:spcAft>
              <a:buSzPts val="2400"/>
              <a:buFont typeface="Fira Sans Extra Condensed"/>
              <a:buNone/>
              <a:defRPr sz="2400" b="1">
                <a:latin typeface="Fira Sans Extra Condensed"/>
                <a:ea typeface="Fira Sans Extra Condensed"/>
                <a:cs typeface="Fira Sans Extra Condensed"/>
                <a:sym typeface="Fira Sans Extra Condensed"/>
              </a:defRPr>
            </a:lvl6pPr>
            <a:lvl7pPr lvl="6" algn="ctr">
              <a:spcBef>
                <a:spcPts val="0"/>
              </a:spcBef>
              <a:spcAft>
                <a:spcPts val="0"/>
              </a:spcAft>
              <a:buSzPts val="2400"/>
              <a:buFont typeface="Fira Sans Extra Condensed"/>
              <a:buNone/>
              <a:defRPr sz="2400" b="1">
                <a:latin typeface="Fira Sans Extra Condensed"/>
                <a:ea typeface="Fira Sans Extra Condensed"/>
                <a:cs typeface="Fira Sans Extra Condensed"/>
                <a:sym typeface="Fira Sans Extra Condensed"/>
              </a:defRPr>
            </a:lvl7pPr>
            <a:lvl8pPr lvl="7" algn="ctr">
              <a:spcBef>
                <a:spcPts val="0"/>
              </a:spcBef>
              <a:spcAft>
                <a:spcPts val="0"/>
              </a:spcAft>
              <a:buSzPts val="2400"/>
              <a:buFont typeface="Fira Sans Extra Condensed"/>
              <a:buNone/>
              <a:defRPr sz="2400" b="1">
                <a:latin typeface="Fira Sans Extra Condensed"/>
                <a:ea typeface="Fira Sans Extra Condensed"/>
                <a:cs typeface="Fira Sans Extra Condensed"/>
                <a:sym typeface="Fira Sans Extra Condensed"/>
              </a:defRPr>
            </a:lvl8pPr>
            <a:lvl9pPr lvl="8" algn="ctr">
              <a:spcBef>
                <a:spcPts val="0"/>
              </a:spcBef>
              <a:spcAft>
                <a:spcPts val="0"/>
              </a:spcAft>
              <a:buSzPts val="2400"/>
              <a:buFont typeface="Fira Sans Extra Condensed"/>
              <a:buNone/>
              <a:defRPr sz="2400" b="1">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457200" y="1381125"/>
            <a:ext cx="4410000" cy="164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The Future of Empirical Methods in  Software Engineering</a:t>
            </a:r>
            <a:endParaRPr sz="3200" dirty="0"/>
          </a:p>
        </p:txBody>
      </p:sp>
      <p:sp>
        <p:nvSpPr>
          <p:cNvPr id="58" name="Google Shape;58;p15"/>
          <p:cNvSpPr txBox="1">
            <a:spLocks noGrp="1"/>
          </p:cNvSpPr>
          <p:nvPr>
            <p:ph type="subTitle" idx="1"/>
          </p:nvPr>
        </p:nvSpPr>
        <p:spPr>
          <a:xfrm>
            <a:off x="187192" y="4265059"/>
            <a:ext cx="4410000" cy="676116"/>
          </a:xfrm>
          <a:prstGeom prst="rect">
            <a:avLst/>
          </a:prstGeom>
        </p:spPr>
        <p:txBody>
          <a:bodyPr spcFirstLastPara="1" wrap="square" lIns="91425" tIns="91425" rIns="91425" bIns="91425" anchor="t" anchorCtr="0">
            <a:noAutofit/>
          </a:bodyPr>
          <a:lstStyle/>
          <a:p>
            <a:pPr marL="0" indent="0" algn="ctr"/>
            <a:r>
              <a:rPr lang="en-US" sz="1800" b="1" kern="100" dirty="0">
                <a:effectLst/>
                <a:latin typeface="Arial" panose="020B0604020202020204" pitchFamily="34" charset="0"/>
                <a:ea typeface="Calibri" panose="020F0502020204030204" pitchFamily="34" charset="0"/>
                <a:cs typeface="Times New Roman" panose="02020603050405020304" pitchFamily="18" charset="0"/>
              </a:rPr>
              <a:t>Dag I. K. Sjøberg, Tore Dyba and Magne Jørgensen</a:t>
            </a:r>
            <a:endParaRPr lang="es-MX"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dirty="0"/>
          </a:p>
        </p:txBody>
      </p:sp>
      <p:grpSp>
        <p:nvGrpSpPr>
          <p:cNvPr id="59" name="Google Shape;59;p15"/>
          <p:cNvGrpSpPr/>
          <p:nvPr/>
        </p:nvGrpSpPr>
        <p:grpSpPr>
          <a:xfrm>
            <a:off x="4371418" y="358695"/>
            <a:ext cx="4536463" cy="4283940"/>
            <a:chOff x="4371418" y="358695"/>
            <a:chExt cx="4536463" cy="4283940"/>
          </a:xfrm>
        </p:grpSpPr>
        <p:grpSp>
          <p:nvGrpSpPr>
            <p:cNvPr id="60" name="Google Shape;60;p15"/>
            <p:cNvGrpSpPr/>
            <p:nvPr/>
          </p:nvGrpSpPr>
          <p:grpSpPr>
            <a:xfrm rot="-142717">
              <a:off x="5938093" y="930153"/>
              <a:ext cx="2159839" cy="2685163"/>
              <a:chOff x="2904799" y="1400966"/>
              <a:chExt cx="947562" cy="1178032"/>
            </a:xfrm>
          </p:grpSpPr>
          <p:sp>
            <p:nvSpPr>
              <p:cNvPr id="61" name="Google Shape;61;p15"/>
              <p:cNvSpPr/>
              <p:nvPr/>
            </p:nvSpPr>
            <p:spPr>
              <a:xfrm>
                <a:off x="2904799" y="1443494"/>
                <a:ext cx="947562" cy="1135504"/>
              </a:xfrm>
              <a:custGeom>
                <a:avLst/>
                <a:gdLst/>
                <a:ahLst/>
                <a:cxnLst/>
                <a:rect l="l" t="t" r="r" b="b"/>
                <a:pathLst>
                  <a:path w="30770" h="36873" extrusionOk="0">
                    <a:moveTo>
                      <a:pt x="8567" y="0"/>
                    </a:moveTo>
                    <a:cubicBezTo>
                      <a:pt x="8171" y="0"/>
                      <a:pt x="7810" y="266"/>
                      <a:pt x="7708" y="667"/>
                    </a:cubicBezTo>
                    <a:lnTo>
                      <a:pt x="122" y="30339"/>
                    </a:lnTo>
                    <a:cubicBezTo>
                      <a:pt x="1" y="30814"/>
                      <a:pt x="286" y="31298"/>
                      <a:pt x="761" y="31419"/>
                    </a:cubicBezTo>
                    <a:lnTo>
                      <a:pt x="21982" y="36845"/>
                    </a:lnTo>
                    <a:cubicBezTo>
                      <a:pt x="22056" y="36864"/>
                      <a:pt x="22130" y="36873"/>
                      <a:pt x="22203" y="36873"/>
                    </a:cubicBezTo>
                    <a:cubicBezTo>
                      <a:pt x="22599" y="36873"/>
                      <a:pt x="22960" y="36607"/>
                      <a:pt x="23062" y="36206"/>
                    </a:cubicBezTo>
                    <a:lnTo>
                      <a:pt x="30648" y="6543"/>
                    </a:lnTo>
                    <a:cubicBezTo>
                      <a:pt x="30769" y="6068"/>
                      <a:pt x="30484" y="5584"/>
                      <a:pt x="30009" y="5463"/>
                    </a:cubicBezTo>
                    <a:lnTo>
                      <a:pt x="8788" y="28"/>
                    </a:lnTo>
                    <a:cubicBezTo>
                      <a:pt x="8714" y="9"/>
                      <a:pt x="8640" y="0"/>
                      <a:pt x="85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904799" y="1443494"/>
                <a:ext cx="584089" cy="1058301"/>
              </a:xfrm>
              <a:custGeom>
                <a:avLst/>
                <a:gdLst/>
                <a:ahLst/>
                <a:cxnLst/>
                <a:rect l="l" t="t" r="r" b="b"/>
                <a:pathLst>
                  <a:path w="18967" h="34366" extrusionOk="0">
                    <a:moveTo>
                      <a:pt x="8576" y="0"/>
                    </a:moveTo>
                    <a:cubicBezTo>
                      <a:pt x="8180" y="0"/>
                      <a:pt x="7819" y="266"/>
                      <a:pt x="7717" y="667"/>
                    </a:cubicBezTo>
                    <a:lnTo>
                      <a:pt x="122" y="30339"/>
                    </a:lnTo>
                    <a:cubicBezTo>
                      <a:pt x="1" y="30814"/>
                      <a:pt x="286" y="31298"/>
                      <a:pt x="761" y="31419"/>
                    </a:cubicBezTo>
                    <a:lnTo>
                      <a:pt x="12261" y="34365"/>
                    </a:lnTo>
                    <a:cubicBezTo>
                      <a:pt x="11467" y="23435"/>
                      <a:pt x="13843" y="12297"/>
                      <a:pt x="18967" y="2629"/>
                    </a:cubicBezTo>
                    <a:lnTo>
                      <a:pt x="8797" y="28"/>
                    </a:lnTo>
                    <a:cubicBezTo>
                      <a:pt x="8723" y="9"/>
                      <a:pt x="8649" y="0"/>
                      <a:pt x="85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965742" y="1503206"/>
                <a:ext cx="825953" cy="1016081"/>
              </a:xfrm>
              <a:custGeom>
                <a:avLst/>
                <a:gdLst/>
                <a:ahLst/>
                <a:cxnLst/>
                <a:rect l="l" t="t" r="r" b="b"/>
                <a:pathLst>
                  <a:path w="26821" h="32995" extrusionOk="0">
                    <a:moveTo>
                      <a:pt x="7537" y="1"/>
                    </a:moveTo>
                    <a:cubicBezTo>
                      <a:pt x="7297" y="1"/>
                      <a:pt x="7075" y="162"/>
                      <a:pt x="7016" y="405"/>
                    </a:cubicBezTo>
                    <a:lnTo>
                      <a:pt x="69" y="27544"/>
                    </a:lnTo>
                    <a:cubicBezTo>
                      <a:pt x="0" y="27829"/>
                      <a:pt x="164" y="28115"/>
                      <a:pt x="450" y="28192"/>
                    </a:cubicBezTo>
                    <a:lnTo>
                      <a:pt x="19148" y="32979"/>
                    </a:lnTo>
                    <a:cubicBezTo>
                      <a:pt x="19191" y="32989"/>
                      <a:pt x="19235" y="32994"/>
                      <a:pt x="19278" y="32994"/>
                    </a:cubicBezTo>
                    <a:cubicBezTo>
                      <a:pt x="19522" y="32994"/>
                      <a:pt x="19738" y="32833"/>
                      <a:pt x="19804" y="32590"/>
                    </a:cubicBezTo>
                    <a:lnTo>
                      <a:pt x="26751" y="5451"/>
                    </a:lnTo>
                    <a:cubicBezTo>
                      <a:pt x="26820" y="5166"/>
                      <a:pt x="26648" y="4872"/>
                      <a:pt x="26362" y="4803"/>
                    </a:cubicBezTo>
                    <a:lnTo>
                      <a:pt x="7664" y="16"/>
                    </a:lnTo>
                    <a:cubicBezTo>
                      <a:pt x="7622" y="6"/>
                      <a:pt x="7579" y="1"/>
                      <a:pt x="7537" y="1"/>
                    </a:cubicBezTo>
                    <a:close/>
                  </a:path>
                </a:pathLst>
              </a:custGeom>
              <a:solidFill>
                <a:srgbClr val="FCB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965742" y="1503206"/>
                <a:ext cx="499187" cy="944821"/>
              </a:xfrm>
              <a:custGeom>
                <a:avLst/>
                <a:gdLst/>
                <a:ahLst/>
                <a:cxnLst/>
                <a:rect l="l" t="t" r="r" b="b"/>
                <a:pathLst>
                  <a:path w="16210" h="30681" extrusionOk="0">
                    <a:moveTo>
                      <a:pt x="7533" y="0"/>
                    </a:moveTo>
                    <a:cubicBezTo>
                      <a:pt x="7294" y="0"/>
                      <a:pt x="7075" y="155"/>
                      <a:pt x="7016" y="396"/>
                    </a:cubicBezTo>
                    <a:lnTo>
                      <a:pt x="69" y="27544"/>
                    </a:lnTo>
                    <a:cubicBezTo>
                      <a:pt x="0" y="27829"/>
                      <a:pt x="164" y="28115"/>
                      <a:pt x="450" y="28192"/>
                    </a:cubicBezTo>
                    <a:lnTo>
                      <a:pt x="10187" y="30681"/>
                    </a:lnTo>
                    <a:cubicBezTo>
                      <a:pt x="9790" y="20831"/>
                      <a:pt x="11864" y="11041"/>
                      <a:pt x="16210" y="2202"/>
                    </a:cubicBezTo>
                    <a:lnTo>
                      <a:pt x="7664" y="16"/>
                    </a:lnTo>
                    <a:cubicBezTo>
                      <a:pt x="7621" y="5"/>
                      <a:pt x="7576" y="0"/>
                      <a:pt x="7533" y="0"/>
                    </a:cubicBezTo>
                    <a:close/>
                  </a:path>
                </a:pathLst>
              </a:custGeom>
              <a:solidFill>
                <a:srgbClr val="EAA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3203079" y="1652500"/>
                <a:ext cx="494414" cy="158471"/>
              </a:xfrm>
              <a:custGeom>
                <a:avLst/>
                <a:gdLst/>
                <a:ahLst/>
                <a:cxnLst/>
                <a:rect l="l" t="t" r="r" b="b"/>
                <a:pathLst>
                  <a:path w="16055" h="5146" extrusionOk="0">
                    <a:moveTo>
                      <a:pt x="414" y="0"/>
                    </a:moveTo>
                    <a:cubicBezTo>
                      <a:pt x="335" y="0"/>
                      <a:pt x="264" y="56"/>
                      <a:pt x="243" y="136"/>
                    </a:cubicBezTo>
                    <a:lnTo>
                      <a:pt x="27" y="974"/>
                    </a:lnTo>
                    <a:cubicBezTo>
                      <a:pt x="1" y="1069"/>
                      <a:pt x="61" y="1164"/>
                      <a:pt x="156" y="1190"/>
                    </a:cubicBezTo>
                    <a:lnTo>
                      <a:pt x="15597" y="5139"/>
                    </a:lnTo>
                    <a:cubicBezTo>
                      <a:pt x="15613" y="5143"/>
                      <a:pt x="15630" y="5146"/>
                      <a:pt x="15646" y="5146"/>
                    </a:cubicBezTo>
                    <a:cubicBezTo>
                      <a:pt x="15723" y="5146"/>
                      <a:pt x="15791" y="5097"/>
                      <a:pt x="15813" y="5018"/>
                    </a:cubicBezTo>
                    <a:lnTo>
                      <a:pt x="16029" y="4171"/>
                    </a:lnTo>
                    <a:cubicBezTo>
                      <a:pt x="16055" y="4076"/>
                      <a:pt x="15994" y="3981"/>
                      <a:pt x="15899" y="3955"/>
                    </a:cubicBezTo>
                    <a:lnTo>
                      <a:pt x="459" y="6"/>
                    </a:lnTo>
                    <a:cubicBezTo>
                      <a:pt x="444" y="2"/>
                      <a:pt x="429" y="0"/>
                      <a:pt x="4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203079" y="1652500"/>
                <a:ext cx="204109" cy="84286"/>
              </a:xfrm>
              <a:custGeom>
                <a:avLst/>
                <a:gdLst/>
                <a:ahLst/>
                <a:cxnLst/>
                <a:rect l="l" t="t" r="r" b="b"/>
                <a:pathLst>
                  <a:path w="6628" h="2737" extrusionOk="0">
                    <a:moveTo>
                      <a:pt x="405" y="0"/>
                    </a:moveTo>
                    <a:cubicBezTo>
                      <a:pt x="327" y="0"/>
                      <a:pt x="256" y="56"/>
                      <a:pt x="234" y="136"/>
                    </a:cubicBezTo>
                    <a:lnTo>
                      <a:pt x="18" y="974"/>
                    </a:lnTo>
                    <a:cubicBezTo>
                      <a:pt x="1" y="1069"/>
                      <a:pt x="52" y="1164"/>
                      <a:pt x="148" y="1190"/>
                    </a:cubicBezTo>
                    <a:lnTo>
                      <a:pt x="6179" y="2737"/>
                    </a:lnTo>
                    <a:cubicBezTo>
                      <a:pt x="6325" y="2348"/>
                      <a:pt x="6472" y="1968"/>
                      <a:pt x="6628" y="1588"/>
                    </a:cubicBezTo>
                    <a:lnTo>
                      <a:pt x="450" y="6"/>
                    </a:lnTo>
                    <a:cubicBezTo>
                      <a:pt x="435" y="2"/>
                      <a:pt x="420"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73270" y="1768505"/>
                <a:ext cx="494414" cy="158717"/>
              </a:xfrm>
              <a:custGeom>
                <a:avLst/>
                <a:gdLst/>
                <a:ahLst/>
                <a:cxnLst/>
                <a:rect l="l" t="t" r="r" b="b"/>
                <a:pathLst>
                  <a:path w="16055" h="5154" extrusionOk="0">
                    <a:moveTo>
                      <a:pt x="414" y="1"/>
                    </a:moveTo>
                    <a:cubicBezTo>
                      <a:pt x="336" y="1"/>
                      <a:pt x="265" y="56"/>
                      <a:pt x="243" y="136"/>
                    </a:cubicBezTo>
                    <a:lnTo>
                      <a:pt x="27" y="974"/>
                    </a:lnTo>
                    <a:cubicBezTo>
                      <a:pt x="1" y="1069"/>
                      <a:pt x="61" y="1173"/>
                      <a:pt x="156" y="1199"/>
                    </a:cubicBezTo>
                    <a:lnTo>
                      <a:pt x="15597" y="5148"/>
                    </a:lnTo>
                    <a:cubicBezTo>
                      <a:pt x="15612" y="5152"/>
                      <a:pt x="15627" y="5154"/>
                      <a:pt x="15642" y="5154"/>
                    </a:cubicBezTo>
                    <a:cubicBezTo>
                      <a:pt x="15720" y="5154"/>
                      <a:pt x="15791" y="5098"/>
                      <a:pt x="15813" y="5018"/>
                    </a:cubicBezTo>
                    <a:lnTo>
                      <a:pt x="16029" y="4171"/>
                    </a:lnTo>
                    <a:cubicBezTo>
                      <a:pt x="16055" y="4076"/>
                      <a:pt x="15994" y="3981"/>
                      <a:pt x="15899" y="3955"/>
                    </a:cubicBezTo>
                    <a:lnTo>
                      <a:pt x="459" y="7"/>
                    </a:lnTo>
                    <a:cubicBezTo>
                      <a:pt x="444" y="3"/>
                      <a:pt x="429" y="1"/>
                      <a:pt x="4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173270" y="1768874"/>
                <a:ext cx="193208" cy="82069"/>
              </a:xfrm>
              <a:custGeom>
                <a:avLst/>
                <a:gdLst/>
                <a:ahLst/>
                <a:cxnLst/>
                <a:rect l="l" t="t" r="r" b="b"/>
                <a:pathLst>
                  <a:path w="6274" h="2665" extrusionOk="0">
                    <a:moveTo>
                      <a:pt x="422" y="0"/>
                    </a:moveTo>
                    <a:cubicBezTo>
                      <a:pt x="339" y="0"/>
                      <a:pt x="258" y="50"/>
                      <a:pt x="243" y="133"/>
                    </a:cubicBezTo>
                    <a:lnTo>
                      <a:pt x="27" y="980"/>
                    </a:lnTo>
                    <a:cubicBezTo>
                      <a:pt x="1" y="1075"/>
                      <a:pt x="61" y="1170"/>
                      <a:pt x="156" y="1196"/>
                    </a:cubicBezTo>
                    <a:lnTo>
                      <a:pt x="5902" y="2665"/>
                    </a:lnTo>
                    <a:cubicBezTo>
                      <a:pt x="6023" y="2276"/>
                      <a:pt x="6144" y="1878"/>
                      <a:pt x="6274" y="1490"/>
                    </a:cubicBezTo>
                    <a:lnTo>
                      <a:pt x="459" y="3"/>
                    </a:lnTo>
                    <a:cubicBezTo>
                      <a:pt x="447" y="1"/>
                      <a:pt x="434" y="0"/>
                      <a:pt x="4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143737" y="1884602"/>
                <a:ext cx="494167" cy="158656"/>
              </a:xfrm>
              <a:custGeom>
                <a:avLst/>
                <a:gdLst/>
                <a:ahLst/>
                <a:cxnLst/>
                <a:rect l="l" t="t" r="r" b="b"/>
                <a:pathLst>
                  <a:path w="16047" h="5152" extrusionOk="0">
                    <a:moveTo>
                      <a:pt x="422" y="1"/>
                    </a:moveTo>
                    <a:cubicBezTo>
                      <a:pt x="339" y="1"/>
                      <a:pt x="258" y="51"/>
                      <a:pt x="243" y="134"/>
                    </a:cubicBezTo>
                    <a:lnTo>
                      <a:pt x="27" y="980"/>
                    </a:lnTo>
                    <a:cubicBezTo>
                      <a:pt x="1" y="1075"/>
                      <a:pt x="53" y="1170"/>
                      <a:pt x="148" y="1196"/>
                    </a:cubicBezTo>
                    <a:lnTo>
                      <a:pt x="15597" y="5145"/>
                    </a:lnTo>
                    <a:cubicBezTo>
                      <a:pt x="15612" y="5149"/>
                      <a:pt x="15627" y="5151"/>
                      <a:pt x="15642" y="5151"/>
                    </a:cubicBezTo>
                    <a:cubicBezTo>
                      <a:pt x="15720" y="5151"/>
                      <a:pt x="15791" y="5096"/>
                      <a:pt x="15813" y="5015"/>
                    </a:cubicBezTo>
                    <a:lnTo>
                      <a:pt x="16029" y="4177"/>
                    </a:lnTo>
                    <a:cubicBezTo>
                      <a:pt x="16046" y="4082"/>
                      <a:pt x="15994" y="3979"/>
                      <a:pt x="15899" y="3961"/>
                    </a:cubicBezTo>
                    <a:lnTo>
                      <a:pt x="459" y="4"/>
                    </a:lnTo>
                    <a:cubicBezTo>
                      <a:pt x="447" y="2"/>
                      <a:pt x="434" y="1"/>
                      <a:pt x="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143491" y="1884787"/>
                <a:ext cx="190005" cy="81915"/>
              </a:xfrm>
              <a:custGeom>
                <a:avLst/>
                <a:gdLst/>
                <a:ahLst/>
                <a:cxnLst/>
                <a:rect l="l" t="t" r="r" b="b"/>
                <a:pathLst>
                  <a:path w="6170" h="2660" extrusionOk="0">
                    <a:moveTo>
                      <a:pt x="413" y="1"/>
                    </a:moveTo>
                    <a:cubicBezTo>
                      <a:pt x="335" y="1"/>
                      <a:pt x="264" y="56"/>
                      <a:pt x="242" y="136"/>
                    </a:cubicBezTo>
                    <a:lnTo>
                      <a:pt x="26" y="983"/>
                    </a:lnTo>
                    <a:cubicBezTo>
                      <a:pt x="0" y="1078"/>
                      <a:pt x="61" y="1173"/>
                      <a:pt x="156" y="1199"/>
                    </a:cubicBezTo>
                    <a:lnTo>
                      <a:pt x="5876" y="2659"/>
                    </a:lnTo>
                    <a:cubicBezTo>
                      <a:pt x="5971" y="2262"/>
                      <a:pt x="6066" y="1864"/>
                      <a:pt x="6169" y="1467"/>
                    </a:cubicBezTo>
                    <a:lnTo>
                      <a:pt x="458" y="7"/>
                    </a:lnTo>
                    <a:cubicBezTo>
                      <a:pt x="443" y="3"/>
                      <a:pt x="428" y="1"/>
                      <a:pt x="4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113681" y="2000884"/>
                <a:ext cx="494414" cy="158625"/>
              </a:xfrm>
              <a:custGeom>
                <a:avLst/>
                <a:gdLst/>
                <a:ahLst/>
                <a:cxnLst/>
                <a:rect l="l" t="t" r="r" b="b"/>
                <a:pathLst>
                  <a:path w="16055" h="5151" extrusionOk="0">
                    <a:moveTo>
                      <a:pt x="422" y="1"/>
                    </a:moveTo>
                    <a:cubicBezTo>
                      <a:pt x="340" y="1"/>
                      <a:pt x="265" y="51"/>
                      <a:pt x="242" y="133"/>
                    </a:cubicBezTo>
                    <a:lnTo>
                      <a:pt x="26" y="980"/>
                    </a:lnTo>
                    <a:cubicBezTo>
                      <a:pt x="0" y="1075"/>
                      <a:pt x="61" y="1170"/>
                      <a:pt x="156" y="1196"/>
                    </a:cubicBezTo>
                    <a:lnTo>
                      <a:pt x="15597" y="5145"/>
                    </a:lnTo>
                    <a:cubicBezTo>
                      <a:pt x="15611" y="5149"/>
                      <a:pt x="15626" y="5151"/>
                      <a:pt x="15641" y="5151"/>
                    </a:cubicBezTo>
                    <a:cubicBezTo>
                      <a:pt x="15720" y="5151"/>
                      <a:pt x="15791" y="5095"/>
                      <a:pt x="15813" y="5015"/>
                    </a:cubicBezTo>
                    <a:lnTo>
                      <a:pt x="16029" y="4177"/>
                    </a:lnTo>
                    <a:cubicBezTo>
                      <a:pt x="16054" y="4082"/>
                      <a:pt x="15994" y="3987"/>
                      <a:pt x="15899" y="3961"/>
                    </a:cubicBezTo>
                    <a:lnTo>
                      <a:pt x="458" y="4"/>
                    </a:lnTo>
                    <a:cubicBezTo>
                      <a:pt x="446" y="2"/>
                      <a:pt x="434" y="1"/>
                      <a:pt x="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113681" y="2000884"/>
                <a:ext cx="194008" cy="83670"/>
              </a:xfrm>
              <a:custGeom>
                <a:avLst/>
                <a:gdLst/>
                <a:ahLst/>
                <a:cxnLst/>
                <a:rect l="l" t="t" r="r" b="b"/>
                <a:pathLst>
                  <a:path w="6300" h="2717" extrusionOk="0">
                    <a:moveTo>
                      <a:pt x="422" y="1"/>
                    </a:moveTo>
                    <a:cubicBezTo>
                      <a:pt x="340" y="1"/>
                      <a:pt x="265" y="51"/>
                      <a:pt x="242" y="133"/>
                    </a:cubicBezTo>
                    <a:lnTo>
                      <a:pt x="26" y="980"/>
                    </a:lnTo>
                    <a:cubicBezTo>
                      <a:pt x="0" y="1075"/>
                      <a:pt x="61" y="1170"/>
                      <a:pt x="156" y="1196"/>
                    </a:cubicBezTo>
                    <a:lnTo>
                      <a:pt x="6092" y="2717"/>
                    </a:lnTo>
                    <a:cubicBezTo>
                      <a:pt x="6152" y="2311"/>
                      <a:pt x="6222" y="1905"/>
                      <a:pt x="6299" y="1499"/>
                    </a:cubicBezTo>
                    <a:lnTo>
                      <a:pt x="458" y="4"/>
                    </a:lnTo>
                    <a:cubicBezTo>
                      <a:pt x="446" y="2"/>
                      <a:pt x="434" y="1"/>
                      <a:pt x="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084395" y="2116827"/>
                <a:ext cx="494167" cy="158717"/>
              </a:xfrm>
              <a:custGeom>
                <a:avLst/>
                <a:gdLst/>
                <a:ahLst/>
                <a:cxnLst/>
                <a:rect l="l" t="t" r="r" b="b"/>
                <a:pathLst>
                  <a:path w="16047" h="5154" extrusionOk="0">
                    <a:moveTo>
                      <a:pt x="406" y="0"/>
                    </a:moveTo>
                    <a:cubicBezTo>
                      <a:pt x="327" y="0"/>
                      <a:pt x="256" y="56"/>
                      <a:pt x="234" y="136"/>
                    </a:cubicBezTo>
                    <a:lnTo>
                      <a:pt x="18" y="982"/>
                    </a:lnTo>
                    <a:cubicBezTo>
                      <a:pt x="1" y="1077"/>
                      <a:pt x="53" y="1173"/>
                      <a:pt x="148" y="1198"/>
                    </a:cubicBezTo>
                    <a:lnTo>
                      <a:pt x="15588" y="5147"/>
                    </a:lnTo>
                    <a:cubicBezTo>
                      <a:pt x="15603" y="5151"/>
                      <a:pt x="15619" y="5153"/>
                      <a:pt x="15634" y="5153"/>
                    </a:cubicBezTo>
                    <a:cubicBezTo>
                      <a:pt x="15714" y="5153"/>
                      <a:pt x="15790" y="5098"/>
                      <a:pt x="15804" y="5018"/>
                    </a:cubicBezTo>
                    <a:lnTo>
                      <a:pt x="16020" y="4171"/>
                    </a:lnTo>
                    <a:cubicBezTo>
                      <a:pt x="16046" y="4076"/>
                      <a:pt x="15995" y="3981"/>
                      <a:pt x="15891" y="3955"/>
                    </a:cubicBezTo>
                    <a:lnTo>
                      <a:pt x="450" y="6"/>
                    </a:lnTo>
                    <a:cubicBezTo>
                      <a:pt x="435" y="2"/>
                      <a:pt x="420" y="0"/>
                      <a:pt x="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3084149" y="2117073"/>
                <a:ext cx="205711" cy="87242"/>
              </a:xfrm>
              <a:custGeom>
                <a:avLst/>
                <a:gdLst/>
                <a:ahLst/>
                <a:cxnLst/>
                <a:rect l="l" t="t" r="r" b="b"/>
                <a:pathLst>
                  <a:path w="6680" h="2833" extrusionOk="0">
                    <a:moveTo>
                      <a:pt x="414" y="1"/>
                    </a:moveTo>
                    <a:cubicBezTo>
                      <a:pt x="335" y="1"/>
                      <a:pt x="264" y="56"/>
                      <a:pt x="242" y="136"/>
                    </a:cubicBezTo>
                    <a:lnTo>
                      <a:pt x="26" y="974"/>
                    </a:lnTo>
                    <a:cubicBezTo>
                      <a:pt x="0" y="1069"/>
                      <a:pt x="61" y="1165"/>
                      <a:pt x="156" y="1190"/>
                    </a:cubicBezTo>
                    <a:lnTo>
                      <a:pt x="6550" y="2832"/>
                    </a:lnTo>
                    <a:cubicBezTo>
                      <a:pt x="6593" y="2417"/>
                      <a:pt x="6636" y="2003"/>
                      <a:pt x="6679" y="1597"/>
                    </a:cubicBezTo>
                    <a:lnTo>
                      <a:pt x="458" y="7"/>
                    </a:lnTo>
                    <a:cubicBezTo>
                      <a:pt x="443" y="3"/>
                      <a:pt x="428" y="1"/>
                      <a:pt x="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3054617" y="2232924"/>
                <a:ext cx="494137" cy="158625"/>
              </a:xfrm>
              <a:custGeom>
                <a:avLst/>
                <a:gdLst/>
                <a:ahLst/>
                <a:cxnLst/>
                <a:rect l="l" t="t" r="r" b="b"/>
                <a:pathLst>
                  <a:path w="16046" h="5151" extrusionOk="0">
                    <a:moveTo>
                      <a:pt x="421" y="0"/>
                    </a:moveTo>
                    <a:cubicBezTo>
                      <a:pt x="338" y="0"/>
                      <a:pt x="257" y="50"/>
                      <a:pt x="242" y="133"/>
                    </a:cubicBezTo>
                    <a:lnTo>
                      <a:pt x="26" y="980"/>
                    </a:lnTo>
                    <a:cubicBezTo>
                      <a:pt x="0" y="1075"/>
                      <a:pt x="52" y="1170"/>
                      <a:pt x="147" y="1196"/>
                    </a:cubicBezTo>
                    <a:lnTo>
                      <a:pt x="15596" y="5144"/>
                    </a:lnTo>
                    <a:cubicBezTo>
                      <a:pt x="15611" y="5148"/>
                      <a:pt x="15626" y="5150"/>
                      <a:pt x="15641" y="5150"/>
                    </a:cubicBezTo>
                    <a:cubicBezTo>
                      <a:pt x="15720" y="5150"/>
                      <a:pt x="15790" y="5095"/>
                      <a:pt x="15812" y="5015"/>
                    </a:cubicBezTo>
                    <a:lnTo>
                      <a:pt x="16028" y="4177"/>
                    </a:lnTo>
                    <a:cubicBezTo>
                      <a:pt x="16046" y="4082"/>
                      <a:pt x="15994" y="3978"/>
                      <a:pt x="15899" y="3961"/>
                    </a:cubicBezTo>
                    <a:lnTo>
                      <a:pt x="458" y="3"/>
                    </a:lnTo>
                    <a:cubicBezTo>
                      <a:pt x="446" y="1"/>
                      <a:pt x="434" y="0"/>
                      <a:pt x="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3054339" y="2233078"/>
                <a:ext cx="225666" cy="93093"/>
              </a:xfrm>
              <a:custGeom>
                <a:avLst/>
                <a:gdLst/>
                <a:ahLst/>
                <a:cxnLst/>
                <a:rect l="l" t="t" r="r" b="b"/>
                <a:pathLst>
                  <a:path w="7328" h="3023" extrusionOk="0">
                    <a:moveTo>
                      <a:pt x="414" y="1"/>
                    </a:moveTo>
                    <a:cubicBezTo>
                      <a:pt x="335" y="1"/>
                      <a:pt x="264" y="56"/>
                      <a:pt x="243" y="137"/>
                    </a:cubicBezTo>
                    <a:lnTo>
                      <a:pt x="27" y="983"/>
                    </a:lnTo>
                    <a:cubicBezTo>
                      <a:pt x="1" y="1078"/>
                      <a:pt x="61" y="1173"/>
                      <a:pt x="156" y="1199"/>
                    </a:cubicBezTo>
                    <a:lnTo>
                      <a:pt x="7276" y="3022"/>
                    </a:lnTo>
                    <a:cubicBezTo>
                      <a:pt x="7285" y="2599"/>
                      <a:pt x="7302" y="2184"/>
                      <a:pt x="7328" y="1761"/>
                    </a:cubicBezTo>
                    <a:lnTo>
                      <a:pt x="459" y="7"/>
                    </a:lnTo>
                    <a:cubicBezTo>
                      <a:pt x="444" y="3"/>
                      <a:pt x="429" y="1"/>
                      <a:pt x="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3276525" y="1401890"/>
                <a:ext cx="455550" cy="258154"/>
              </a:xfrm>
              <a:custGeom>
                <a:avLst/>
                <a:gdLst/>
                <a:ahLst/>
                <a:cxnLst/>
                <a:rect l="l" t="t" r="r" b="b"/>
                <a:pathLst>
                  <a:path w="14793" h="8383" extrusionOk="0">
                    <a:moveTo>
                      <a:pt x="7970" y="1445"/>
                    </a:moveTo>
                    <a:cubicBezTo>
                      <a:pt x="8787" y="1445"/>
                      <a:pt x="9508" y="2220"/>
                      <a:pt x="9272" y="3133"/>
                    </a:cubicBezTo>
                    <a:cubicBezTo>
                      <a:pt x="9118" y="3747"/>
                      <a:pt x="8569" y="4151"/>
                      <a:pt x="7964" y="4151"/>
                    </a:cubicBezTo>
                    <a:cubicBezTo>
                      <a:pt x="7854" y="4151"/>
                      <a:pt x="7742" y="4137"/>
                      <a:pt x="7630" y="4109"/>
                    </a:cubicBezTo>
                    <a:lnTo>
                      <a:pt x="7639" y="4109"/>
                    </a:lnTo>
                    <a:cubicBezTo>
                      <a:pt x="6472" y="3807"/>
                      <a:pt x="6247" y="2252"/>
                      <a:pt x="7284" y="1638"/>
                    </a:cubicBezTo>
                    <a:cubicBezTo>
                      <a:pt x="7508" y="1505"/>
                      <a:pt x="7743" y="1445"/>
                      <a:pt x="7970" y="1445"/>
                    </a:cubicBezTo>
                    <a:close/>
                    <a:moveTo>
                      <a:pt x="7952" y="1"/>
                    </a:moveTo>
                    <a:cubicBezTo>
                      <a:pt x="6707" y="1"/>
                      <a:pt x="5563" y="837"/>
                      <a:pt x="5228" y="2096"/>
                    </a:cubicBezTo>
                    <a:cubicBezTo>
                      <a:pt x="5129" y="2479"/>
                      <a:pt x="4945" y="2566"/>
                      <a:pt x="4782" y="2566"/>
                    </a:cubicBezTo>
                    <a:cubicBezTo>
                      <a:pt x="4702" y="2566"/>
                      <a:pt x="4628" y="2545"/>
                      <a:pt x="4571" y="2528"/>
                    </a:cubicBezTo>
                    <a:lnTo>
                      <a:pt x="1469" y="1733"/>
                    </a:lnTo>
                    <a:cubicBezTo>
                      <a:pt x="1412" y="1719"/>
                      <a:pt x="1354" y="1712"/>
                      <a:pt x="1297" y="1712"/>
                    </a:cubicBezTo>
                    <a:cubicBezTo>
                      <a:pt x="978" y="1712"/>
                      <a:pt x="686" y="1929"/>
                      <a:pt x="605" y="2252"/>
                    </a:cubicBezTo>
                    <a:lnTo>
                      <a:pt x="95" y="4239"/>
                    </a:lnTo>
                    <a:cubicBezTo>
                      <a:pt x="0" y="4619"/>
                      <a:pt x="225" y="5008"/>
                      <a:pt x="605" y="5103"/>
                    </a:cubicBezTo>
                    <a:lnTo>
                      <a:pt x="13324" y="8360"/>
                    </a:lnTo>
                    <a:cubicBezTo>
                      <a:pt x="13383" y="8375"/>
                      <a:pt x="13442" y="8382"/>
                      <a:pt x="13500" y="8382"/>
                    </a:cubicBezTo>
                    <a:cubicBezTo>
                      <a:pt x="13815" y="8382"/>
                      <a:pt x="14100" y="8172"/>
                      <a:pt x="14188" y="7851"/>
                    </a:cubicBezTo>
                    <a:lnTo>
                      <a:pt x="14689" y="5855"/>
                    </a:lnTo>
                    <a:cubicBezTo>
                      <a:pt x="14793" y="5475"/>
                      <a:pt x="14560" y="5094"/>
                      <a:pt x="14179" y="4991"/>
                    </a:cubicBezTo>
                    <a:lnTo>
                      <a:pt x="11078" y="4196"/>
                    </a:lnTo>
                    <a:cubicBezTo>
                      <a:pt x="10905" y="4153"/>
                      <a:pt x="10568" y="4066"/>
                      <a:pt x="10715" y="3505"/>
                    </a:cubicBezTo>
                    <a:cubicBezTo>
                      <a:pt x="11078" y="1992"/>
                      <a:pt x="10162" y="472"/>
                      <a:pt x="8658" y="92"/>
                    </a:cubicBezTo>
                    <a:cubicBezTo>
                      <a:pt x="8422" y="30"/>
                      <a:pt x="8186" y="1"/>
                      <a:pt x="7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3276525" y="1400966"/>
                <a:ext cx="279680" cy="198012"/>
              </a:xfrm>
              <a:custGeom>
                <a:avLst/>
                <a:gdLst/>
                <a:ahLst/>
                <a:cxnLst/>
                <a:rect l="l" t="t" r="r" b="b"/>
                <a:pathLst>
                  <a:path w="9082" h="6430" extrusionOk="0">
                    <a:moveTo>
                      <a:pt x="7975" y="0"/>
                    </a:moveTo>
                    <a:cubicBezTo>
                      <a:pt x="6726" y="0"/>
                      <a:pt x="5562" y="831"/>
                      <a:pt x="5228" y="2126"/>
                    </a:cubicBezTo>
                    <a:cubicBezTo>
                      <a:pt x="5128" y="2508"/>
                      <a:pt x="4940" y="2590"/>
                      <a:pt x="4776" y="2590"/>
                    </a:cubicBezTo>
                    <a:cubicBezTo>
                      <a:pt x="4699" y="2590"/>
                      <a:pt x="4627" y="2572"/>
                      <a:pt x="4571" y="2558"/>
                    </a:cubicBezTo>
                    <a:lnTo>
                      <a:pt x="1469" y="1763"/>
                    </a:lnTo>
                    <a:cubicBezTo>
                      <a:pt x="1410" y="1749"/>
                      <a:pt x="1351" y="1742"/>
                      <a:pt x="1293" y="1742"/>
                    </a:cubicBezTo>
                    <a:cubicBezTo>
                      <a:pt x="976" y="1742"/>
                      <a:pt x="686" y="1952"/>
                      <a:pt x="605" y="2273"/>
                    </a:cubicBezTo>
                    <a:lnTo>
                      <a:pt x="95" y="4269"/>
                    </a:lnTo>
                    <a:cubicBezTo>
                      <a:pt x="0" y="4649"/>
                      <a:pt x="225" y="5029"/>
                      <a:pt x="605" y="5133"/>
                    </a:cubicBezTo>
                    <a:lnTo>
                      <a:pt x="5686" y="6429"/>
                    </a:lnTo>
                    <a:cubicBezTo>
                      <a:pt x="6109" y="5531"/>
                      <a:pt x="6550" y="4641"/>
                      <a:pt x="7016" y="3768"/>
                    </a:cubicBezTo>
                    <a:cubicBezTo>
                      <a:pt x="6688" y="3440"/>
                      <a:pt x="6550" y="2956"/>
                      <a:pt x="6662" y="2498"/>
                    </a:cubicBezTo>
                    <a:cubicBezTo>
                      <a:pt x="6817" y="1887"/>
                      <a:pt x="7366" y="1483"/>
                      <a:pt x="7968" y="1483"/>
                    </a:cubicBezTo>
                    <a:cubicBezTo>
                      <a:pt x="8073" y="1483"/>
                      <a:pt x="8180" y="1496"/>
                      <a:pt x="8287" y="1521"/>
                    </a:cubicBezTo>
                    <a:cubicBezTo>
                      <a:pt x="8546" y="1089"/>
                      <a:pt x="8814" y="657"/>
                      <a:pt x="9082" y="225"/>
                    </a:cubicBezTo>
                    <a:cubicBezTo>
                      <a:pt x="8718" y="72"/>
                      <a:pt x="8343" y="0"/>
                      <a:pt x="79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3337992" y="1518819"/>
                <a:ext cx="327043" cy="98513"/>
              </a:xfrm>
              <a:custGeom>
                <a:avLst/>
                <a:gdLst/>
                <a:ahLst/>
                <a:cxnLst/>
                <a:rect l="l" t="t" r="r" b="b"/>
                <a:pathLst>
                  <a:path w="10620" h="3199" extrusionOk="0">
                    <a:moveTo>
                      <a:pt x="362" y="0"/>
                    </a:moveTo>
                    <a:cubicBezTo>
                      <a:pt x="216" y="0"/>
                      <a:pt x="80" y="98"/>
                      <a:pt x="44" y="252"/>
                    </a:cubicBezTo>
                    <a:cubicBezTo>
                      <a:pt x="0" y="425"/>
                      <a:pt x="104" y="606"/>
                      <a:pt x="277" y="649"/>
                    </a:cubicBezTo>
                    <a:lnTo>
                      <a:pt x="10170" y="3190"/>
                    </a:lnTo>
                    <a:cubicBezTo>
                      <a:pt x="10197" y="3196"/>
                      <a:pt x="10223" y="3199"/>
                      <a:pt x="10249" y="3199"/>
                    </a:cubicBezTo>
                    <a:cubicBezTo>
                      <a:pt x="10401" y="3199"/>
                      <a:pt x="10539" y="3095"/>
                      <a:pt x="10576" y="2948"/>
                    </a:cubicBezTo>
                    <a:cubicBezTo>
                      <a:pt x="10620" y="2766"/>
                      <a:pt x="10516" y="2593"/>
                      <a:pt x="10334" y="2542"/>
                    </a:cubicBezTo>
                    <a:lnTo>
                      <a:pt x="441" y="10"/>
                    </a:lnTo>
                    <a:cubicBezTo>
                      <a:pt x="415" y="3"/>
                      <a:pt x="388" y="0"/>
                      <a:pt x="3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334204" y="1518757"/>
                <a:ext cx="140856" cy="50689"/>
              </a:xfrm>
              <a:custGeom>
                <a:avLst/>
                <a:gdLst/>
                <a:ahLst/>
                <a:cxnLst/>
                <a:rect l="l" t="t" r="r" b="b"/>
                <a:pathLst>
                  <a:path w="4574" h="1646" extrusionOk="0">
                    <a:moveTo>
                      <a:pt x="472" y="1"/>
                    </a:moveTo>
                    <a:cubicBezTo>
                      <a:pt x="111" y="1"/>
                      <a:pt x="0" y="555"/>
                      <a:pt x="400" y="651"/>
                    </a:cubicBezTo>
                    <a:lnTo>
                      <a:pt x="4271" y="1645"/>
                    </a:lnTo>
                    <a:cubicBezTo>
                      <a:pt x="4374" y="1446"/>
                      <a:pt x="4478" y="1239"/>
                      <a:pt x="4573" y="1040"/>
                    </a:cubicBezTo>
                    <a:lnTo>
                      <a:pt x="564" y="12"/>
                    </a:lnTo>
                    <a:cubicBezTo>
                      <a:pt x="532" y="4"/>
                      <a:pt x="501" y="1"/>
                      <a:pt x="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15"/>
            <p:cNvGrpSpPr/>
            <p:nvPr/>
          </p:nvGrpSpPr>
          <p:grpSpPr>
            <a:xfrm rot="426097">
              <a:off x="7689075" y="2416300"/>
              <a:ext cx="801362" cy="1463018"/>
              <a:chOff x="437411" y="1567814"/>
              <a:chExt cx="474459" cy="866202"/>
            </a:xfrm>
          </p:grpSpPr>
          <p:sp>
            <p:nvSpPr>
              <p:cNvPr id="82" name="Google Shape;82;p15"/>
              <p:cNvSpPr/>
              <p:nvPr/>
            </p:nvSpPr>
            <p:spPr>
              <a:xfrm>
                <a:off x="483172" y="1682217"/>
                <a:ext cx="375206" cy="583011"/>
              </a:xfrm>
              <a:custGeom>
                <a:avLst/>
                <a:gdLst/>
                <a:ahLst/>
                <a:cxnLst/>
                <a:rect l="l" t="t" r="r" b="b"/>
                <a:pathLst>
                  <a:path w="12184" h="18932" extrusionOk="0">
                    <a:moveTo>
                      <a:pt x="8209" y="1"/>
                    </a:moveTo>
                    <a:lnTo>
                      <a:pt x="0" y="17014"/>
                    </a:lnTo>
                    <a:lnTo>
                      <a:pt x="3975" y="18932"/>
                    </a:lnTo>
                    <a:lnTo>
                      <a:pt x="12184" y="1919"/>
                    </a:lnTo>
                    <a:lnTo>
                      <a:pt x="8209" y="1"/>
                    </a:lnTo>
                    <a:close/>
                  </a:path>
                </a:pathLst>
              </a:custGeom>
              <a:solidFill>
                <a:srgbClr val="FCB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483172" y="1682217"/>
                <a:ext cx="295909" cy="553232"/>
              </a:xfrm>
              <a:custGeom>
                <a:avLst/>
                <a:gdLst/>
                <a:ahLst/>
                <a:cxnLst/>
                <a:rect l="l" t="t" r="r" b="b"/>
                <a:pathLst>
                  <a:path w="9609" h="17965" extrusionOk="0">
                    <a:moveTo>
                      <a:pt x="8209" y="1"/>
                    </a:moveTo>
                    <a:lnTo>
                      <a:pt x="0" y="17014"/>
                    </a:lnTo>
                    <a:lnTo>
                      <a:pt x="1970" y="17964"/>
                    </a:lnTo>
                    <a:cubicBezTo>
                      <a:pt x="3966" y="11976"/>
                      <a:pt x="6533" y="6196"/>
                      <a:pt x="9609" y="683"/>
                    </a:cubicBezTo>
                    <a:lnTo>
                      <a:pt x="8209" y="1"/>
                    </a:lnTo>
                    <a:close/>
                  </a:path>
                </a:pathLst>
              </a:custGeom>
              <a:solidFill>
                <a:srgbClr val="EAA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557943" y="1924635"/>
                <a:ext cx="183631" cy="185478"/>
              </a:xfrm>
              <a:custGeom>
                <a:avLst/>
                <a:gdLst/>
                <a:ahLst/>
                <a:cxnLst/>
                <a:rect l="l" t="t" r="r" b="b"/>
                <a:pathLst>
                  <a:path w="5963" h="6023" extrusionOk="0">
                    <a:moveTo>
                      <a:pt x="1988" y="0"/>
                    </a:moveTo>
                    <a:lnTo>
                      <a:pt x="0" y="4104"/>
                    </a:lnTo>
                    <a:lnTo>
                      <a:pt x="3975" y="6022"/>
                    </a:lnTo>
                    <a:lnTo>
                      <a:pt x="5962" y="1910"/>
                    </a:lnTo>
                    <a:lnTo>
                      <a:pt x="1988" y="0"/>
                    </a:lnTo>
                    <a:close/>
                  </a:path>
                </a:pathLst>
              </a:custGeom>
              <a:solidFill>
                <a:srgbClr val="5FB2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557943" y="1924635"/>
                <a:ext cx="100330" cy="148216"/>
              </a:xfrm>
              <a:custGeom>
                <a:avLst/>
                <a:gdLst/>
                <a:ahLst/>
                <a:cxnLst/>
                <a:rect l="l" t="t" r="r" b="b"/>
                <a:pathLst>
                  <a:path w="3258" h="4813" extrusionOk="0">
                    <a:moveTo>
                      <a:pt x="1988" y="0"/>
                    </a:moveTo>
                    <a:lnTo>
                      <a:pt x="0" y="4104"/>
                    </a:lnTo>
                    <a:lnTo>
                      <a:pt x="1469" y="4813"/>
                    </a:lnTo>
                    <a:cubicBezTo>
                      <a:pt x="2031" y="3396"/>
                      <a:pt x="2627" y="1996"/>
                      <a:pt x="3258" y="605"/>
                    </a:cubicBezTo>
                    <a:lnTo>
                      <a:pt x="19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437411" y="2206410"/>
                <a:ext cx="168202" cy="214857"/>
              </a:xfrm>
              <a:custGeom>
                <a:avLst/>
                <a:gdLst/>
                <a:ahLst/>
                <a:cxnLst/>
                <a:rect l="l" t="t" r="r" b="b"/>
                <a:pathLst>
                  <a:path w="5462" h="6977" extrusionOk="0">
                    <a:moveTo>
                      <a:pt x="1486" y="0"/>
                    </a:moveTo>
                    <a:lnTo>
                      <a:pt x="43" y="6083"/>
                    </a:lnTo>
                    <a:cubicBezTo>
                      <a:pt x="0" y="6256"/>
                      <a:pt x="87" y="6437"/>
                      <a:pt x="251" y="6515"/>
                    </a:cubicBezTo>
                    <a:lnTo>
                      <a:pt x="1132" y="6939"/>
                    </a:lnTo>
                    <a:cubicBezTo>
                      <a:pt x="1184" y="6964"/>
                      <a:pt x="1241" y="6977"/>
                      <a:pt x="1297" y="6977"/>
                    </a:cubicBezTo>
                    <a:cubicBezTo>
                      <a:pt x="1411" y="6977"/>
                      <a:pt x="1524" y="6927"/>
                      <a:pt x="1599" y="6835"/>
                    </a:cubicBezTo>
                    <a:lnTo>
                      <a:pt x="5461" y="1918"/>
                    </a:lnTo>
                    <a:lnTo>
                      <a:pt x="14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437411" y="2206132"/>
                <a:ext cx="106458" cy="214857"/>
              </a:xfrm>
              <a:custGeom>
                <a:avLst/>
                <a:gdLst/>
                <a:ahLst/>
                <a:cxnLst/>
                <a:rect l="l" t="t" r="r" b="b"/>
                <a:pathLst>
                  <a:path w="3457" h="6977" extrusionOk="0">
                    <a:moveTo>
                      <a:pt x="1486" y="1"/>
                    </a:moveTo>
                    <a:lnTo>
                      <a:pt x="43" y="6084"/>
                    </a:lnTo>
                    <a:cubicBezTo>
                      <a:pt x="0" y="6256"/>
                      <a:pt x="87" y="6438"/>
                      <a:pt x="251" y="6516"/>
                    </a:cubicBezTo>
                    <a:lnTo>
                      <a:pt x="1132" y="6939"/>
                    </a:lnTo>
                    <a:cubicBezTo>
                      <a:pt x="1186" y="6965"/>
                      <a:pt x="1243" y="6977"/>
                      <a:pt x="1299" y="6977"/>
                    </a:cubicBezTo>
                    <a:cubicBezTo>
                      <a:pt x="1413" y="6977"/>
                      <a:pt x="1523" y="6925"/>
                      <a:pt x="1599" y="6827"/>
                    </a:cubicBezTo>
                    <a:lnTo>
                      <a:pt x="1728" y="6671"/>
                    </a:lnTo>
                    <a:cubicBezTo>
                      <a:pt x="2247" y="4744"/>
                      <a:pt x="2817" y="2843"/>
                      <a:pt x="3456" y="951"/>
                    </a:cubicBezTo>
                    <a:lnTo>
                      <a:pt x="14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680076" y="1596330"/>
                <a:ext cx="230193" cy="237152"/>
              </a:xfrm>
              <a:custGeom>
                <a:avLst/>
                <a:gdLst/>
                <a:ahLst/>
                <a:cxnLst/>
                <a:rect l="l" t="t" r="r" b="b"/>
                <a:pathLst>
                  <a:path w="7475" h="7701" extrusionOk="0">
                    <a:moveTo>
                      <a:pt x="3262" y="0"/>
                    </a:moveTo>
                    <a:cubicBezTo>
                      <a:pt x="2842" y="0"/>
                      <a:pt x="2440" y="234"/>
                      <a:pt x="2247" y="638"/>
                    </a:cubicBezTo>
                    <a:lnTo>
                      <a:pt x="70" y="5148"/>
                    </a:lnTo>
                    <a:cubicBezTo>
                      <a:pt x="0" y="5295"/>
                      <a:pt x="61" y="5459"/>
                      <a:pt x="199" y="5529"/>
                    </a:cubicBezTo>
                    <a:lnTo>
                      <a:pt x="4649" y="7671"/>
                    </a:lnTo>
                    <a:cubicBezTo>
                      <a:pt x="4688" y="7691"/>
                      <a:pt x="4730" y="7700"/>
                      <a:pt x="4771" y="7700"/>
                    </a:cubicBezTo>
                    <a:cubicBezTo>
                      <a:pt x="4877" y="7700"/>
                      <a:pt x="4980" y="7641"/>
                      <a:pt x="5029" y="7542"/>
                    </a:cubicBezTo>
                    <a:lnTo>
                      <a:pt x="7207" y="3032"/>
                    </a:lnTo>
                    <a:cubicBezTo>
                      <a:pt x="7474" y="2470"/>
                      <a:pt x="7241" y="1796"/>
                      <a:pt x="6679" y="1528"/>
                    </a:cubicBezTo>
                    <a:lnTo>
                      <a:pt x="3750" y="111"/>
                    </a:lnTo>
                    <a:cubicBezTo>
                      <a:pt x="3593" y="36"/>
                      <a:pt x="3426" y="0"/>
                      <a:pt x="3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680076" y="1596330"/>
                <a:ext cx="149571" cy="192900"/>
              </a:xfrm>
              <a:custGeom>
                <a:avLst/>
                <a:gdLst/>
                <a:ahLst/>
                <a:cxnLst/>
                <a:rect l="l" t="t" r="r" b="b"/>
                <a:pathLst>
                  <a:path w="4857" h="6264" extrusionOk="0">
                    <a:moveTo>
                      <a:pt x="3262" y="0"/>
                    </a:moveTo>
                    <a:cubicBezTo>
                      <a:pt x="2842" y="0"/>
                      <a:pt x="2440" y="234"/>
                      <a:pt x="2247" y="638"/>
                    </a:cubicBezTo>
                    <a:lnTo>
                      <a:pt x="70" y="5157"/>
                    </a:lnTo>
                    <a:cubicBezTo>
                      <a:pt x="0" y="5295"/>
                      <a:pt x="61" y="5468"/>
                      <a:pt x="199" y="5537"/>
                    </a:cubicBezTo>
                    <a:lnTo>
                      <a:pt x="1711" y="6263"/>
                    </a:lnTo>
                    <a:cubicBezTo>
                      <a:pt x="2696" y="4362"/>
                      <a:pt x="3750" y="2487"/>
                      <a:pt x="4856" y="647"/>
                    </a:cubicBezTo>
                    <a:lnTo>
                      <a:pt x="3750" y="111"/>
                    </a:lnTo>
                    <a:cubicBezTo>
                      <a:pt x="3593" y="36"/>
                      <a:pt x="3426" y="0"/>
                      <a:pt x="3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730364" y="1626601"/>
                <a:ext cx="181506" cy="345828"/>
              </a:xfrm>
              <a:custGeom>
                <a:avLst/>
                <a:gdLst/>
                <a:ahLst/>
                <a:cxnLst/>
                <a:rect l="l" t="t" r="r" b="b"/>
                <a:pathLst>
                  <a:path w="5894" h="11230" extrusionOk="0">
                    <a:moveTo>
                      <a:pt x="467" y="1"/>
                    </a:moveTo>
                    <a:lnTo>
                      <a:pt x="0" y="968"/>
                    </a:lnTo>
                    <a:lnTo>
                      <a:pt x="3889" y="2843"/>
                    </a:lnTo>
                    <a:cubicBezTo>
                      <a:pt x="3941" y="2869"/>
                      <a:pt x="3966" y="2938"/>
                      <a:pt x="3941" y="2999"/>
                    </a:cubicBezTo>
                    <a:lnTo>
                      <a:pt x="579" y="9955"/>
                    </a:lnTo>
                    <a:cubicBezTo>
                      <a:pt x="372" y="10395"/>
                      <a:pt x="553" y="10931"/>
                      <a:pt x="994" y="11138"/>
                    </a:cubicBezTo>
                    <a:cubicBezTo>
                      <a:pt x="1120" y="11200"/>
                      <a:pt x="1254" y="11229"/>
                      <a:pt x="1386" y="11229"/>
                    </a:cubicBezTo>
                    <a:cubicBezTo>
                      <a:pt x="1715" y="11229"/>
                      <a:pt x="2032" y="11047"/>
                      <a:pt x="2186" y="10732"/>
                    </a:cubicBezTo>
                    <a:lnTo>
                      <a:pt x="5591" y="3656"/>
                    </a:lnTo>
                    <a:lnTo>
                      <a:pt x="5695" y="3448"/>
                    </a:lnTo>
                    <a:cubicBezTo>
                      <a:pt x="5893" y="3025"/>
                      <a:pt x="5720" y="2524"/>
                      <a:pt x="5297" y="2325"/>
                    </a:cubicBezTo>
                    <a:lnTo>
                      <a:pt x="4459" y="1928"/>
                    </a:lnTo>
                    <a:lnTo>
                      <a:pt x="467" y="1"/>
                    </a:lnTo>
                    <a:close/>
                  </a:path>
                </a:pathLst>
              </a:custGeom>
              <a:solidFill>
                <a:srgbClr val="5FB2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730364" y="1626355"/>
                <a:ext cx="75848" cy="58295"/>
              </a:xfrm>
              <a:custGeom>
                <a:avLst/>
                <a:gdLst/>
                <a:ahLst/>
                <a:cxnLst/>
                <a:rect l="l" t="t" r="r" b="b"/>
                <a:pathLst>
                  <a:path w="2463" h="1893" extrusionOk="0">
                    <a:moveTo>
                      <a:pt x="467" y="0"/>
                    </a:moveTo>
                    <a:lnTo>
                      <a:pt x="0" y="968"/>
                    </a:lnTo>
                    <a:lnTo>
                      <a:pt x="1919" y="1892"/>
                    </a:lnTo>
                    <a:cubicBezTo>
                      <a:pt x="2100" y="1581"/>
                      <a:pt x="2282" y="1270"/>
                      <a:pt x="2463" y="968"/>
                    </a:cubicBezTo>
                    <a:lnTo>
                      <a:pt x="467" y="0"/>
                    </a:lnTo>
                    <a:close/>
                  </a:path>
                </a:pathLst>
              </a:custGeom>
              <a:solidFill>
                <a:srgbClr val="539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442461" y="2409164"/>
                <a:ext cx="26361" cy="24852"/>
              </a:xfrm>
              <a:custGeom>
                <a:avLst/>
                <a:gdLst/>
                <a:ahLst/>
                <a:cxnLst/>
                <a:rect l="l" t="t" r="r" b="b"/>
                <a:pathLst>
                  <a:path w="856" h="807" extrusionOk="0">
                    <a:moveTo>
                      <a:pt x="234" y="0"/>
                    </a:moveTo>
                    <a:lnTo>
                      <a:pt x="87" y="311"/>
                    </a:lnTo>
                    <a:cubicBezTo>
                      <a:pt x="0" y="484"/>
                      <a:pt x="70" y="692"/>
                      <a:pt x="242" y="769"/>
                    </a:cubicBezTo>
                    <a:cubicBezTo>
                      <a:pt x="293" y="795"/>
                      <a:pt x="346" y="806"/>
                      <a:pt x="399" y="806"/>
                    </a:cubicBezTo>
                    <a:cubicBezTo>
                      <a:pt x="526" y="806"/>
                      <a:pt x="648" y="736"/>
                      <a:pt x="709" y="614"/>
                    </a:cubicBezTo>
                    <a:lnTo>
                      <a:pt x="856" y="303"/>
                    </a:lnTo>
                    <a:lnTo>
                      <a:pt x="2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01131" y="1567814"/>
                <a:ext cx="94756" cy="72676"/>
              </a:xfrm>
              <a:custGeom>
                <a:avLst/>
                <a:gdLst/>
                <a:ahLst/>
                <a:cxnLst/>
                <a:rect l="l" t="t" r="r" b="b"/>
                <a:pathLst>
                  <a:path w="3077" h="2360" extrusionOk="0">
                    <a:moveTo>
                      <a:pt x="1075" y="0"/>
                    </a:moveTo>
                    <a:cubicBezTo>
                      <a:pt x="761" y="0"/>
                      <a:pt x="461" y="178"/>
                      <a:pt x="312" y="475"/>
                    </a:cubicBezTo>
                    <a:lnTo>
                      <a:pt x="1" y="1123"/>
                    </a:lnTo>
                    <a:lnTo>
                      <a:pt x="2567" y="2359"/>
                    </a:lnTo>
                    <a:lnTo>
                      <a:pt x="2878" y="1711"/>
                    </a:lnTo>
                    <a:cubicBezTo>
                      <a:pt x="3077" y="1296"/>
                      <a:pt x="2904" y="795"/>
                      <a:pt x="2481" y="588"/>
                    </a:cubicBezTo>
                    <a:lnTo>
                      <a:pt x="1444" y="87"/>
                    </a:lnTo>
                    <a:cubicBezTo>
                      <a:pt x="1324" y="28"/>
                      <a:pt x="1198" y="0"/>
                      <a:pt x="1075" y="0"/>
                    </a:cubicBezTo>
                    <a:close/>
                  </a:path>
                </a:pathLst>
              </a:custGeom>
              <a:solidFill>
                <a:srgbClr val="EF8A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801131" y="1567937"/>
                <a:ext cx="54045" cy="48317"/>
              </a:xfrm>
              <a:custGeom>
                <a:avLst/>
                <a:gdLst/>
                <a:ahLst/>
                <a:cxnLst/>
                <a:rect l="l" t="t" r="r" b="b"/>
                <a:pathLst>
                  <a:path w="1755" h="1569" extrusionOk="0">
                    <a:moveTo>
                      <a:pt x="1076" y="0"/>
                    </a:moveTo>
                    <a:cubicBezTo>
                      <a:pt x="762" y="0"/>
                      <a:pt x="461" y="173"/>
                      <a:pt x="312" y="471"/>
                    </a:cubicBezTo>
                    <a:lnTo>
                      <a:pt x="1" y="1119"/>
                    </a:lnTo>
                    <a:lnTo>
                      <a:pt x="934" y="1569"/>
                    </a:lnTo>
                    <a:cubicBezTo>
                      <a:pt x="1202" y="1119"/>
                      <a:pt x="1470" y="679"/>
                      <a:pt x="1755" y="229"/>
                    </a:cubicBezTo>
                    <a:lnTo>
                      <a:pt x="1444" y="83"/>
                    </a:lnTo>
                    <a:cubicBezTo>
                      <a:pt x="1325" y="27"/>
                      <a:pt x="1199" y="0"/>
                      <a:pt x="1076" y="0"/>
                    </a:cubicBezTo>
                    <a:close/>
                  </a:path>
                </a:pathLst>
              </a:custGeom>
              <a:solidFill>
                <a:srgbClr val="D670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15"/>
            <p:cNvGrpSpPr/>
            <p:nvPr/>
          </p:nvGrpSpPr>
          <p:grpSpPr>
            <a:xfrm rot="-142713">
              <a:off x="7938452" y="795279"/>
              <a:ext cx="481191" cy="333868"/>
              <a:chOff x="1147328" y="2878818"/>
              <a:chExt cx="665757" cy="461863"/>
            </a:xfrm>
          </p:grpSpPr>
          <p:sp>
            <p:nvSpPr>
              <p:cNvPr id="96" name="Google Shape;96;p15"/>
              <p:cNvSpPr/>
              <p:nvPr/>
            </p:nvSpPr>
            <p:spPr>
              <a:xfrm>
                <a:off x="1147328" y="2878880"/>
                <a:ext cx="665757" cy="461802"/>
              </a:xfrm>
              <a:custGeom>
                <a:avLst/>
                <a:gdLst/>
                <a:ahLst/>
                <a:cxnLst/>
                <a:rect l="l" t="t" r="r" b="b"/>
                <a:pathLst>
                  <a:path w="21619" h="14996" extrusionOk="0">
                    <a:moveTo>
                      <a:pt x="16854" y="1"/>
                    </a:moveTo>
                    <a:cubicBezTo>
                      <a:pt x="16034" y="1"/>
                      <a:pt x="15205" y="220"/>
                      <a:pt x="14456" y="680"/>
                    </a:cubicBezTo>
                    <a:lnTo>
                      <a:pt x="2273" y="8180"/>
                    </a:lnTo>
                    <a:cubicBezTo>
                      <a:pt x="536" y="9243"/>
                      <a:pt x="0" y="11507"/>
                      <a:pt x="1063" y="13235"/>
                    </a:cubicBezTo>
                    <a:cubicBezTo>
                      <a:pt x="1063" y="13244"/>
                      <a:pt x="1072" y="13252"/>
                      <a:pt x="1080" y="13261"/>
                    </a:cubicBezTo>
                    <a:cubicBezTo>
                      <a:pt x="1773" y="14381"/>
                      <a:pt x="2972" y="14996"/>
                      <a:pt x="4199" y="14996"/>
                    </a:cubicBezTo>
                    <a:cubicBezTo>
                      <a:pt x="4855" y="14996"/>
                      <a:pt x="5519" y="14820"/>
                      <a:pt x="6118" y="14453"/>
                    </a:cubicBezTo>
                    <a:lnTo>
                      <a:pt x="16115" y="8293"/>
                    </a:lnTo>
                    <a:cubicBezTo>
                      <a:pt x="17402" y="7498"/>
                      <a:pt x="17808" y="5795"/>
                      <a:pt x="17013" y="4499"/>
                    </a:cubicBezTo>
                    <a:cubicBezTo>
                      <a:pt x="16489" y="3655"/>
                      <a:pt x="15588" y="3188"/>
                      <a:pt x="14664" y="3188"/>
                    </a:cubicBezTo>
                    <a:cubicBezTo>
                      <a:pt x="14171" y="3188"/>
                      <a:pt x="13671" y="3321"/>
                      <a:pt x="13220" y="3601"/>
                    </a:cubicBezTo>
                    <a:lnTo>
                      <a:pt x="8304" y="6729"/>
                    </a:lnTo>
                    <a:cubicBezTo>
                      <a:pt x="7765" y="7073"/>
                      <a:pt x="8098" y="7805"/>
                      <a:pt x="8597" y="7805"/>
                    </a:cubicBezTo>
                    <a:cubicBezTo>
                      <a:pt x="8699" y="7805"/>
                      <a:pt x="8807" y="7775"/>
                      <a:pt x="8917" y="7705"/>
                    </a:cubicBezTo>
                    <a:lnTo>
                      <a:pt x="13834" y="4568"/>
                    </a:lnTo>
                    <a:cubicBezTo>
                      <a:pt x="14091" y="4410"/>
                      <a:pt x="14378" y="4334"/>
                      <a:pt x="14663" y="4334"/>
                    </a:cubicBezTo>
                    <a:cubicBezTo>
                      <a:pt x="15198" y="4334"/>
                      <a:pt x="15724" y="4602"/>
                      <a:pt x="16028" y="5087"/>
                    </a:cubicBezTo>
                    <a:lnTo>
                      <a:pt x="16028" y="5096"/>
                    </a:lnTo>
                    <a:cubicBezTo>
                      <a:pt x="16495" y="5856"/>
                      <a:pt x="16262" y="6841"/>
                      <a:pt x="15510" y="7299"/>
                    </a:cubicBezTo>
                    <a:lnTo>
                      <a:pt x="5513" y="13460"/>
                    </a:lnTo>
                    <a:cubicBezTo>
                      <a:pt x="5102" y="13711"/>
                      <a:pt x="4648" y="13831"/>
                      <a:pt x="4199" y="13831"/>
                    </a:cubicBezTo>
                    <a:cubicBezTo>
                      <a:pt x="3354" y="13831"/>
                      <a:pt x="2528" y="13406"/>
                      <a:pt x="2048" y="12639"/>
                    </a:cubicBezTo>
                    <a:lnTo>
                      <a:pt x="2039" y="12630"/>
                    </a:lnTo>
                    <a:cubicBezTo>
                      <a:pt x="1313" y="11438"/>
                      <a:pt x="1685" y="9882"/>
                      <a:pt x="2869" y="9157"/>
                    </a:cubicBezTo>
                    <a:lnTo>
                      <a:pt x="15061" y="1657"/>
                    </a:lnTo>
                    <a:cubicBezTo>
                      <a:pt x="15625" y="1311"/>
                      <a:pt x="16248" y="1147"/>
                      <a:pt x="16864" y="1147"/>
                    </a:cubicBezTo>
                    <a:cubicBezTo>
                      <a:pt x="18021" y="1147"/>
                      <a:pt x="19150" y="1728"/>
                      <a:pt x="19804" y="2789"/>
                    </a:cubicBezTo>
                    <a:cubicBezTo>
                      <a:pt x="20798" y="4413"/>
                      <a:pt x="20288" y="6539"/>
                      <a:pt x="18664" y="7532"/>
                    </a:cubicBezTo>
                    <a:lnTo>
                      <a:pt x="14387" y="10150"/>
                    </a:lnTo>
                    <a:cubicBezTo>
                      <a:pt x="14119" y="10323"/>
                      <a:pt x="14032" y="10677"/>
                      <a:pt x="14196" y="10945"/>
                    </a:cubicBezTo>
                    <a:cubicBezTo>
                      <a:pt x="14303" y="11119"/>
                      <a:pt x="14489" y="11216"/>
                      <a:pt x="14680" y="11216"/>
                    </a:cubicBezTo>
                    <a:cubicBezTo>
                      <a:pt x="14784" y="11216"/>
                      <a:pt x="14888" y="11187"/>
                      <a:pt x="14983" y="11127"/>
                    </a:cubicBezTo>
                    <a:lnTo>
                      <a:pt x="19268" y="8509"/>
                    </a:lnTo>
                    <a:cubicBezTo>
                      <a:pt x="20305" y="7878"/>
                      <a:pt x="21057" y="6850"/>
                      <a:pt x="21334" y="5666"/>
                    </a:cubicBezTo>
                    <a:cubicBezTo>
                      <a:pt x="21619" y="4482"/>
                      <a:pt x="21420" y="3229"/>
                      <a:pt x="20781" y="2192"/>
                    </a:cubicBezTo>
                    <a:lnTo>
                      <a:pt x="20763" y="2166"/>
                    </a:lnTo>
                    <a:cubicBezTo>
                      <a:pt x="19890" y="770"/>
                      <a:pt x="18389" y="1"/>
                      <a:pt x="16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1159277" y="2878818"/>
                <a:ext cx="645032" cy="435595"/>
              </a:xfrm>
              <a:custGeom>
                <a:avLst/>
                <a:gdLst/>
                <a:ahLst/>
                <a:cxnLst/>
                <a:rect l="l" t="t" r="r" b="b"/>
                <a:pathLst>
                  <a:path w="20946" h="14145" extrusionOk="0">
                    <a:moveTo>
                      <a:pt x="16474" y="0"/>
                    </a:moveTo>
                    <a:cubicBezTo>
                      <a:pt x="15652" y="0"/>
                      <a:pt x="14819" y="221"/>
                      <a:pt x="14068" y="682"/>
                    </a:cubicBezTo>
                    <a:lnTo>
                      <a:pt x="1885" y="8182"/>
                    </a:lnTo>
                    <a:cubicBezTo>
                      <a:pt x="1046" y="8692"/>
                      <a:pt x="450" y="9513"/>
                      <a:pt x="226" y="10463"/>
                    </a:cubicBezTo>
                    <a:cubicBezTo>
                      <a:pt x="1" y="11414"/>
                      <a:pt x="156" y="12407"/>
                      <a:pt x="675" y="13237"/>
                    </a:cubicBezTo>
                    <a:cubicBezTo>
                      <a:pt x="675" y="13246"/>
                      <a:pt x="684" y="13254"/>
                      <a:pt x="684" y="13263"/>
                    </a:cubicBezTo>
                    <a:cubicBezTo>
                      <a:pt x="891" y="13600"/>
                      <a:pt x="1159" y="13894"/>
                      <a:pt x="1461" y="14144"/>
                    </a:cubicBezTo>
                    <a:cubicBezTo>
                      <a:pt x="1738" y="13876"/>
                      <a:pt x="2014" y="13600"/>
                      <a:pt x="2291" y="13341"/>
                    </a:cubicBezTo>
                    <a:cubicBezTo>
                      <a:pt x="2040" y="13150"/>
                      <a:pt x="1833" y="12917"/>
                      <a:pt x="1660" y="12649"/>
                    </a:cubicBezTo>
                    <a:lnTo>
                      <a:pt x="1651" y="12641"/>
                    </a:lnTo>
                    <a:cubicBezTo>
                      <a:pt x="925" y="11448"/>
                      <a:pt x="1297" y="9893"/>
                      <a:pt x="2481" y="9167"/>
                    </a:cubicBezTo>
                    <a:lnTo>
                      <a:pt x="14673" y="1659"/>
                    </a:lnTo>
                    <a:cubicBezTo>
                      <a:pt x="15232" y="1315"/>
                      <a:pt x="15853" y="1151"/>
                      <a:pt x="16467" y="1151"/>
                    </a:cubicBezTo>
                    <a:cubicBezTo>
                      <a:pt x="17626" y="1151"/>
                      <a:pt x="18761" y="1734"/>
                      <a:pt x="19416" y="2791"/>
                    </a:cubicBezTo>
                    <a:cubicBezTo>
                      <a:pt x="19598" y="3102"/>
                      <a:pt x="19736" y="3439"/>
                      <a:pt x="19822" y="3793"/>
                    </a:cubicBezTo>
                    <a:cubicBezTo>
                      <a:pt x="20202" y="3698"/>
                      <a:pt x="20574" y="3611"/>
                      <a:pt x="20946" y="3525"/>
                    </a:cubicBezTo>
                    <a:cubicBezTo>
                      <a:pt x="20833" y="3058"/>
                      <a:pt x="20652" y="2600"/>
                      <a:pt x="20393" y="2186"/>
                    </a:cubicBezTo>
                    <a:lnTo>
                      <a:pt x="20375" y="2160"/>
                    </a:lnTo>
                    <a:cubicBezTo>
                      <a:pt x="19504" y="765"/>
                      <a:pt x="18006" y="0"/>
                      <a:pt x="164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1386451" y="2977024"/>
                <a:ext cx="287995" cy="142242"/>
              </a:xfrm>
              <a:custGeom>
                <a:avLst/>
                <a:gdLst/>
                <a:ahLst/>
                <a:cxnLst/>
                <a:rect l="l" t="t" r="r" b="b"/>
                <a:pathLst>
                  <a:path w="9352" h="4619" extrusionOk="0">
                    <a:moveTo>
                      <a:pt x="6899" y="1"/>
                    </a:moveTo>
                    <a:cubicBezTo>
                      <a:pt x="6406" y="1"/>
                      <a:pt x="5906" y="134"/>
                      <a:pt x="5455" y="414"/>
                    </a:cubicBezTo>
                    <a:lnTo>
                      <a:pt x="539" y="3542"/>
                    </a:lnTo>
                    <a:cubicBezTo>
                      <a:pt x="0" y="3886"/>
                      <a:pt x="333" y="4618"/>
                      <a:pt x="832" y="4618"/>
                    </a:cubicBezTo>
                    <a:cubicBezTo>
                      <a:pt x="934" y="4618"/>
                      <a:pt x="1042" y="4588"/>
                      <a:pt x="1152" y="4518"/>
                    </a:cubicBezTo>
                    <a:lnTo>
                      <a:pt x="6069" y="1381"/>
                    </a:lnTo>
                    <a:cubicBezTo>
                      <a:pt x="6327" y="1222"/>
                      <a:pt x="6614" y="1147"/>
                      <a:pt x="6898" y="1147"/>
                    </a:cubicBezTo>
                    <a:cubicBezTo>
                      <a:pt x="7429" y="1147"/>
                      <a:pt x="7950" y="1412"/>
                      <a:pt x="8255" y="1891"/>
                    </a:cubicBezTo>
                    <a:cubicBezTo>
                      <a:pt x="8617" y="1762"/>
                      <a:pt x="8989" y="1632"/>
                      <a:pt x="9352" y="1511"/>
                    </a:cubicBezTo>
                    <a:cubicBezTo>
                      <a:pt x="9326" y="1442"/>
                      <a:pt x="9291" y="1381"/>
                      <a:pt x="9248" y="1312"/>
                    </a:cubicBezTo>
                    <a:cubicBezTo>
                      <a:pt x="8724" y="468"/>
                      <a:pt x="7823" y="1"/>
                      <a:pt x="68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5"/>
            <p:cNvGrpSpPr/>
            <p:nvPr/>
          </p:nvGrpSpPr>
          <p:grpSpPr>
            <a:xfrm rot="-564046">
              <a:off x="4917636" y="3193242"/>
              <a:ext cx="1294788" cy="1352732"/>
              <a:chOff x="4091546" y="2946259"/>
              <a:chExt cx="671608" cy="701664"/>
            </a:xfrm>
          </p:grpSpPr>
          <p:sp>
            <p:nvSpPr>
              <p:cNvPr id="100" name="Google Shape;100;p15"/>
              <p:cNvSpPr/>
              <p:nvPr/>
            </p:nvSpPr>
            <p:spPr>
              <a:xfrm>
                <a:off x="4604560" y="3506482"/>
                <a:ext cx="72122" cy="68827"/>
              </a:xfrm>
              <a:custGeom>
                <a:avLst/>
                <a:gdLst/>
                <a:ahLst/>
                <a:cxnLst/>
                <a:rect l="l" t="t" r="r" b="b"/>
                <a:pathLst>
                  <a:path w="2342" h="2235" extrusionOk="0">
                    <a:moveTo>
                      <a:pt x="864" y="1"/>
                    </a:moveTo>
                    <a:lnTo>
                      <a:pt x="0" y="908"/>
                    </a:lnTo>
                    <a:lnTo>
                      <a:pt x="1210" y="2066"/>
                    </a:lnTo>
                    <a:cubicBezTo>
                      <a:pt x="1331" y="2178"/>
                      <a:pt x="1486" y="2234"/>
                      <a:pt x="1641" y="2234"/>
                    </a:cubicBezTo>
                    <a:cubicBezTo>
                      <a:pt x="1807" y="2234"/>
                      <a:pt x="1974" y="2169"/>
                      <a:pt x="2100" y="2040"/>
                    </a:cubicBezTo>
                    <a:cubicBezTo>
                      <a:pt x="2342" y="1789"/>
                      <a:pt x="2324" y="1392"/>
                      <a:pt x="2074" y="1150"/>
                    </a:cubicBezTo>
                    <a:lnTo>
                      <a:pt x="8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4344865" y="3573523"/>
                <a:ext cx="56416" cy="74401"/>
              </a:xfrm>
              <a:custGeom>
                <a:avLst/>
                <a:gdLst/>
                <a:ahLst/>
                <a:cxnLst/>
                <a:rect l="l" t="t" r="r" b="b"/>
                <a:pathLst>
                  <a:path w="1832" h="2416" extrusionOk="0">
                    <a:moveTo>
                      <a:pt x="639" y="1"/>
                    </a:moveTo>
                    <a:lnTo>
                      <a:pt x="112" y="1591"/>
                    </a:lnTo>
                    <a:cubicBezTo>
                      <a:pt x="0" y="1919"/>
                      <a:pt x="181" y="2273"/>
                      <a:pt x="510" y="2386"/>
                    </a:cubicBezTo>
                    <a:cubicBezTo>
                      <a:pt x="574" y="2406"/>
                      <a:pt x="639" y="2416"/>
                      <a:pt x="703" y="2416"/>
                    </a:cubicBezTo>
                    <a:cubicBezTo>
                      <a:pt x="967" y="2416"/>
                      <a:pt x="1214" y="2251"/>
                      <a:pt x="1305" y="1980"/>
                    </a:cubicBezTo>
                    <a:lnTo>
                      <a:pt x="1832" y="390"/>
                    </a:lnTo>
                    <a:lnTo>
                      <a:pt x="6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4354443" y="3008650"/>
                <a:ext cx="29810" cy="39140"/>
              </a:xfrm>
              <a:custGeom>
                <a:avLst/>
                <a:gdLst/>
                <a:ahLst/>
                <a:cxnLst/>
                <a:rect l="l" t="t" r="r" b="b"/>
                <a:pathLst>
                  <a:path w="968" h="1271" extrusionOk="0">
                    <a:moveTo>
                      <a:pt x="691" y="0"/>
                    </a:moveTo>
                    <a:lnTo>
                      <a:pt x="0" y="173"/>
                    </a:lnTo>
                    <a:lnTo>
                      <a:pt x="277" y="1270"/>
                    </a:lnTo>
                    <a:lnTo>
                      <a:pt x="968" y="1098"/>
                    </a:lnTo>
                    <a:lnTo>
                      <a:pt x="6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4354166" y="3012623"/>
                <a:ext cx="7206" cy="18138"/>
              </a:xfrm>
              <a:custGeom>
                <a:avLst/>
                <a:gdLst/>
                <a:ahLst/>
                <a:cxnLst/>
                <a:rect l="l" t="t" r="r" b="b"/>
                <a:pathLst>
                  <a:path w="234" h="589" extrusionOk="0">
                    <a:moveTo>
                      <a:pt x="234" y="1"/>
                    </a:moveTo>
                    <a:lnTo>
                      <a:pt x="0" y="61"/>
                    </a:lnTo>
                    <a:lnTo>
                      <a:pt x="139" y="588"/>
                    </a:lnTo>
                    <a:cubicBezTo>
                      <a:pt x="165" y="390"/>
                      <a:pt x="199" y="191"/>
                      <a:pt x="2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328883" y="2985369"/>
                <a:ext cx="66825" cy="32088"/>
              </a:xfrm>
              <a:custGeom>
                <a:avLst/>
                <a:gdLst/>
                <a:ahLst/>
                <a:cxnLst/>
                <a:rect l="l" t="t" r="r" b="b"/>
                <a:pathLst>
                  <a:path w="2170" h="1042" extrusionOk="0">
                    <a:moveTo>
                      <a:pt x="1793" y="1"/>
                    </a:moveTo>
                    <a:cubicBezTo>
                      <a:pt x="1763" y="1"/>
                      <a:pt x="1733" y="5"/>
                      <a:pt x="1703" y="13"/>
                    </a:cubicBezTo>
                    <a:lnTo>
                      <a:pt x="294" y="359"/>
                    </a:lnTo>
                    <a:cubicBezTo>
                      <a:pt x="113" y="411"/>
                      <a:pt x="1" y="592"/>
                      <a:pt x="52" y="782"/>
                    </a:cubicBezTo>
                    <a:cubicBezTo>
                      <a:pt x="89" y="937"/>
                      <a:pt x="234" y="1042"/>
                      <a:pt x="388" y="1042"/>
                    </a:cubicBezTo>
                    <a:cubicBezTo>
                      <a:pt x="414" y="1042"/>
                      <a:pt x="441" y="1039"/>
                      <a:pt x="467" y="1033"/>
                    </a:cubicBezTo>
                    <a:lnTo>
                      <a:pt x="1876" y="678"/>
                    </a:lnTo>
                    <a:cubicBezTo>
                      <a:pt x="2057" y="635"/>
                      <a:pt x="2169" y="445"/>
                      <a:pt x="2126" y="264"/>
                    </a:cubicBezTo>
                    <a:cubicBezTo>
                      <a:pt x="2083" y="105"/>
                      <a:pt x="1943" y="1"/>
                      <a:pt x="1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4325988" y="2989496"/>
                <a:ext cx="40187" cy="27931"/>
              </a:xfrm>
              <a:custGeom>
                <a:avLst/>
                <a:gdLst/>
                <a:ahLst/>
                <a:cxnLst/>
                <a:rect l="l" t="t" r="r" b="b"/>
                <a:pathLst>
                  <a:path w="1305" h="907" extrusionOk="0">
                    <a:moveTo>
                      <a:pt x="1304" y="0"/>
                    </a:moveTo>
                    <a:lnTo>
                      <a:pt x="397" y="225"/>
                    </a:lnTo>
                    <a:cubicBezTo>
                      <a:pt x="1" y="346"/>
                      <a:pt x="119" y="907"/>
                      <a:pt x="484" y="907"/>
                    </a:cubicBezTo>
                    <a:cubicBezTo>
                      <a:pt x="508" y="907"/>
                      <a:pt x="534" y="904"/>
                      <a:pt x="561" y="899"/>
                    </a:cubicBezTo>
                    <a:lnTo>
                      <a:pt x="1149" y="752"/>
                    </a:lnTo>
                    <a:cubicBezTo>
                      <a:pt x="1201" y="501"/>
                      <a:pt x="1252" y="251"/>
                      <a:pt x="13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4176417" y="3113476"/>
                <a:ext cx="57248" cy="58849"/>
              </a:xfrm>
              <a:custGeom>
                <a:avLst/>
                <a:gdLst/>
                <a:ahLst/>
                <a:cxnLst/>
                <a:rect l="l" t="t" r="r" b="b"/>
                <a:pathLst>
                  <a:path w="1859" h="1911" extrusionOk="0">
                    <a:moveTo>
                      <a:pt x="882" y="1"/>
                    </a:moveTo>
                    <a:lnTo>
                      <a:pt x="1" y="1184"/>
                    </a:lnTo>
                    <a:lnTo>
                      <a:pt x="977" y="1910"/>
                    </a:lnTo>
                    <a:lnTo>
                      <a:pt x="1858" y="726"/>
                    </a:lnTo>
                    <a:lnTo>
                      <a:pt x="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4539090" y="3024879"/>
                <a:ext cx="57248" cy="53245"/>
              </a:xfrm>
              <a:custGeom>
                <a:avLst/>
                <a:gdLst/>
                <a:ahLst/>
                <a:cxnLst/>
                <a:rect l="l" t="t" r="r" b="b"/>
                <a:pathLst>
                  <a:path w="1859" h="1729" extrusionOk="0">
                    <a:moveTo>
                      <a:pt x="519" y="0"/>
                    </a:moveTo>
                    <a:lnTo>
                      <a:pt x="1" y="1106"/>
                    </a:lnTo>
                    <a:lnTo>
                      <a:pt x="1340" y="1728"/>
                    </a:lnTo>
                    <a:lnTo>
                      <a:pt x="1858" y="631"/>
                    </a:lnTo>
                    <a:lnTo>
                      <a:pt x="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4495730" y="2946259"/>
                <a:ext cx="179904" cy="124658"/>
              </a:xfrm>
              <a:custGeom>
                <a:avLst/>
                <a:gdLst/>
                <a:ahLst/>
                <a:cxnLst/>
                <a:rect l="l" t="t" r="r" b="b"/>
                <a:pathLst>
                  <a:path w="5842" h="4048" extrusionOk="0">
                    <a:moveTo>
                      <a:pt x="2575" y="1"/>
                    </a:moveTo>
                    <a:cubicBezTo>
                      <a:pt x="1564" y="1"/>
                      <a:pt x="590" y="529"/>
                      <a:pt x="52" y="1465"/>
                    </a:cubicBezTo>
                    <a:cubicBezTo>
                      <a:pt x="0" y="1551"/>
                      <a:pt x="35" y="1655"/>
                      <a:pt x="121" y="1698"/>
                    </a:cubicBezTo>
                    <a:lnTo>
                      <a:pt x="5081" y="4031"/>
                    </a:lnTo>
                    <a:cubicBezTo>
                      <a:pt x="5104" y="4042"/>
                      <a:pt x="5128" y="4048"/>
                      <a:pt x="5152" y="4048"/>
                    </a:cubicBezTo>
                    <a:cubicBezTo>
                      <a:pt x="5218" y="4048"/>
                      <a:pt x="5280" y="4008"/>
                      <a:pt x="5305" y="3944"/>
                    </a:cubicBezTo>
                    <a:cubicBezTo>
                      <a:pt x="5841" y="2519"/>
                      <a:pt x="5193" y="929"/>
                      <a:pt x="3819" y="281"/>
                    </a:cubicBezTo>
                    <a:cubicBezTo>
                      <a:pt x="3417" y="91"/>
                      <a:pt x="2993" y="1"/>
                      <a:pt x="25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4091546" y="3042956"/>
                <a:ext cx="150372" cy="158440"/>
              </a:xfrm>
              <a:custGeom>
                <a:avLst/>
                <a:gdLst/>
                <a:ahLst/>
                <a:cxnLst/>
                <a:rect l="l" t="t" r="r" b="b"/>
                <a:pathLst>
                  <a:path w="4883" h="5145" extrusionOk="0">
                    <a:moveTo>
                      <a:pt x="3249" y="0"/>
                    </a:moveTo>
                    <a:cubicBezTo>
                      <a:pt x="2353" y="0"/>
                      <a:pt x="1472" y="415"/>
                      <a:pt x="899" y="1185"/>
                    </a:cubicBezTo>
                    <a:cubicBezTo>
                      <a:pt x="0" y="2394"/>
                      <a:pt x="182" y="4096"/>
                      <a:pt x="1314" y="5099"/>
                    </a:cubicBezTo>
                    <a:cubicBezTo>
                      <a:pt x="1348" y="5129"/>
                      <a:pt x="1390" y="5145"/>
                      <a:pt x="1430" y="5145"/>
                    </a:cubicBezTo>
                    <a:cubicBezTo>
                      <a:pt x="1481" y="5145"/>
                      <a:pt x="1531" y="5121"/>
                      <a:pt x="1564" y="5073"/>
                    </a:cubicBezTo>
                    <a:lnTo>
                      <a:pt x="4822" y="675"/>
                    </a:lnTo>
                    <a:cubicBezTo>
                      <a:pt x="4882" y="597"/>
                      <a:pt x="4856" y="485"/>
                      <a:pt x="4770" y="433"/>
                    </a:cubicBezTo>
                    <a:cubicBezTo>
                      <a:pt x="4296" y="140"/>
                      <a:pt x="3770" y="0"/>
                      <a:pt x="3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4120801" y="3025741"/>
                <a:ext cx="642353" cy="585013"/>
              </a:xfrm>
              <a:custGeom>
                <a:avLst/>
                <a:gdLst/>
                <a:ahLst/>
                <a:cxnLst/>
                <a:rect l="l" t="t" r="r" b="b"/>
                <a:pathLst>
                  <a:path w="20859" h="18997" extrusionOk="0">
                    <a:moveTo>
                      <a:pt x="10431" y="0"/>
                    </a:moveTo>
                    <a:cubicBezTo>
                      <a:pt x="8000" y="0"/>
                      <a:pt x="5570" y="927"/>
                      <a:pt x="3716" y="2780"/>
                    </a:cubicBezTo>
                    <a:cubicBezTo>
                      <a:pt x="1" y="6496"/>
                      <a:pt x="1" y="12510"/>
                      <a:pt x="3716" y="16216"/>
                    </a:cubicBezTo>
                    <a:cubicBezTo>
                      <a:pt x="5570" y="18070"/>
                      <a:pt x="8000" y="18996"/>
                      <a:pt x="10431" y="18996"/>
                    </a:cubicBezTo>
                    <a:cubicBezTo>
                      <a:pt x="12862" y="18996"/>
                      <a:pt x="15294" y="18070"/>
                      <a:pt x="17152" y="16216"/>
                    </a:cubicBezTo>
                    <a:cubicBezTo>
                      <a:pt x="20859" y="12510"/>
                      <a:pt x="20859" y="6496"/>
                      <a:pt x="17152" y="2780"/>
                    </a:cubicBezTo>
                    <a:cubicBezTo>
                      <a:pt x="15294" y="927"/>
                      <a:pt x="12862" y="0"/>
                      <a:pt x="10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4107498" y="3038429"/>
                <a:ext cx="459307" cy="572602"/>
              </a:xfrm>
              <a:custGeom>
                <a:avLst/>
                <a:gdLst/>
                <a:ahLst/>
                <a:cxnLst/>
                <a:rect l="l" t="t" r="r" b="b"/>
                <a:pathLst>
                  <a:path w="14915" h="18594" extrusionOk="0">
                    <a:moveTo>
                      <a:pt x="8114" y="1"/>
                    </a:moveTo>
                    <a:lnTo>
                      <a:pt x="8114" y="1"/>
                    </a:lnTo>
                    <a:cubicBezTo>
                      <a:pt x="2817" y="1591"/>
                      <a:pt x="1" y="7345"/>
                      <a:pt x="1988" y="12504"/>
                    </a:cubicBezTo>
                    <a:cubicBezTo>
                      <a:pt x="3452" y="16303"/>
                      <a:pt x="7063" y="18593"/>
                      <a:pt x="10860" y="18593"/>
                    </a:cubicBezTo>
                    <a:cubicBezTo>
                      <a:pt x="12217" y="18593"/>
                      <a:pt x="13599" y="18301"/>
                      <a:pt x="14914" y="17679"/>
                    </a:cubicBezTo>
                    <a:cubicBezTo>
                      <a:pt x="11864" y="15554"/>
                      <a:pt x="9652" y="12270"/>
                      <a:pt x="8615" y="8676"/>
                    </a:cubicBezTo>
                    <a:cubicBezTo>
                      <a:pt x="7803" y="5868"/>
                      <a:pt x="7691" y="2896"/>
                      <a:pt x="8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4184146" y="3077446"/>
                <a:ext cx="515693" cy="481511"/>
              </a:xfrm>
              <a:custGeom>
                <a:avLst/>
                <a:gdLst/>
                <a:ahLst/>
                <a:cxnLst/>
                <a:rect l="l" t="t" r="r" b="b"/>
                <a:pathLst>
                  <a:path w="16746" h="15636" extrusionOk="0">
                    <a:moveTo>
                      <a:pt x="8357" y="1"/>
                    </a:moveTo>
                    <a:cubicBezTo>
                      <a:pt x="4558" y="1"/>
                      <a:pt x="1228" y="2778"/>
                      <a:pt x="648" y="6649"/>
                    </a:cubicBezTo>
                    <a:cubicBezTo>
                      <a:pt x="0" y="10917"/>
                      <a:pt x="2938" y="14900"/>
                      <a:pt x="7206" y="15548"/>
                    </a:cubicBezTo>
                    <a:cubicBezTo>
                      <a:pt x="7599" y="15607"/>
                      <a:pt x="7990" y="15636"/>
                      <a:pt x="8375" y="15636"/>
                    </a:cubicBezTo>
                    <a:cubicBezTo>
                      <a:pt x="12180" y="15636"/>
                      <a:pt x="15517" y="12858"/>
                      <a:pt x="16097" y="8990"/>
                    </a:cubicBezTo>
                    <a:cubicBezTo>
                      <a:pt x="16745" y="4722"/>
                      <a:pt x="13808" y="739"/>
                      <a:pt x="9539" y="91"/>
                    </a:cubicBezTo>
                    <a:cubicBezTo>
                      <a:pt x="9142" y="30"/>
                      <a:pt x="8747" y="1"/>
                      <a:pt x="8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4172968" y="3095400"/>
                <a:ext cx="347522" cy="463988"/>
              </a:xfrm>
              <a:custGeom>
                <a:avLst/>
                <a:gdLst/>
                <a:ahLst/>
                <a:cxnLst/>
                <a:rect l="l" t="t" r="r" b="b"/>
                <a:pathLst>
                  <a:path w="11285" h="15067" extrusionOk="0">
                    <a:moveTo>
                      <a:pt x="5789" y="0"/>
                    </a:moveTo>
                    <a:lnTo>
                      <a:pt x="5789" y="0"/>
                    </a:lnTo>
                    <a:cubicBezTo>
                      <a:pt x="1970" y="1538"/>
                      <a:pt x="0" y="5772"/>
                      <a:pt x="1279" y="9686"/>
                    </a:cubicBezTo>
                    <a:cubicBezTo>
                      <a:pt x="2349" y="12954"/>
                      <a:pt x="5392" y="15067"/>
                      <a:pt x="8695" y="15067"/>
                    </a:cubicBezTo>
                    <a:cubicBezTo>
                      <a:pt x="9340" y="15067"/>
                      <a:pt x="9994" y="14986"/>
                      <a:pt x="10645" y="14818"/>
                    </a:cubicBezTo>
                    <a:cubicBezTo>
                      <a:pt x="10861" y="14767"/>
                      <a:pt x="11077" y="14697"/>
                      <a:pt x="11285" y="14628"/>
                    </a:cubicBezTo>
                    <a:cubicBezTo>
                      <a:pt x="9012" y="12555"/>
                      <a:pt x="7345" y="9798"/>
                      <a:pt x="6489" y="6826"/>
                    </a:cubicBezTo>
                    <a:cubicBezTo>
                      <a:pt x="5867" y="4605"/>
                      <a:pt x="5634" y="2298"/>
                      <a:pt x="57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4382158" y="3105439"/>
                <a:ext cx="23127" cy="44560"/>
              </a:xfrm>
              <a:custGeom>
                <a:avLst/>
                <a:gdLst/>
                <a:ahLst/>
                <a:cxnLst/>
                <a:rect l="l" t="t" r="r" b="b"/>
                <a:pathLst>
                  <a:path w="751" h="1447" extrusionOk="0">
                    <a:moveTo>
                      <a:pt x="263" y="0"/>
                    </a:moveTo>
                    <a:cubicBezTo>
                      <a:pt x="133" y="0"/>
                      <a:pt x="1" y="106"/>
                      <a:pt x="42" y="270"/>
                    </a:cubicBezTo>
                    <a:lnTo>
                      <a:pt x="301" y="1281"/>
                    </a:lnTo>
                    <a:cubicBezTo>
                      <a:pt x="326" y="1379"/>
                      <a:pt x="404" y="1446"/>
                      <a:pt x="500" y="1446"/>
                    </a:cubicBezTo>
                    <a:cubicBezTo>
                      <a:pt x="505" y="1446"/>
                      <a:pt x="511" y="1446"/>
                      <a:pt x="517" y="1445"/>
                    </a:cubicBezTo>
                    <a:cubicBezTo>
                      <a:pt x="534" y="1445"/>
                      <a:pt x="552" y="1445"/>
                      <a:pt x="560" y="1437"/>
                    </a:cubicBezTo>
                    <a:cubicBezTo>
                      <a:pt x="681" y="1411"/>
                      <a:pt x="750" y="1290"/>
                      <a:pt x="724" y="1177"/>
                    </a:cubicBezTo>
                    <a:lnTo>
                      <a:pt x="474" y="167"/>
                    </a:lnTo>
                    <a:cubicBezTo>
                      <a:pt x="442" y="50"/>
                      <a:pt x="353" y="0"/>
                      <a:pt x="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4482735" y="3106855"/>
                <a:ext cx="24297" cy="44437"/>
              </a:xfrm>
              <a:custGeom>
                <a:avLst/>
                <a:gdLst/>
                <a:ahLst/>
                <a:cxnLst/>
                <a:rect l="l" t="t" r="r" b="b"/>
                <a:pathLst>
                  <a:path w="789" h="1443" extrusionOk="0">
                    <a:moveTo>
                      <a:pt x="524" y="0"/>
                    </a:moveTo>
                    <a:cubicBezTo>
                      <a:pt x="436" y="0"/>
                      <a:pt x="350" y="50"/>
                      <a:pt x="318" y="164"/>
                    </a:cubicBezTo>
                    <a:lnTo>
                      <a:pt x="42" y="1166"/>
                    </a:lnTo>
                    <a:cubicBezTo>
                      <a:pt x="0" y="1300"/>
                      <a:pt x="97" y="1443"/>
                      <a:pt x="245" y="1443"/>
                    </a:cubicBezTo>
                    <a:cubicBezTo>
                      <a:pt x="249" y="1443"/>
                      <a:pt x="254" y="1443"/>
                      <a:pt x="258" y="1443"/>
                    </a:cubicBezTo>
                    <a:cubicBezTo>
                      <a:pt x="353" y="1443"/>
                      <a:pt x="439" y="1373"/>
                      <a:pt x="457" y="1278"/>
                    </a:cubicBezTo>
                    <a:lnTo>
                      <a:pt x="742" y="276"/>
                    </a:lnTo>
                    <a:cubicBezTo>
                      <a:pt x="788" y="110"/>
                      <a:pt x="655" y="0"/>
                      <a:pt x="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4606746" y="3259599"/>
                <a:ext cx="51181" cy="21618"/>
              </a:xfrm>
              <a:custGeom>
                <a:avLst/>
                <a:gdLst/>
                <a:ahLst/>
                <a:cxnLst/>
                <a:rect l="l" t="t" r="r" b="b"/>
                <a:pathLst>
                  <a:path w="1662" h="702" extrusionOk="0">
                    <a:moveTo>
                      <a:pt x="1347" y="0"/>
                    </a:moveTo>
                    <a:cubicBezTo>
                      <a:pt x="1328" y="0"/>
                      <a:pt x="1307" y="3"/>
                      <a:pt x="1286" y="8"/>
                    </a:cubicBezTo>
                    <a:lnTo>
                      <a:pt x="283" y="267"/>
                    </a:lnTo>
                    <a:cubicBezTo>
                      <a:pt x="1" y="300"/>
                      <a:pt x="38" y="701"/>
                      <a:pt x="302" y="701"/>
                    </a:cubicBezTo>
                    <a:cubicBezTo>
                      <a:pt x="313" y="701"/>
                      <a:pt x="324" y="700"/>
                      <a:pt x="335" y="699"/>
                    </a:cubicBezTo>
                    <a:cubicBezTo>
                      <a:pt x="353" y="690"/>
                      <a:pt x="370" y="690"/>
                      <a:pt x="387" y="690"/>
                    </a:cubicBezTo>
                    <a:lnTo>
                      <a:pt x="1398" y="431"/>
                    </a:lnTo>
                    <a:cubicBezTo>
                      <a:pt x="1662" y="367"/>
                      <a:pt x="1585" y="0"/>
                      <a:pt x="13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606069" y="3360113"/>
                <a:ext cx="50781" cy="22234"/>
              </a:xfrm>
              <a:custGeom>
                <a:avLst/>
                <a:gdLst/>
                <a:ahLst/>
                <a:cxnLst/>
                <a:rect l="l" t="t" r="r" b="b"/>
                <a:pathLst>
                  <a:path w="1649" h="722" extrusionOk="0">
                    <a:moveTo>
                      <a:pt x="308" y="0"/>
                    </a:moveTo>
                    <a:cubicBezTo>
                      <a:pt x="80" y="0"/>
                      <a:pt x="1" y="354"/>
                      <a:pt x="254" y="425"/>
                    </a:cubicBezTo>
                    <a:lnTo>
                      <a:pt x="1264" y="710"/>
                    </a:lnTo>
                    <a:cubicBezTo>
                      <a:pt x="1282" y="718"/>
                      <a:pt x="1299" y="718"/>
                      <a:pt x="1316" y="718"/>
                    </a:cubicBezTo>
                    <a:cubicBezTo>
                      <a:pt x="1330" y="720"/>
                      <a:pt x="1344" y="721"/>
                      <a:pt x="1357" y="721"/>
                    </a:cubicBezTo>
                    <a:cubicBezTo>
                      <a:pt x="1614" y="721"/>
                      <a:pt x="1648" y="328"/>
                      <a:pt x="1377" y="286"/>
                    </a:cubicBezTo>
                    <a:lnTo>
                      <a:pt x="375" y="10"/>
                    </a:lnTo>
                    <a:cubicBezTo>
                      <a:pt x="351" y="3"/>
                      <a:pt x="329" y="0"/>
                      <a:pt x="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4477961" y="3486465"/>
                <a:ext cx="23373" cy="44560"/>
              </a:xfrm>
              <a:custGeom>
                <a:avLst/>
                <a:gdLst/>
                <a:ahLst/>
                <a:cxnLst/>
                <a:rect l="l" t="t" r="r" b="b"/>
                <a:pathLst>
                  <a:path w="759" h="1447" extrusionOk="0">
                    <a:moveTo>
                      <a:pt x="263" y="0"/>
                    </a:moveTo>
                    <a:cubicBezTo>
                      <a:pt x="132" y="0"/>
                      <a:pt x="1" y="106"/>
                      <a:pt x="41" y="270"/>
                    </a:cubicBezTo>
                    <a:lnTo>
                      <a:pt x="301" y="1281"/>
                    </a:lnTo>
                    <a:cubicBezTo>
                      <a:pt x="325" y="1379"/>
                      <a:pt x="403" y="1446"/>
                      <a:pt x="499" y="1446"/>
                    </a:cubicBezTo>
                    <a:cubicBezTo>
                      <a:pt x="505" y="1446"/>
                      <a:pt x="511" y="1446"/>
                      <a:pt x="517" y="1445"/>
                    </a:cubicBezTo>
                    <a:lnTo>
                      <a:pt x="569" y="1445"/>
                    </a:lnTo>
                    <a:cubicBezTo>
                      <a:pt x="681" y="1411"/>
                      <a:pt x="759" y="1290"/>
                      <a:pt x="724" y="1178"/>
                    </a:cubicBezTo>
                    <a:lnTo>
                      <a:pt x="473" y="167"/>
                    </a:lnTo>
                    <a:cubicBezTo>
                      <a:pt x="442" y="50"/>
                      <a:pt x="353" y="0"/>
                      <a:pt x="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4482673" y="3507283"/>
                <a:ext cx="17615" cy="23712"/>
              </a:xfrm>
              <a:custGeom>
                <a:avLst/>
                <a:gdLst/>
                <a:ahLst/>
                <a:cxnLst/>
                <a:rect l="l" t="t" r="r" b="b"/>
                <a:pathLst>
                  <a:path w="572" h="770" extrusionOk="0">
                    <a:moveTo>
                      <a:pt x="1" y="0"/>
                    </a:moveTo>
                    <a:lnTo>
                      <a:pt x="148" y="605"/>
                    </a:lnTo>
                    <a:cubicBezTo>
                      <a:pt x="174" y="709"/>
                      <a:pt x="260" y="769"/>
                      <a:pt x="364" y="769"/>
                    </a:cubicBezTo>
                    <a:lnTo>
                      <a:pt x="416" y="769"/>
                    </a:lnTo>
                    <a:cubicBezTo>
                      <a:pt x="493" y="744"/>
                      <a:pt x="545" y="692"/>
                      <a:pt x="571" y="614"/>
                    </a:cubicBezTo>
                    <a:cubicBezTo>
                      <a:pt x="372" y="415"/>
                      <a:pt x="182" y="216"/>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4377323" y="3485234"/>
                <a:ext cx="24082" cy="44437"/>
              </a:xfrm>
              <a:custGeom>
                <a:avLst/>
                <a:gdLst/>
                <a:ahLst/>
                <a:cxnLst/>
                <a:rect l="l" t="t" r="r" b="b"/>
                <a:pathLst>
                  <a:path w="782" h="1443" extrusionOk="0">
                    <a:moveTo>
                      <a:pt x="517" y="0"/>
                    </a:moveTo>
                    <a:cubicBezTo>
                      <a:pt x="429" y="0"/>
                      <a:pt x="342" y="49"/>
                      <a:pt x="311" y="163"/>
                    </a:cubicBezTo>
                    <a:lnTo>
                      <a:pt x="35" y="1166"/>
                    </a:lnTo>
                    <a:cubicBezTo>
                      <a:pt x="0" y="1278"/>
                      <a:pt x="69" y="1408"/>
                      <a:pt x="190" y="1434"/>
                    </a:cubicBezTo>
                    <a:cubicBezTo>
                      <a:pt x="208" y="1442"/>
                      <a:pt x="225" y="1442"/>
                      <a:pt x="242" y="1442"/>
                    </a:cubicBezTo>
                    <a:cubicBezTo>
                      <a:pt x="346" y="1442"/>
                      <a:pt x="432" y="1373"/>
                      <a:pt x="458" y="1287"/>
                    </a:cubicBezTo>
                    <a:lnTo>
                      <a:pt x="735" y="276"/>
                    </a:lnTo>
                    <a:cubicBezTo>
                      <a:pt x="781" y="110"/>
                      <a:pt x="648" y="0"/>
                      <a:pt x="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4225720" y="3355371"/>
                <a:ext cx="51181" cy="21618"/>
              </a:xfrm>
              <a:custGeom>
                <a:avLst/>
                <a:gdLst/>
                <a:ahLst/>
                <a:cxnLst/>
                <a:rect l="l" t="t" r="r" b="b"/>
                <a:pathLst>
                  <a:path w="1662" h="702" extrusionOk="0">
                    <a:moveTo>
                      <a:pt x="1347" y="1"/>
                    </a:moveTo>
                    <a:cubicBezTo>
                      <a:pt x="1327" y="1"/>
                      <a:pt x="1307" y="3"/>
                      <a:pt x="1286" y="8"/>
                    </a:cubicBezTo>
                    <a:lnTo>
                      <a:pt x="283" y="268"/>
                    </a:lnTo>
                    <a:cubicBezTo>
                      <a:pt x="1" y="301"/>
                      <a:pt x="38" y="702"/>
                      <a:pt x="302" y="702"/>
                    </a:cubicBezTo>
                    <a:cubicBezTo>
                      <a:pt x="313" y="702"/>
                      <a:pt x="324" y="701"/>
                      <a:pt x="335" y="700"/>
                    </a:cubicBezTo>
                    <a:cubicBezTo>
                      <a:pt x="352" y="700"/>
                      <a:pt x="370" y="691"/>
                      <a:pt x="387" y="691"/>
                    </a:cubicBezTo>
                    <a:lnTo>
                      <a:pt x="1398" y="432"/>
                    </a:lnTo>
                    <a:cubicBezTo>
                      <a:pt x="1662" y="368"/>
                      <a:pt x="1585" y="1"/>
                      <a:pt x="1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4227690" y="3254209"/>
                <a:ext cx="50873" cy="22480"/>
              </a:xfrm>
              <a:custGeom>
                <a:avLst/>
                <a:gdLst/>
                <a:ahLst/>
                <a:cxnLst/>
                <a:rect l="l" t="t" r="r" b="b"/>
                <a:pathLst>
                  <a:path w="1652" h="730" extrusionOk="0">
                    <a:moveTo>
                      <a:pt x="307" y="1"/>
                    </a:moveTo>
                    <a:cubicBezTo>
                      <a:pt x="74" y="1"/>
                      <a:pt x="0" y="362"/>
                      <a:pt x="254" y="433"/>
                    </a:cubicBezTo>
                    <a:lnTo>
                      <a:pt x="1256" y="719"/>
                    </a:lnTo>
                    <a:cubicBezTo>
                      <a:pt x="1282" y="719"/>
                      <a:pt x="1299" y="719"/>
                      <a:pt x="1317" y="727"/>
                    </a:cubicBezTo>
                    <a:cubicBezTo>
                      <a:pt x="1327" y="728"/>
                      <a:pt x="1338" y="729"/>
                      <a:pt x="1348" y="729"/>
                    </a:cubicBezTo>
                    <a:cubicBezTo>
                      <a:pt x="1606" y="729"/>
                      <a:pt x="1651" y="328"/>
                      <a:pt x="1377" y="295"/>
                    </a:cubicBezTo>
                    <a:lnTo>
                      <a:pt x="375" y="10"/>
                    </a:lnTo>
                    <a:cubicBezTo>
                      <a:pt x="351" y="4"/>
                      <a:pt x="328" y="1"/>
                      <a:pt x="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4561724" y="3162748"/>
                <a:ext cx="41912" cy="36184"/>
              </a:xfrm>
              <a:custGeom>
                <a:avLst/>
                <a:gdLst/>
                <a:ahLst/>
                <a:cxnLst/>
                <a:rect l="l" t="t" r="r" b="b"/>
                <a:pathLst>
                  <a:path w="1361" h="1175" extrusionOk="0">
                    <a:moveTo>
                      <a:pt x="1041" y="1"/>
                    </a:moveTo>
                    <a:cubicBezTo>
                      <a:pt x="990" y="1"/>
                      <a:pt x="937" y="21"/>
                      <a:pt x="890" y="68"/>
                    </a:cubicBezTo>
                    <a:lnTo>
                      <a:pt x="147" y="794"/>
                    </a:lnTo>
                    <a:cubicBezTo>
                      <a:pt x="0" y="932"/>
                      <a:pt x="104" y="1174"/>
                      <a:pt x="302" y="1174"/>
                    </a:cubicBezTo>
                    <a:cubicBezTo>
                      <a:pt x="354" y="1174"/>
                      <a:pt x="415" y="1148"/>
                      <a:pt x="458" y="1114"/>
                    </a:cubicBezTo>
                    <a:lnTo>
                      <a:pt x="1201" y="379"/>
                    </a:lnTo>
                    <a:cubicBezTo>
                      <a:pt x="1361" y="226"/>
                      <a:pt x="1213" y="1"/>
                      <a:pt x="10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4558644" y="3440365"/>
                <a:ext cx="41142" cy="36615"/>
              </a:xfrm>
              <a:custGeom>
                <a:avLst/>
                <a:gdLst/>
                <a:ahLst/>
                <a:cxnLst/>
                <a:rect l="l" t="t" r="r" b="b"/>
                <a:pathLst>
                  <a:path w="1336" h="1189" extrusionOk="0">
                    <a:moveTo>
                      <a:pt x="313" y="1"/>
                    </a:moveTo>
                    <a:cubicBezTo>
                      <a:pt x="145" y="1"/>
                      <a:pt x="1" y="218"/>
                      <a:pt x="152" y="376"/>
                    </a:cubicBezTo>
                    <a:lnTo>
                      <a:pt x="886" y="1119"/>
                    </a:lnTo>
                    <a:cubicBezTo>
                      <a:pt x="921" y="1163"/>
                      <a:pt x="981" y="1188"/>
                      <a:pt x="1042" y="1188"/>
                    </a:cubicBezTo>
                    <a:cubicBezTo>
                      <a:pt x="1241" y="1188"/>
                      <a:pt x="1336" y="946"/>
                      <a:pt x="1197" y="817"/>
                    </a:cubicBezTo>
                    <a:lnTo>
                      <a:pt x="472" y="74"/>
                    </a:lnTo>
                    <a:cubicBezTo>
                      <a:pt x="422" y="22"/>
                      <a:pt x="366"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4282598" y="3437594"/>
                <a:ext cx="40033" cy="35938"/>
              </a:xfrm>
              <a:custGeom>
                <a:avLst/>
                <a:gdLst/>
                <a:ahLst/>
                <a:cxnLst/>
                <a:rect l="l" t="t" r="r" b="b"/>
                <a:pathLst>
                  <a:path w="1300" h="1167" extrusionOk="0">
                    <a:moveTo>
                      <a:pt x="987" y="0"/>
                    </a:moveTo>
                    <a:cubicBezTo>
                      <a:pt x="935" y="0"/>
                      <a:pt x="880" y="21"/>
                      <a:pt x="830" y="69"/>
                    </a:cubicBezTo>
                    <a:lnTo>
                      <a:pt x="87" y="795"/>
                    </a:lnTo>
                    <a:cubicBezTo>
                      <a:pt x="0" y="881"/>
                      <a:pt x="0" y="1019"/>
                      <a:pt x="87" y="1106"/>
                    </a:cubicBezTo>
                    <a:cubicBezTo>
                      <a:pt x="130" y="1149"/>
                      <a:pt x="190" y="1166"/>
                      <a:pt x="242" y="1166"/>
                    </a:cubicBezTo>
                    <a:cubicBezTo>
                      <a:pt x="303" y="1166"/>
                      <a:pt x="354" y="1149"/>
                      <a:pt x="398" y="1106"/>
                    </a:cubicBezTo>
                    <a:lnTo>
                      <a:pt x="1141" y="380"/>
                    </a:lnTo>
                    <a:cubicBezTo>
                      <a:pt x="1300" y="221"/>
                      <a:pt x="1159" y="0"/>
                      <a:pt x="9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4283830" y="3159484"/>
                <a:ext cx="39510" cy="36523"/>
              </a:xfrm>
              <a:custGeom>
                <a:avLst/>
                <a:gdLst/>
                <a:ahLst/>
                <a:cxnLst/>
                <a:rect l="l" t="t" r="r" b="b"/>
                <a:pathLst>
                  <a:path w="1283" h="1186" extrusionOk="0">
                    <a:moveTo>
                      <a:pt x="314" y="1"/>
                    </a:moveTo>
                    <a:cubicBezTo>
                      <a:pt x="144" y="1"/>
                      <a:pt x="1" y="215"/>
                      <a:pt x="159" y="373"/>
                    </a:cubicBezTo>
                    <a:lnTo>
                      <a:pt x="885" y="1116"/>
                    </a:lnTo>
                    <a:cubicBezTo>
                      <a:pt x="928" y="1159"/>
                      <a:pt x="980" y="1185"/>
                      <a:pt x="1040" y="1185"/>
                    </a:cubicBezTo>
                    <a:cubicBezTo>
                      <a:pt x="1101" y="1185"/>
                      <a:pt x="1153" y="1159"/>
                      <a:pt x="1196" y="1125"/>
                    </a:cubicBezTo>
                    <a:cubicBezTo>
                      <a:pt x="1282" y="1038"/>
                      <a:pt x="1282" y="900"/>
                      <a:pt x="1196" y="814"/>
                    </a:cubicBezTo>
                    <a:lnTo>
                      <a:pt x="470" y="70"/>
                    </a:lnTo>
                    <a:cubicBezTo>
                      <a:pt x="421" y="21"/>
                      <a:pt x="366" y="1"/>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4361803" y="3189016"/>
                <a:ext cx="187172" cy="136822"/>
              </a:xfrm>
              <a:custGeom>
                <a:avLst/>
                <a:gdLst/>
                <a:ahLst/>
                <a:cxnLst/>
                <a:rect l="l" t="t" r="r" b="b"/>
                <a:pathLst>
                  <a:path w="6078" h="4443" extrusionOk="0">
                    <a:moveTo>
                      <a:pt x="235" y="1"/>
                    </a:moveTo>
                    <a:cubicBezTo>
                      <a:pt x="118" y="1"/>
                      <a:pt x="1" y="131"/>
                      <a:pt x="89" y="261"/>
                    </a:cubicBezTo>
                    <a:lnTo>
                      <a:pt x="2466" y="4278"/>
                    </a:lnTo>
                    <a:cubicBezTo>
                      <a:pt x="2500" y="4330"/>
                      <a:pt x="2552" y="4356"/>
                      <a:pt x="2604" y="4365"/>
                    </a:cubicBezTo>
                    <a:lnTo>
                      <a:pt x="5887" y="4443"/>
                    </a:lnTo>
                    <a:lnTo>
                      <a:pt x="5896" y="4443"/>
                    </a:lnTo>
                    <a:cubicBezTo>
                      <a:pt x="6077" y="4408"/>
                      <a:pt x="6077" y="4140"/>
                      <a:pt x="5896" y="4114"/>
                    </a:cubicBezTo>
                    <a:lnTo>
                      <a:pt x="2699" y="4037"/>
                    </a:lnTo>
                    <a:lnTo>
                      <a:pt x="375" y="97"/>
                    </a:lnTo>
                    <a:cubicBezTo>
                      <a:pt x="342" y="28"/>
                      <a:pt x="288" y="1"/>
                      <a:pt x="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4410028" y="3293350"/>
                <a:ext cx="60327" cy="49980"/>
              </a:xfrm>
              <a:custGeom>
                <a:avLst/>
                <a:gdLst/>
                <a:ahLst/>
                <a:cxnLst/>
                <a:rect l="l" t="t" r="r" b="b"/>
                <a:pathLst>
                  <a:path w="1959" h="1623" extrusionOk="0">
                    <a:moveTo>
                      <a:pt x="1043" y="0"/>
                    </a:moveTo>
                    <a:cubicBezTo>
                      <a:pt x="975" y="0"/>
                      <a:pt x="907" y="9"/>
                      <a:pt x="839" y="26"/>
                    </a:cubicBezTo>
                    <a:cubicBezTo>
                      <a:pt x="139" y="199"/>
                      <a:pt x="1" y="1132"/>
                      <a:pt x="623" y="1504"/>
                    </a:cubicBezTo>
                    <a:cubicBezTo>
                      <a:pt x="758" y="1586"/>
                      <a:pt x="900" y="1622"/>
                      <a:pt x="1037" y="1622"/>
                    </a:cubicBezTo>
                    <a:cubicBezTo>
                      <a:pt x="1525" y="1622"/>
                      <a:pt x="1959" y="1160"/>
                      <a:pt x="1824" y="614"/>
                    </a:cubicBezTo>
                    <a:cubicBezTo>
                      <a:pt x="1729" y="243"/>
                      <a:pt x="1402" y="0"/>
                      <a:pt x="10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4415355" y="3293350"/>
                <a:ext cx="38617" cy="49765"/>
              </a:xfrm>
              <a:custGeom>
                <a:avLst/>
                <a:gdLst/>
                <a:ahLst/>
                <a:cxnLst/>
                <a:rect l="l" t="t" r="r" b="b"/>
                <a:pathLst>
                  <a:path w="1254" h="1616" extrusionOk="0">
                    <a:moveTo>
                      <a:pt x="865" y="0"/>
                    </a:moveTo>
                    <a:cubicBezTo>
                      <a:pt x="800" y="0"/>
                      <a:pt x="733" y="10"/>
                      <a:pt x="666" y="26"/>
                    </a:cubicBezTo>
                    <a:cubicBezTo>
                      <a:pt x="243" y="139"/>
                      <a:pt x="1" y="571"/>
                      <a:pt x="104" y="1003"/>
                    </a:cubicBezTo>
                    <a:cubicBezTo>
                      <a:pt x="195" y="1371"/>
                      <a:pt x="527" y="1616"/>
                      <a:pt x="897" y="1616"/>
                    </a:cubicBezTo>
                    <a:cubicBezTo>
                      <a:pt x="952" y="1616"/>
                      <a:pt x="1008" y="1610"/>
                      <a:pt x="1064" y="1599"/>
                    </a:cubicBezTo>
                    <a:cubicBezTo>
                      <a:pt x="1133" y="1573"/>
                      <a:pt x="1193" y="1547"/>
                      <a:pt x="1254" y="1513"/>
                    </a:cubicBezTo>
                    <a:cubicBezTo>
                      <a:pt x="1081" y="1279"/>
                      <a:pt x="968" y="1003"/>
                      <a:pt x="925" y="709"/>
                    </a:cubicBezTo>
                    <a:cubicBezTo>
                      <a:pt x="899" y="476"/>
                      <a:pt x="908" y="234"/>
                      <a:pt x="968" y="9"/>
                    </a:cubicBezTo>
                    <a:cubicBezTo>
                      <a:pt x="935" y="3"/>
                      <a:pt x="900" y="0"/>
                      <a:pt x="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15"/>
            <p:cNvGrpSpPr/>
            <p:nvPr/>
          </p:nvGrpSpPr>
          <p:grpSpPr>
            <a:xfrm rot="8486827">
              <a:off x="6288216" y="2357395"/>
              <a:ext cx="2645643" cy="841916"/>
              <a:chOff x="7710297" y="2870011"/>
              <a:chExt cx="992523" cy="315864"/>
            </a:xfrm>
          </p:grpSpPr>
          <p:sp>
            <p:nvSpPr>
              <p:cNvPr id="131" name="Google Shape;131;p15"/>
              <p:cNvSpPr/>
              <p:nvPr/>
            </p:nvSpPr>
            <p:spPr>
              <a:xfrm>
                <a:off x="7710297" y="2870011"/>
                <a:ext cx="992523" cy="315864"/>
              </a:xfrm>
              <a:custGeom>
                <a:avLst/>
                <a:gdLst/>
                <a:ahLst/>
                <a:cxnLst/>
                <a:rect l="l" t="t" r="r" b="b"/>
                <a:pathLst>
                  <a:path w="32230" h="10257" extrusionOk="0">
                    <a:moveTo>
                      <a:pt x="1836" y="6138"/>
                    </a:moveTo>
                    <a:cubicBezTo>
                      <a:pt x="2010" y="6138"/>
                      <a:pt x="2165" y="6261"/>
                      <a:pt x="2203" y="6438"/>
                    </a:cubicBezTo>
                    <a:lnTo>
                      <a:pt x="2592" y="8650"/>
                    </a:lnTo>
                    <a:cubicBezTo>
                      <a:pt x="2627" y="8848"/>
                      <a:pt x="2489" y="9038"/>
                      <a:pt x="2290" y="9082"/>
                    </a:cubicBezTo>
                    <a:lnTo>
                      <a:pt x="2212" y="9090"/>
                    </a:lnTo>
                    <a:cubicBezTo>
                      <a:pt x="2190" y="9094"/>
                      <a:pt x="2169" y="9096"/>
                      <a:pt x="2148" y="9096"/>
                    </a:cubicBezTo>
                    <a:cubicBezTo>
                      <a:pt x="1974" y="9096"/>
                      <a:pt x="1819" y="8974"/>
                      <a:pt x="1789" y="8797"/>
                    </a:cubicBezTo>
                    <a:lnTo>
                      <a:pt x="1400" y="6585"/>
                    </a:lnTo>
                    <a:cubicBezTo>
                      <a:pt x="1365" y="6386"/>
                      <a:pt x="1495" y="6196"/>
                      <a:pt x="1694" y="6161"/>
                    </a:cubicBezTo>
                    <a:lnTo>
                      <a:pt x="1771" y="6144"/>
                    </a:lnTo>
                    <a:cubicBezTo>
                      <a:pt x="1793" y="6140"/>
                      <a:pt x="1814" y="6138"/>
                      <a:pt x="1836" y="6138"/>
                    </a:cubicBezTo>
                    <a:close/>
                    <a:moveTo>
                      <a:pt x="31391" y="1"/>
                    </a:moveTo>
                    <a:lnTo>
                      <a:pt x="0" y="5530"/>
                    </a:lnTo>
                    <a:lnTo>
                      <a:pt x="838" y="10257"/>
                    </a:lnTo>
                    <a:lnTo>
                      <a:pt x="32229" y="4727"/>
                    </a:lnTo>
                    <a:lnTo>
                      <a:pt x="313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7720921" y="2969263"/>
                <a:ext cx="981899" cy="216612"/>
              </a:xfrm>
              <a:custGeom>
                <a:avLst/>
                <a:gdLst/>
                <a:ahLst/>
                <a:cxnLst/>
                <a:rect l="l" t="t" r="r" b="b"/>
                <a:pathLst>
                  <a:path w="31885" h="7034" extrusionOk="0">
                    <a:moveTo>
                      <a:pt x="31616" y="0"/>
                    </a:moveTo>
                    <a:cubicBezTo>
                      <a:pt x="21939" y="2489"/>
                      <a:pt x="12011" y="3897"/>
                      <a:pt x="2023" y="4200"/>
                    </a:cubicBezTo>
                    <a:lnTo>
                      <a:pt x="2247" y="5427"/>
                    </a:lnTo>
                    <a:cubicBezTo>
                      <a:pt x="2282" y="5625"/>
                      <a:pt x="2144" y="5815"/>
                      <a:pt x="1945" y="5859"/>
                    </a:cubicBezTo>
                    <a:lnTo>
                      <a:pt x="1867" y="5867"/>
                    </a:lnTo>
                    <a:cubicBezTo>
                      <a:pt x="1845" y="5871"/>
                      <a:pt x="1824" y="5873"/>
                      <a:pt x="1803" y="5873"/>
                    </a:cubicBezTo>
                    <a:cubicBezTo>
                      <a:pt x="1629" y="5873"/>
                      <a:pt x="1474" y="5751"/>
                      <a:pt x="1444" y="5574"/>
                    </a:cubicBezTo>
                    <a:lnTo>
                      <a:pt x="1202" y="4226"/>
                    </a:lnTo>
                    <a:cubicBezTo>
                      <a:pt x="804" y="4234"/>
                      <a:pt x="398" y="4243"/>
                      <a:pt x="1" y="4243"/>
                    </a:cubicBezTo>
                    <a:lnTo>
                      <a:pt x="493" y="7034"/>
                    </a:lnTo>
                    <a:lnTo>
                      <a:pt x="31884" y="1504"/>
                    </a:lnTo>
                    <a:lnTo>
                      <a:pt x="316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7710297" y="2870011"/>
                <a:ext cx="974415" cy="213964"/>
              </a:xfrm>
              <a:custGeom>
                <a:avLst/>
                <a:gdLst/>
                <a:ahLst/>
                <a:cxnLst/>
                <a:rect l="l" t="t" r="r" b="b"/>
                <a:pathLst>
                  <a:path w="31642" h="6948" extrusionOk="0">
                    <a:moveTo>
                      <a:pt x="31391" y="1"/>
                    </a:moveTo>
                    <a:lnTo>
                      <a:pt x="0" y="5530"/>
                    </a:lnTo>
                    <a:lnTo>
                      <a:pt x="251" y="6947"/>
                    </a:lnTo>
                    <a:lnTo>
                      <a:pt x="1426" y="6740"/>
                    </a:lnTo>
                    <a:lnTo>
                      <a:pt x="1400" y="6585"/>
                    </a:lnTo>
                    <a:cubicBezTo>
                      <a:pt x="1365" y="6386"/>
                      <a:pt x="1495" y="6196"/>
                      <a:pt x="1694" y="6161"/>
                    </a:cubicBezTo>
                    <a:lnTo>
                      <a:pt x="1771" y="6144"/>
                    </a:lnTo>
                    <a:cubicBezTo>
                      <a:pt x="1793" y="6140"/>
                      <a:pt x="1814" y="6138"/>
                      <a:pt x="1836" y="6138"/>
                    </a:cubicBezTo>
                    <a:cubicBezTo>
                      <a:pt x="2010" y="6138"/>
                      <a:pt x="2165" y="6261"/>
                      <a:pt x="2203" y="6438"/>
                    </a:cubicBezTo>
                    <a:lnTo>
                      <a:pt x="2229" y="6593"/>
                    </a:lnTo>
                    <a:lnTo>
                      <a:pt x="31642" y="1409"/>
                    </a:lnTo>
                    <a:lnTo>
                      <a:pt x="313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7715594" y="3062911"/>
                <a:ext cx="40742" cy="21064"/>
              </a:xfrm>
              <a:custGeom>
                <a:avLst/>
                <a:gdLst/>
                <a:ahLst/>
                <a:cxnLst/>
                <a:rect l="l" t="t" r="r" b="b"/>
                <a:pathLst>
                  <a:path w="1323" h="684" extrusionOk="0">
                    <a:moveTo>
                      <a:pt x="1323" y="1"/>
                    </a:moveTo>
                    <a:lnTo>
                      <a:pt x="1" y="234"/>
                    </a:lnTo>
                    <a:lnTo>
                      <a:pt x="87" y="683"/>
                    </a:lnTo>
                    <a:lnTo>
                      <a:pt x="1254" y="476"/>
                    </a:lnTo>
                    <a:lnTo>
                      <a:pt x="1228" y="321"/>
                    </a:lnTo>
                    <a:cubicBezTo>
                      <a:pt x="1202" y="200"/>
                      <a:pt x="1245" y="87"/>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7771764" y="2899821"/>
                <a:ext cx="912949" cy="173253"/>
              </a:xfrm>
              <a:custGeom>
                <a:avLst/>
                <a:gdLst/>
                <a:ahLst/>
                <a:cxnLst/>
                <a:rect l="l" t="t" r="r" b="b"/>
                <a:pathLst>
                  <a:path w="29646" h="5626" extrusionOk="0">
                    <a:moveTo>
                      <a:pt x="29568" y="0"/>
                    </a:moveTo>
                    <a:lnTo>
                      <a:pt x="0" y="5210"/>
                    </a:lnTo>
                    <a:cubicBezTo>
                      <a:pt x="112" y="5262"/>
                      <a:pt x="181" y="5357"/>
                      <a:pt x="207" y="5470"/>
                    </a:cubicBezTo>
                    <a:lnTo>
                      <a:pt x="233" y="5625"/>
                    </a:lnTo>
                    <a:lnTo>
                      <a:pt x="29646" y="441"/>
                    </a:lnTo>
                    <a:lnTo>
                      <a:pt x="29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7822298" y="3106547"/>
                <a:ext cx="16260" cy="62052"/>
              </a:xfrm>
              <a:custGeom>
                <a:avLst/>
                <a:gdLst/>
                <a:ahLst/>
                <a:cxnLst/>
                <a:rect l="l" t="t" r="r" b="b"/>
                <a:pathLst>
                  <a:path w="528" h="2015" extrusionOk="0">
                    <a:moveTo>
                      <a:pt x="174" y="1"/>
                    </a:moveTo>
                    <a:lnTo>
                      <a:pt x="1" y="27"/>
                    </a:lnTo>
                    <a:lnTo>
                      <a:pt x="346" y="2014"/>
                    </a:lnTo>
                    <a:lnTo>
                      <a:pt x="528" y="1988"/>
                    </a:lnTo>
                    <a:lnTo>
                      <a:pt x="17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a:off x="7860084" y="3099896"/>
                <a:ext cx="16260" cy="62052"/>
              </a:xfrm>
              <a:custGeom>
                <a:avLst/>
                <a:gdLst/>
                <a:ahLst/>
                <a:cxnLst/>
                <a:rect l="l" t="t" r="r" b="b"/>
                <a:pathLst>
                  <a:path w="528" h="2015" extrusionOk="0">
                    <a:moveTo>
                      <a:pt x="182" y="1"/>
                    </a:moveTo>
                    <a:lnTo>
                      <a:pt x="1" y="27"/>
                    </a:lnTo>
                    <a:lnTo>
                      <a:pt x="355" y="2014"/>
                    </a:lnTo>
                    <a:lnTo>
                      <a:pt x="528" y="1988"/>
                    </a:lnTo>
                    <a:lnTo>
                      <a:pt x="18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7898147" y="3093244"/>
                <a:ext cx="16260" cy="62052"/>
              </a:xfrm>
              <a:custGeom>
                <a:avLst/>
                <a:gdLst/>
                <a:ahLst/>
                <a:cxnLst/>
                <a:rect l="l" t="t" r="r" b="b"/>
                <a:pathLst>
                  <a:path w="528" h="2015" extrusionOk="0">
                    <a:moveTo>
                      <a:pt x="173" y="1"/>
                    </a:moveTo>
                    <a:lnTo>
                      <a:pt x="0" y="27"/>
                    </a:lnTo>
                    <a:lnTo>
                      <a:pt x="346" y="2014"/>
                    </a:lnTo>
                    <a:lnTo>
                      <a:pt x="527" y="1988"/>
                    </a:lnTo>
                    <a:lnTo>
                      <a:pt x="173"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7936178" y="3086592"/>
                <a:ext cx="16260" cy="62052"/>
              </a:xfrm>
              <a:custGeom>
                <a:avLst/>
                <a:gdLst/>
                <a:ahLst/>
                <a:cxnLst/>
                <a:rect l="l" t="t" r="r" b="b"/>
                <a:pathLst>
                  <a:path w="528" h="2015" extrusionOk="0">
                    <a:moveTo>
                      <a:pt x="174" y="1"/>
                    </a:moveTo>
                    <a:lnTo>
                      <a:pt x="1" y="27"/>
                    </a:lnTo>
                    <a:lnTo>
                      <a:pt x="346" y="2014"/>
                    </a:lnTo>
                    <a:lnTo>
                      <a:pt x="528" y="1988"/>
                    </a:lnTo>
                    <a:lnTo>
                      <a:pt x="17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7973964" y="3079694"/>
                <a:ext cx="16260" cy="62298"/>
              </a:xfrm>
              <a:custGeom>
                <a:avLst/>
                <a:gdLst/>
                <a:ahLst/>
                <a:cxnLst/>
                <a:rect l="l" t="t" r="r" b="b"/>
                <a:pathLst>
                  <a:path w="528" h="2023" extrusionOk="0">
                    <a:moveTo>
                      <a:pt x="174" y="0"/>
                    </a:moveTo>
                    <a:lnTo>
                      <a:pt x="1" y="35"/>
                    </a:lnTo>
                    <a:lnTo>
                      <a:pt x="346" y="2022"/>
                    </a:lnTo>
                    <a:lnTo>
                      <a:pt x="528" y="1988"/>
                    </a:lnTo>
                    <a:lnTo>
                      <a:pt x="174"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8011749" y="3073042"/>
                <a:ext cx="16260" cy="62298"/>
              </a:xfrm>
              <a:custGeom>
                <a:avLst/>
                <a:gdLst/>
                <a:ahLst/>
                <a:cxnLst/>
                <a:rect l="l" t="t" r="r" b="b"/>
                <a:pathLst>
                  <a:path w="528" h="2023" extrusionOk="0">
                    <a:moveTo>
                      <a:pt x="182" y="0"/>
                    </a:moveTo>
                    <a:lnTo>
                      <a:pt x="1" y="35"/>
                    </a:lnTo>
                    <a:lnTo>
                      <a:pt x="355" y="2022"/>
                    </a:lnTo>
                    <a:lnTo>
                      <a:pt x="528" y="1988"/>
                    </a:lnTo>
                    <a:lnTo>
                      <a:pt x="182"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8049812" y="3066391"/>
                <a:ext cx="16260" cy="62298"/>
              </a:xfrm>
              <a:custGeom>
                <a:avLst/>
                <a:gdLst/>
                <a:ahLst/>
                <a:cxnLst/>
                <a:rect l="l" t="t" r="r" b="b"/>
                <a:pathLst>
                  <a:path w="528" h="2023" extrusionOk="0">
                    <a:moveTo>
                      <a:pt x="173" y="0"/>
                    </a:moveTo>
                    <a:lnTo>
                      <a:pt x="0" y="35"/>
                    </a:lnTo>
                    <a:lnTo>
                      <a:pt x="346" y="2022"/>
                    </a:lnTo>
                    <a:lnTo>
                      <a:pt x="527" y="1988"/>
                    </a:lnTo>
                    <a:lnTo>
                      <a:pt x="17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8087844" y="3059739"/>
                <a:ext cx="16260" cy="62298"/>
              </a:xfrm>
              <a:custGeom>
                <a:avLst/>
                <a:gdLst/>
                <a:ahLst/>
                <a:cxnLst/>
                <a:rect l="l" t="t" r="r" b="b"/>
                <a:pathLst>
                  <a:path w="528" h="2023" extrusionOk="0">
                    <a:moveTo>
                      <a:pt x="174" y="0"/>
                    </a:moveTo>
                    <a:lnTo>
                      <a:pt x="1" y="35"/>
                    </a:lnTo>
                    <a:lnTo>
                      <a:pt x="347" y="2022"/>
                    </a:lnTo>
                    <a:lnTo>
                      <a:pt x="528" y="1988"/>
                    </a:lnTo>
                    <a:lnTo>
                      <a:pt x="174"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8125774" y="3053303"/>
                <a:ext cx="15983" cy="62052"/>
              </a:xfrm>
              <a:custGeom>
                <a:avLst/>
                <a:gdLst/>
                <a:ahLst/>
                <a:cxnLst/>
                <a:rect l="l" t="t" r="r" b="b"/>
                <a:pathLst>
                  <a:path w="519" h="2015" extrusionOk="0">
                    <a:moveTo>
                      <a:pt x="173" y="1"/>
                    </a:moveTo>
                    <a:lnTo>
                      <a:pt x="0" y="36"/>
                    </a:lnTo>
                    <a:lnTo>
                      <a:pt x="346" y="2014"/>
                    </a:lnTo>
                    <a:lnTo>
                      <a:pt x="519" y="1980"/>
                    </a:lnTo>
                    <a:lnTo>
                      <a:pt x="173"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8163415" y="3046436"/>
                <a:ext cx="16260" cy="62021"/>
              </a:xfrm>
              <a:custGeom>
                <a:avLst/>
                <a:gdLst/>
                <a:ahLst/>
                <a:cxnLst/>
                <a:rect l="l" t="t" r="r" b="b"/>
                <a:pathLst>
                  <a:path w="528" h="2014" extrusionOk="0">
                    <a:moveTo>
                      <a:pt x="182" y="0"/>
                    </a:moveTo>
                    <a:lnTo>
                      <a:pt x="1" y="26"/>
                    </a:lnTo>
                    <a:lnTo>
                      <a:pt x="355" y="2013"/>
                    </a:lnTo>
                    <a:lnTo>
                      <a:pt x="528" y="1987"/>
                    </a:lnTo>
                    <a:lnTo>
                      <a:pt x="182"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8201477" y="3039784"/>
                <a:ext cx="16260" cy="62021"/>
              </a:xfrm>
              <a:custGeom>
                <a:avLst/>
                <a:gdLst/>
                <a:ahLst/>
                <a:cxnLst/>
                <a:rect l="l" t="t" r="r" b="b"/>
                <a:pathLst>
                  <a:path w="528" h="2014" extrusionOk="0">
                    <a:moveTo>
                      <a:pt x="173" y="0"/>
                    </a:moveTo>
                    <a:lnTo>
                      <a:pt x="0" y="26"/>
                    </a:lnTo>
                    <a:lnTo>
                      <a:pt x="346" y="2013"/>
                    </a:lnTo>
                    <a:lnTo>
                      <a:pt x="528" y="1987"/>
                    </a:lnTo>
                    <a:lnTo>
                      <a:pt x="17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8239263" y="3033132"/>
                <a:ext cx="16260" cy="62021"/>
              </a:xfrm>
              <a:custGeom>
                <a:avLst/>
                <a:gdLst/>
                <a:ahLst/>
                <a:cxnLst/>
                <a:rect l="l" t="t" r="r" b="b"/>
                <a:pathLst>
                  <a:path w="528" h="2014" extrusionOk="0">
                    <a:moveTo>
                      <a:pt x="182" y="0"/>
                    </a:moveTo>
                    <a:lnTo>
                      <a:pt x="0" y="26"/>
                    </a:lnTo>
                    <a:lnTo>
                      <a:pt x="355" y="2013"/>
                    </a:lnTo>
                    <a:lnTo>
                      <a:pt x="527" y="1987"/>
                    </a:lnTo>
                    <a:lnTo>
                      <a:pt x="182"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8277176" y="3030069"/>
                <a:ext cx="16260" cy="61744"/>
              </a:xfrm>
              <a:custGeom>
                <a:avLst/>
                <a:gdLst/>
                <a:ahLst/>
                <a:cxnLst/>
                <a:rect l="l" t="t" r="r" b="b"/>
                <a:pathLst>
                  <a:path w="528" h="2005" extrusionOk="0">
                    <a:moveTo>
                      <a:pt x="182" y="0"/>
                    </a:moveTo>
                    <a:lnTo>
                      <a:pt x="1" y="35"/>
                    </a:lnTo>
                    <a:lnTo>
                      <a:pt x="346" y="2005"/>
                    </a:lnTo>
                    <a:lnTo>
                      <a:pt x="528" y="1979"/>
                    </a:lnTo>
                    <a:lnTo>
                      <a:pt x="182"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8315080" y="3019552"/>
                <a:ext cx="16260" cy="62298"/>
              </a:xfrm>
              <a:custGeom>
                <a:avLst/>
                <a:gdLst/>
                <a:ahLst/>
                <a:cxnLst/>
                <a:rect l="l" t="t" r="r" b="b"/>
                <a:pathLst>
                  <a:path w="528" h="2023" extrusionOk="0">
                    <a:moveTo>
                      <a:pt x="182" y="0"/>
                    </a:moveTo>
                    <a:lnTo>
                      <a:pt x="1" y="35"/>
                    </a:lnTo>
                    <a:lnTo>
                      <a:pt x="355" y="2022"/>
                    </a:lnTo>
                    <a:lnTo>
                      <a:pt x="528" y="1988"/>
                    </a:lnTo>
                    <a:lnTo>
                      <a:pt x="182"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8353143" y="3012900"/>
                <a:ext cx="16260" cy="62298"/>
              </a:xfrm>
              <a:custGeom>
                <a:avLst/>
                <a:gdLst/>
                <a:ahLst/>
                <a:cxnLst/>
                <a:rect l="l" t="t" r="r" b="b"/>
                <a:pathLst>
                  <a:path w="528" h="2023" extrusionOk="0">
                    <a:moveTo>
                      <a:pt x="173" y="0"/>
                    </a:moveTo>
                    <a:lnTo>
                      <a:pt x="1" y="35"/>
                    </a:lnTo>
                    <a:lnTo>
                      <a:pt x="346" y="2022"/>
                    </a:lnTo>
                    <a:lnTo>
                      <a:pt x="528" y="1988"/>
                    </a:lnTo>
                    <a:lnTo>
                      <a:pt x="17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8390928" y="3006248"/>
                <a:ext cx="16260" cy="62298"/>
              </a:xfrm>
              <a:custGeom>
                <a:avLst/>
                <a:gdLst/>
                <a:ahLst/>
                <a:cxnLst/>
                <a:rect l="l" t="t" r="r" b="b"/>
                <a:pathLst>
                  <a:path w="528" h="2023" extrusionOk="0">
                    <a:moveTo>
                      <a:pt x="182" y="0"/>
                    </a:moveTo>
                    <a:lnTo>
                      <a:pt x="0" y="35"/>
                    </a:lnTo>
                    <a:lnTo>
                      <a:pt x="355" y="2022"/>
                    </a:lnTo>
                    <a:lnTo>
                      <a:pt x="528" y="1988"/>
                    </a:lnTo>
                    <a:lnTo>
                      <a:pt x="182"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8428991" y="2999596"/>
                <a:ext cx="16260" cy="62021"/>
              </a:xfrm>
              <a:custGeom>
                <a:avLst/>
                <a:gdLst/>
                <a:ahLst/>
                <a:cxnLst/>
                <a:rect l="l" t="t" r="r" b="b"/>
                <a:pathLst>
                  <a:path w="528" h="2014" extrusionOk="0">
                    <a:moveTo>
                      <a:pt x="173" y="0"/>
                    </a:moveTo>
                    <a:lnTo>
                      <a:pt x="0" y="26"/>
                    </a:lnTo>
                    <a:lnTo>
                      <a:pt x="346" y="2014"/>
                    </a:lnTo>
                    <a:lnTo>
                      <a:pt x="527" y="1988"/>
                    </a:lnTo>
                    <a:lnTo>
                      <a:pt x="17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8467023" y="2992945"/>
                <a:ext cx="16260" cy="62298"/>
              </a:xfrm>
              <a:custGeom>
                <a:avLst/>
                <a:gdLst/>
                <a:ahLst/>
                <a:cxnLst/>
                <a:rect l="l" t="t" r="r" b="b"/>
                <a:pathLst>
                  <a:path w="528" h="2023" extrusionOk="0">
                    <a:moveTo>
                      <a:pt x="173" y="0"/>
                    </a:moveTo>
                    <a:lnTo>
                      <a:pt x="1" y="26"/>
                    </a:lnTo>
                    <a:lnTo>
                      <a:pt x="346" y="2022"/>
                    </a:lnTo>
                    <a:lnTo>
                      <a:pt x="528" y="1988"/>
                    </a:lnTo>
                    <a:lnTo>
                      <a:pt x="17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8504808" y="2986293"/>
                <a:ext cx="16260" cy="62021"/>
              </a:xfrm>
              <a:custGeom>
                <a:avLst/>
                <a:gdLst/>
                <a:ahLst/>
                <a:cxnLst/>
                <a:rect l="l" t="t" r="r" b="b"/>
                <a:pathLst>
                  <a:path w="528" h="2014" extrusionOk="0">
                    <a:moveTo>
                      <a:pt x="173" y="0"/>
                    </a:moveTo>
                    <a:lnTo>
                      <a:pt x="1" y="26"/>
                    </a:lnTo>
                    <a:lnTo>
                      <a:pt x="346" y="2014"/>
                    </a:lnTo>
                    <a:lnTo>
                      <a:pt x="528" y="1988"/>
                    </a:lnTo>
                    <a:lnTo>
                      <a:pt x="173"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8542593" y="2979641"/>
                <a:ext cx="16260" cy="62021"/>
              </a:xfrm>
              <a:custGeom>
                <a:avLst/>
                <a:gdLst/>
                <a:ahLst/>
                <a:cxnLst/>
                <a:rect l="l" t="t" r="r" b="b"/>
                <a:pathLst>
                  <a:path w="528" h="2014" extrusionOk="0">
                    <a:moveTo>
                      <a:pt x="182" y="0"/>
                    </a:moveTo>
                    <a:lnTo>
                      <a:pt x="1" y="26"/>
                    </a:lnTo>
                    <a:lnTo>
                      <a:pt x="355" y="2014"/>
                    </a:lnTo>
                    <a:lnTo>
                      <a:pt x="528" y="1988"/>
                    </a:lnTo>
                    <a:lnTo>
                      <a:pt x="182"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8580786" y="2972577"/>
                <a:ext cx="15983" cy="61775"/>
              </a:xfrm>
              <a:custGeom>
                <a:avLst/>
                <a:gdLst/>
                <a:ahLst/>
                <a:cxnLst/>
                <a:rect l="l" t="t" r="r" b="b"/>
                <a:pathLst>
                  <a:path w="519" h="2006" extrusionOk="0">
                    <a:moveTo>
                      <a:pt x="173" y="1"/>
                    </a:moveTo>
                    <a:lnTo>
                      <a:pt x="0" y="27"/>
                    </a:lnTo>
                    <a:lnTo>
                      <a:pt x="346" y="2005"/>
                    </a:lnTo>
                    <a:lnTo>
                      <a:pt x="518" y="1979"/>
                    </a:lnTo>
                    <a:lnTo>
                      <a:pt x="173"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8618688" y="2966061"/>
                <a:ext cx="16260" cy="62298"/>
              </a:xfrm>
              <a:custGeom>
                <a:avLst/>
                <a:gdLst/>
                <a:ahLst/>
                <a:cxnLst/>
                <a:rect l="l" t="t" r="r" b="b"/>
                <a:pathLst>
                  <a:path w="528" h="2023" extrusionOk="0">
                    <a:moveTo>
                      <a:pt x="174" y="1"/>
                    </a:moveTo>
                    <a:lnTo>
                      <a:pt x="1" y="35"/>
                    </a:lnTo>
                    <a:lnTo>
                      <a:pt x="346" y="2023"/>
                    </a:lnTo>
                    <a:lnTo>
                      <a:pt x="528" y="1988"/>
                    </a:lnTo>
                    <a:lnTo>
                      <a:pt x="174"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8656473" y="2959409"/>
                <a:ext cx="16260" cy="62298"/>
              </a:xfrm>
              <a:custGeom>
                <a:avLst/>
                <a:gdLst/>
                <a:ahLst/>
                <a:cxnLst/>
                <a:rect l="l" t="t" r="r" b="b"/>
                <a:pathLst>
                  <a:path w="528" h="2023" extrusionOk="0">
                    <a:moveTo>
                      <a:pt x="182" y="1"/>
                    </a:moveTo>
                    <a:lnTo>
                      <a:pt x="1" y="35"/>
                    </a:lnTo>
                    <a:lnTo>
                      <a:pt x="355" y="2023"/>
                    </a:lnTo>
                    <a:lnTo>
                      <a:pt x="528" y="1988"/>
                    </a:lnTo>
                    <a:lnTo>
                      <a:pt x="182"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5"/>
            <p:cNvGrpSpPr/>
            <p:nvPr/>
          </p:nvGrpSpPr>
          <p:grpSpPr>
            <a:xfrm rot="-1611214">
              <a:off x="5436880" y="936149"/>
              <a:ext cx="801409" cy="1284300"/>
              <a:chOff x="5426232" y="1395700"/>
              <a:chExt cx="673086" cy="1078656"/>
            </a:xfrm>
          </p:grpSpPr>
          <p:sp>
            <p:nvSpPr>
              <p:cNvPr id="160" name="Google Shape;160;p15"/>
              <p:cNvSpPr/>
              <p:nvPr/>
            </p:nvSpPr>
            <p:spPr>
              <a:xfrm>
                <a:off x="5437380" y="1516725"/>
                <a:ext cx="648758" cy="945684"/>
              </a:xfrm>
              <a:custGeom>
                <a:avLst/>
                <a:gdLst/>
                <a:ahLst/>
                <a:cxnLst/>
                <a:rect l="l" t="t" r="r" b="b"/>
                <a:pathLst>
                  <a:path w="21067" h="30709" extrusionOk="0">
                    <a:moveTo>
                      <a:pt x="17316" y="0"/>
                    </a:moveTo>
                    <a:lnTo>
                      <a:pt x="15433" y="52"/>
                    </a:lnTo>
                    <a:lnTo>
                      <a:pt x="1" y="27546"/>
                    </a:lnTo>
                    <a:lnTo>
                      <a:pt x="5643" y="30708"/>
                    </a:lnTo>
                    <a:lnTo>
                      <a:pt x="21066" y="3223"/>
                    </a:lnTo>
                    <a:lnTo>
                      <a:pt x="20142" y="1581"/>
                    </a:lnTo>
                    <a:lnTo>
                      <a:pt x="18725" y="786"/>
                    </a:lnTo>
                    <a:lnTo>
                      <a:pt x="173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5437380" y="1516448"/>
                <a:ext cx="547905" cy="899645"/>
              </a:xfrm>
              <a:custGeom>
                <a:avLst/>
                <a:gdLst/>
                <a:ahLst/>
                <a:cxnLst/>
                <a:rect l="l" t="t" r="r" b="b"/>
                <a:pathLst>
                  <a:path w="17792" h="29214" extrusionOk="0">
                    <a:moveTo>
                      <a:pt x="17316" y="1"/>
                    </a:moveTo>
                    <a:lnTo>
                      <a:pt x="15433" y="61"/>
                    </a:lnTo>
                    <a:lnTo>
                      <a:pt x="1" y="27555"/>
                    </a:lnTo>
                    <a:lnTo>
                      <a:pt x="2965" y="29214"/>
                    </a:lnTo>
                    <a:cubicBezTo>
                      <a:pt x="5678" y="18578"/>
                      <a:pt x="10741" y="8684"/>
                      <a:pt x="17792" y="268"/>
                    </a:cubicBezTo>
                    <a:lnTo>
                      <a:pt x="17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5500201" y="1527626"/>
                <a:ext cx="537773" cy="899399"/>
              </a:xfrm>
              <a:custGeom>
                <a:avLst/>
                <a:gdLst/>
                <a:ahLst/>
                <a:cxnLst/>
                <a:rect l="l" t="t" r="r" b="b"/>
                <a:pathLst>
                  <a:path w="17463" h="29206" extrusionOk="0">
                    <a:moveTo>
                      <a:pt x="15916" y="0"/>
                    </a:moveTo>
                    <a:lnTo>
                      <a:pt x="0" y="28341"/>
                    </a:lnTo>
                    <a:lnTo>
                      <a:pt x="1555" y="29205"/>
                    </a:lnTo>
                    <a:lnTo>
                      <a:pt x="17463" y="873"/>
                    </a:lnTo>
                    <a:lnTo>
                      <a:pt x="159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5912608" y="1395700"/>
                <a:ext cx="186710" cy="220307"/>
              </a:xfrm>
              <a:custGeom>
                <a:avLst/>
                <a:gdLst/>
                <a:ahLst/>
                <a:cxnLst/>
                <a:rect l="l" t="t" r="r" b="b"/>
                <a:pathLst>
                  <a:path w="6063" h="7154" extrusionOk="0">
                    <a:moveTo>
                      <a:pt x="5803" y="0"/>
                    </a:moveTo>
                    <a:cubicBezTo>
                      <a:pt x="5757" y="0"/>
                      <a:pt x="5711" y="13"/>
                      <a:pt x="5669" y="42"/>
                    </a:cubicBezTo>
                    <a:lnTo>
                      <a:pt x="1" y="3982"/>
                    </a:lnTo>
                    <a:cubicBezTo>
                      <a:pt x="194" y="4090"/>
                      <a:pt x="359" y="4124"/>
                      <a:pt x="512" y="4124"/>
                    </a:cubicBezTo>
                    <a:cubicBezTo>
                      <a:pt x="768" y="4124"/>
                      <a:pt x="988" y="4030"/>
                      <a:pt x="1243" y="4030"/>
                    </a:cubicBezTo>
                    <a:cubicBezTo>
                      <a:pt x="1396" y="4030"/>
                      <a:pt x="1562" y="4064"/>
                      <a:pt x="1755" y="4172"/>
                    </a:cubicBezTo>
                    <a:cubicBezTo>
                      <a:pt x="2455" y="4570"/>
                      <a:pt x="2109" y="5174"/>
                      <a:pt x="2818" y="5572"/>
                    </a:cubicBezTo>
                    <a:cubicBezTo>
                      <a:pt x="3010" y="5680"/>
                      <a:pt x="3175" y="5714"/>
                      <a:pt x="3328" y="5714"/>
                    </a:cubicBezTo>
                    <a:cubicBezTo>
                      <a:pt x="3587" y="5714"/>
                      <a:pt x="3809" y="5616"/>
                      <a:pt x="4069" y="5616"/>
                    </a:cubicBezTo>
                    <a:cubicBezTo>
                      <a:pt x="4219" y="5616"/>
                      <a:pt x="4382" y="5649"/>
                      <a:pt x="4572" y="5753"/>
                    </a:cubicBezTo>
                    <a:cubicBezTo>
                      <a:pt x="5280" y="6151"/>
                      <a:pt x="4935" y="6756"/>
                      <a:pt x="5643" y="7153"/>
                    </a:cubicBezTo>
                    <a:lnTo>
                      <a:pt x="6049" y="258"/>
                    </a:lnTo>
                    <a:cubicBezTo>
                      <a:pt x="6062" y="110"/>
                      <a:pt x="5936" y="0"/>
                      <a:pt x="5803" y="0"/>
                    </a:cubicBezTo>
                    <a:close/>
                  </a:path>
                </a:pathLst>
              </a:custGeom>
              <a:solidFill>
                <a:srgbClr val="F2D6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5912608" y="1395762"/>
                <a:ext cx="185509" cy="138547"/>
              </a:xfrm>
              <a:custGeom>
                <a:avLst/>
                <a:gdLst/>
                <a:ahLst/>
                <a:cxnLst/>
                <a:rect l="l" t="t" r="r" b="b"/>
                <a:pathLst>
                  <a:path w="6024" h="4499" extrusionOk="0">
                    <a:moveTo>
                      <a:pt x="5807" y="0"/>
                    </a:moveTo>
                    <a:cubicBezTo>
                      <a:pt x="5760" y="0"/>
                      <a:pt x="5711" y="16"/>
                      <a:pt x="5669" y="49"/>
                    </a:cubicBezTo>
                    <a:lnTo>
                      <a:pt x="1" y="3980"/>
                    </a:lnTo>
                    <a:cubicBezTo>
                      <a:pt x="192" y="4088"/>
                      <a:pt x="356" y="4122"/>
                      <a:pt x="509" y="4122"/>
                    </a:cubicBezTo>
                    <a:cubicBezTo>
                      <a:pt x="763" y="4122"/>
                      <a:pt x="984" y="4028"/>
                      <a:pt x="1239" y="4028"/>
                    </a:cubicBezTo>
                    <a:cubicBezTo>
                      <a:pt x="1391" y="4028"/>
                      <a:pt x="1555" y="4062"/>
                      <a:pt x="1746" y="4170"/>
                    </a:cubicBezTo>
                    <a:cubicBezTo>
                      <a:pt x="1893" y="4248"/>
                      <a:pt x="2014" y="4360"/>
                      <a:pt x="2109" y="4498"/>
                    </a:cubicBezTo>
                    <a:cubicBezTo>
                      <a:pt x="3353" y="2995"/>
                      <a:pt x="4658" y="1543"/>
                      <a:pt x="6023" y="144"/>
                    </a:cubicBezTo>
                    <a:cubicBezTo>
                      <a:pt x="5984" y="54"/>
                      <a:pt x="5897" y="0"/>
                      <a:pt x="5807" y="0"/>
                    </a:cubicBezTo>
                    <a:close/>
                  </a:path>
                </a:pathLst>
              </a:custGeom>
              <a:solidFill>
                <a:srgbClr val="E5C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6018512" y="1395793"/>
                <a:ext cx="80406" cy="91153"/>
              </a:xfrm>
              <a:custGeom>
                <a:avLst/>
                <a:gdLst/>
                <a:ahLst/>
                <a:cxnLst/>
                <a:rect l="l" t="t" r="r" b="b"/>
                <a:pathLst>
                  <a:path w="2611" h="2960" extrusionOk="0">
                    <a:moveTo>
                      <a:pt x="2368" y="1"/>
                    </a:moveTo>
                    <a:cubicBezTo>
                      <a:pt x="2321" y="1"/>
                      <a:pt x="2273" y="15"/>
                      <a:pt x="2230" y="48"/>
                    </a:cubicBezTo>
                    <a:lnTo>
                      <a:pt x="1" y="1594"/>
                    </a:lnTo>
                    <a:lnTo>
                      <a:pt x="2446" y="2959"/>
                    </a:lnTo>
                    <a:lnTo>
                      <a:pt x="2610" y="264"/>
                    </a:lnTo>
                    <a:cubicBezTo>
                      <a:pt x="2610" y="238"/>
                      <a:pt x="2610" y="212"/>
                      <a:pt x="2602" y="186"/>
                    </a:cubicBezTo>
                    <a:cubicBezTo>
                      <a:pt x="2572" y="73"/>
                      <a:pt x="2472" y="1"/>
                      <a:pt x="2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6018512" y="1395762"/>
                <a:ext cx="79605" cy="62699"/>
              </a:xfrm>
              <a:custGeom>
                <a:avLst/>
                <a:gdLst/>
                <a:ahLst/>
                <a:cxnLst/>
                <a:rect l="l" t="t" r="r" b="b"/>
                <a:pathLst>
                  <a:path w="2585" h="2036" extrusionOk="0">
                    <a:moveTo>
                      <a:pt x="2368" y="0"/>
                    </a:moveTo>
                    <a:cubicBezTo>
                      <a:pt x="2321" y="0"/>
                      <a:pt x="2272" y="16"/>
                      <a:pt x="2230" y="49"/>
                    </a:cubicBezTo>
                    <a:lnTo>
                      <a:pt x="1" y="1587"/>
                    </a:lnTo>
                    <a:lnTo>
                      <a:pt x="804" y="2036"/>
                    </a:lnTo>
                    <a:cubicBezTo>
                      <a:pt x="1383" y="1397"/>
                      <a:pt x="1979" y="766"/>
                      <a:pt x="2584" y="144"/>
                    </a:cubicBezTo>
                    <a:cubicBezTo>
                      <a:pt x="2545" y="54"/>
                      <a:pt x="2458" y="0"/>
                      <a:pt x="2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5426232" y="2353025"/>
                <a:ext cx="196133" cy="121332"/>
              </a:xfrm>
              <a:custGeom>
                <a:avLst/>
                <a:gdLst/>
                <a:ahLst/>
                <a:cxnLst/>
                <a:rect l="l" t="t" r="r" b="b"/>
                <a:pathLst>
                  <a:path w="6369" h="3940" extrusionOk="0">
                    <a:moveTo>
                      <a:pt x="1309" y="1"/>
                    </a:moveTo>
                    <a:cubicBezTo>
                      <a:pt x="851" y="1"/>
                      <a:pt x="510" y="127"/>
                      <a:pt x="363" y="389"/>
                    </a:cubicBezTo>
                    <a:cubicBezTo>
                      <a:pt x="0" y="1037"/>
                      <a:pt x="959" y="2273"/>
                      <a:pt x="2523" y="3145"/>
                    </a:cubicBezTo>
                    <a:cubicBezTo>
                      <a:pt x="3450" y="3665"/>
                      <a:pt x="4376" y="3940"/>
                      <a:pt x="5052" y="3940"/>
                    </a:cubicBezTo>
                    <a:cubicBezTo>
                      <a:pt x="5511" y="3940"/>
                      <a:pt x="5855" y="3813"/>
                      <a:pt x="6005" y="3551"/>
                    </a:cubicBezTo>
                    <a:cubicBezTo>
                      <a:pt x="6368" y="2903"/>
                      <a:pt x="5400" y="1668"/>
                      <a:pt x="3845" y="795"/>
                    </a:cubicBezTo>
                    <a:cubicBezTo>
                      <a:pt x="2913" y="275"/>
                      <a:pt x="1985" y="1"/>
                      <a:pt x="1309" y="1"/>
                    </a:cubicBezTo>
                    <a:close/>
                  </a:path>
                </a:pathLst>
              </a:custGeom>
              <a:solidFill>
                <a:srgbClr val="F2D6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5426232" y="2352871"/>
                <a:ext cx="113356" cy="104487"/>
              </a:xfrm>
              <a:custGeom>
                <a:avLst/>
                <a:gdLst/>
                <a:ahLst/>
                <a:cxnLst/>
                <a:rect l="l" t="t" r="r" b="b"/>
                <a:pathLst>
                  <a:path w="3681" h="3393" extrusionOk="0">
                    <a:moveTo>
                      <a:pt x="1307" y="0"/>
                    </a:moveTo>
                    <a:cubicBezTo>
                      <a:pt x="851" y="0"/>
                      <a:pt x="511" y="126"/>
                      <a:pt x="363" y="385"/>
                    </a:cubicBezTo>
                    <a:cubicBezTo>
                      <a:pt x="0" y="1042"/>
                      <a:pt x="959" y="2278"/>
                      <a:pt x="2523" y="3150"/>
                    </a:cubicBezTo>
                    <a:cubicBezTo>
                      <a:pt x="2687" y="3237"/>
                      <a:pt x="2843" y="3323"/>
                      <a:pt x="2998" y="3392"/>
                    </a:cubicBezTo>
                    <a:cubicBezTo>
                      <a:pt x="3206" y="2494"/>
                      <a:pt x="3439" y="1604"/>
                      <a:pt x="3681" y="714"/>
                    </a:cubicBezTo>
                    <a:cubicBezTo>
                      <a:pt x="2805" y="245"/>
                      <a:pt x="1943" y="0"/>
                      <a:pt x="1307" y="0"/>
                    </a:cubicBezTo>
                    <a:close/>
                  </a:path>
                </a:pathLst>
              </a:custGeom>
              <a:solidFill>
                <a:srgbClr val="E5C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5483418" y="2388439"/>
                <a:ext cx="81453" cy="50411"/>
              </a:xfrm>
              <a:custGeom>
                <a:avLst/>
                <a:gdLst/>
                <a:ahLst/>
                <a:cxnLst/>
                <a:rect l="l" t="t" r="r" b="b"/>
                <a:pathLst>
                  <a:path w="2645" h="1637" extrusionOk="0">
                    <a:moveTo>
                      <a:pt x="552" y="1"/>
                    </a:moveTo>
                    <a:cubicBezTo>
                      <a:pt x="360" y="1"/>
                      <a:pt x="216" y="54"/>
                      <a:pt x="156" y="164"/>
                    </a:cubicBezTo>
                    <a:cubicBezTo>
                      <a:pt x="1" y="431"/>
                      <a:pt x="407" y="941"/>
                      <a:pt x="1055" y="1304"/>
                    </a:cubicBezTo>
                    <a:cubicBezTo>
                      <a:pt x="1437" y="1521"/>
                      <a:pt x="1823" y="1636"/>
                      <a:pt x="2105" y="1636"/>
                    </a:cubicBezTo>
                    <a:cubicBezTo>
                      <a:pt x="2293" y="1636"/>
                      <a:pt x="2435" y="1584"/>
                      <a:pt x="2498" y="1477"/>
                    </a:cubicBezTo>
                    <a:cubicBezTo>
                      <a:pt x="2645" y="1209"/>
                      <a:pt x="2247" y="699"/>
                      <a:pt x="1599" y="328"/>
                    </a:cubicBezTo>
                    <a:cubicBezTo>
                      <a:pt x="1216" y="113"/>
                      <a:pt x="832"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5483695" y="2388439"/>
                <a:ext cx="49518" cy="44684"/>
              </a:xfrm>
              <a:custGeom>
                <a:avLst/>
                <a:gdLst/>
                <a:ahLst/>
                <a:cxnLst/>
                <a:rect l="l" t="t" r="r" b="b"/>
                <a:pathLst>
                  <a:path w="1608" h="1451" extrusionOk="0">
                    <a:moveTo>
                      <a:pt x="543" y="1"/>
                    </a:moveTo>
                    <a:cubicBezTo>
                      <a:pt x="351" y="1"/>
                      <a:pt x="207" y="54"/>
                      <a:pt x="147" y="164"/>
                    </a:cubicBezTo>
                    <a:cubicBezTo>
                      <a:pt x="0" y="431"/>
                      <a:pt x="398" y="950"/>
                      <a:pt x="1037" y="1304"/>
                    </a:cubicBezTo>
                    <a:cubicBezTo>
                      <a:pt x="1132" y="1356"/>
                      <a:pt x="1227" y="1408"/>
                      <a:pt x="1331" y="1451"/>
                    </a:cubicBezTo>
                    <a:cubicBezTo>
                      <a:pt x="1417" y="1079"/>
                      <a:pt x="1512" y="708"/>
                      <a:pt x="1607" y="345"/>
                    </a:cubicBezTo>
                    <a:lnTo>
                      <a:pt x="1590" y="328"/>
                    </a:lnTo>
                    <a:cubicBezTo>
                      <a:pt x="1207" y="113"/>
                      <a:pt x="823" y="1"/>
                      <a:pt x="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15"/>
            <p:cNvGrpSpPr/>
            <p:nvPr/>
          </p:nvGrpSpPr>
          <p:grpSpPr>
            <a:xfrm rot="-4599959">
              <a:off x="6476243" y="439797"/>
              <a:ext cx="475115" cy="520987"/>
              <a:chOff x="3475553" y="575322"/>
              <a:chExt cx="720849" cy="790446"/>
            </a:xfrm>
          </p:grpSpPr>
          <p:sp>
            <p:nvSpPr>
              <p:cNvPr id="172" name="Google Shape;172;p15"/>
              <p:cNvSpPr/>
              <p:nvPr/>
            </p:nvSpPr>
            <p:spPr>
              <a:xfrm>
                <a:off x="3483529" y="641438"/>
                <a:ext cx="695043" cy="706684"/>
              </a:xfrm>
              <a:custGeom>
                <a:avLst/>
                <a:gdLst/>
                <a:ahLst/>
                <a:cxnLst/>
                <a:rect l="l" t="t" r="r" b="b"/>
                <a:pathLst>
                  <a:path w="22570" h="22948" extrusionOk="0">
                    <a:moveTo>
                      <a:pt x="10295" y="0"/>
                    </a:moveTo>
                    <a:cubicBezTo>
                      <a:pt x="10222" y="0"/>
                      <a:pt x="10151" y="33"/>
                      <a:pt x="10110" y="100"/>
                    </a:cubicBezTo>
                    <a:lnTo>
                      <a:pt x="78" y="13778"/>
                    </a:lnTo>
                    <a:cubicBezTo>
                      <a:pt x="1" y="13890"/>
                      <a:pt x="27" y="14037"/>
                      <a:pt x="130" y="14115"/>
                    </a:cubicBezTo>
                    <a:lnTo>
                      <a:pt x="12132" y="22902"/>
                    </a:lnTo>
                    <a:cubicBezTo>
                      <a:pt x="12173" y="22933"/>
                      <a:pt x="12222" y="22947"/>
                      <a:pt x="12270" y="22947"/>
                    </a:cubicBezTo>
                    <a:cubicBezTo>
                      <a:pt x="12345" y="22947"/>
                      <a:pt x="12418" y="22913"/>
                      <a:pt x="12460" y="22850"/>
                    </a:cubicBezTo>
                    <a:lnTo>
                      <a:pt x="22492" y="9164"/>
                    </a:lnTo>
                    <a:cubicBezTo>
                      <a:pt x="22570" y="9060"/>
                      <a:pt x="22544" y="8913"/>
                      <a:pt x="22440" y="8835"/>
                    </a:cubicBezTo>
                    <a:lnTo>
                      <a:pt x="10438" y="48"/>
                    </a:lnTo>
                    <a:cubicBezTo>
                      <a:pt x="10396" y="16"/>
                      <a:pt x="10345" y="0"/>
                      <a:pt x="10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484053" y="641346"/>
                <a:ext cx="461956" cy="568353"/>
              </a:xfrm>
              <a:custGeom>
                <a:avLst/>
                <a:gdLst/>
                <a:ahLst/>
                <a:cxnLst/>
                <a:rect l="l" t="t" r="r" b="b"/>
                <a:pathLst>
                  <a:path w="15001" h="18456" extrusionOk="0">
                    <a:moveTo>
                      <a:pt x="10287" y="1"/>
                    </a:moveTo>
                    <a:cubicBezTo>
                      <a:pt x="10217" y="1"/>
                      <a:pt x="10148" y="32"/>
                      <a:pt x="10102" y="94"/>
                    </a:cubicBezTo>
                    <a:lnTo>
                      <a:pt x="79" y="13781"/>
                    </a:lnTo>
                    <a:cubicBezTo>
                      <a:pt x="1" y="13884"/>
                      <a:pt x="27" y="14031"/>
                      <a:pt x="131" y="14109"/>
                    </a:cubicBezTo>
                    <a:lnTo>
                      <a:pt x="6058" y="18455"/>
                    </a:lnTo>
                    <a:cubicBezTo>
                      <a:pt x="7769" y="12778"/>
                      <a:pt x="10836" y="7611"/>
                      <a:pt x="15001" y="3395"/>
                    </a:cubicBezTo>
                    <a:lnTo>
                      <a:pt x="10421" y="42"/>
                    </a:lnTo>
                    <a:cubicBezTo>
                      <a:pt x="10380" y="15"/>
                      <a:pt x="10333" y="1"/>
                      <a:pt x="102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3542871" y="722183"/>
                <a:ext cx="576359" cy="545256"/>
              </a:xfrm>
              <a:custGeom>
                <a:avLst/>
                <a:gdLst/>
                <a:ahLst/>
                <a:cxnLst/>
                <a:rect l="l" t="t" r="r" b="b"/>
                <a:pathLst>
                  <a:path w="18716" h="17706" extrusionOk="0">
                    <a:moveTo>
                      <a:pt x="6334" y="1"/>
                    </a:moveTo>
                    <a:lnTo>
                      <a:pt x="1" y="8633"/>
                    </a:lnTo>
                    <a:lnTo>
                      <a:pt x="12382" y="17705"/>
                    </a:lnTo>
                    <a:lnTo>
                      <a:pt x="18716" y="9065"/>
                    </a:lnTo>
                    <a:lnTo>
                      <a:pt x="63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3543148" y="721937"/>
                <a:ext cx="333171" cy="385831"/>
              </a:xfrm>
              <a:custGeom>
                <a:avLst/>
                <a:gdLst/>
                <a:ahLst/>
                <a:cxnLst/>
                <a:rect l="l" t="t" r="r" b="b"/>
                <a:pathLst>
                  <a:path w="10819" h="12529" extrusionOk="0">
                    <a:moveTo>
                      <a:pt x="6325" y="0"/>
                    </a:moveTo>
                    <a:lnTo>
                      <a:pt x="0" y="8641"/>
                    </a:lnTo>
                    <a:lnTo>
                      <a:pt x="5305" y="12529"/>
                    </a:lnTo>
                    <a:cubicBezTo>
                      <a:pt x="6679" y="9194"/>
                      <a:pt x="8537" y="6074"/>
                      <a:pt x="10818" y="3284"/>
                    </a:cubicBezTo>
                    <a:lnTo>
                      <a:pt x="6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3823845" y="575506"/>
                <a:ext cx="372558" cy="324179"/>
              </a:xfrm>
              <a:custGeom>
                <a:avLst/>
                <a:gdLst/>
                <a:ahLst/>
                <a:cxnLst/>
                <a:rect l="l" t="t" r="r" b="b"/>
                <a:pathLst>
                  <a:path w="12098" h="10527" extrusionOk="0">
                    <a:moveTo>
                      <a:pt x="2289" y="1"/>
                    </a:moveTo>
                    <a:cubicBezTo>
                      <a:pt x="2069" y="1"/>
                      <a:pt x="1853" y="100"/>
                      <a:pt x="1712" y="288"/>
                    </a:cubicBezTo>
                    <a:lnTo>
                      <a:pt x="1" y="2630"/>
                    </a:lnTo>
                    <a:lnTo>
                      <a:pt x="10776" y="10527"/>
                    </a:lnTo>
                    <a:lnTo>
                      <a:pt x="11095" y="10095"/>
                    </a:lnTo>
                    <a:cubicBezTo>
                      <a:pt x="12098" y="8721"/>
                      <a:pt x="11804" y="6803"/>
                      <a:pt x="10439" y="5801"/>
                    </a:cubicBezTo>
                    <a:lnTo>
                      <a:pt x="2705" y="133"/>
                    </a:lnTo>
                    <a:cubicBezTo>
                      <a:pt x="2579" y="44"/>
                      <a:pt x="2433" y="1"/>
                      <a:pt x="22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3823845" y="575322"/>
                <a:ext cx="206265" cy="170574"/>
              </a:xfrm>
              <a:custGeom>
                <a:avLst/>
                <a:gdLst/>
                <a:ahLst/>
                <a:cxnLst/>
                <a:rect l="l" t="t" r="r" b="b"/>
                <a:pathLst>
                  <a:path w="6698" h="5539" extrusionOk="0">
                    <a:moveTo>
                      <a:pt x="2292" y="0"/>
                    </a:moveTo>
                    <a:cubicBezTo>
                      <a:pt x="2075" y="0"/>
                      <a:pt x="1860" y="102"/>
                      <a:pt x="1720" y="294"/>
                    </a:cubicBezTo>
                    <a:lnTo>
                      <a:pt x="1" y="2636"/>
                    </a:lnTo>
                    <a:lnTo>
                      <a:pt x="3967" y="5539"/>
                    </a:lnTo>
                    <a:cubicBezTo>
                      <a:pt x="4831" y="4666"/>
                      <a:pt x="5747" y="3837"/>
                      <a:pt x="6697" y="3059"/>
                    </a:cubicBezTo>
                    <a:lnTo>
                      <a:pt x="2705" y="139"/>
                    </a:lnTo>
                    <a:cubicBezTo>
                      <a:pt x="2581" y="45"/>
                      <a:pt x="2436" y="0"/>
                      <a:pt x="22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3475553" y="1089660"/>
                <a:ext cx="362704" cy="276108"/>
              </a:xfrm>
              <a:custGeom>
                <a:avLst/>
                <a:gdLst/>
                <a:ahLst/>
                <a:cxnLst/>
                <a:rect l="l" t="t" r="r" b="b"/>
                <a:pathLst>
                  <a:path w="11778" h="8966" extrusionOk="0">
                    <a:moveTo>
                      <a:pt x="1003" y="0"/>
                    </a:moveTo>
                    <a:lnTo>
                      <a:pt x="225" y="1063"/>
                    </a:lnTo>
                    <a:cubicBezTo>
                      <a:pt x="0" y="1383"/>
                      <a:pt x="61" y="1823"/>
                      <a:pt x="381" y="2057"/>
                    </a:cubicBezTo>
                    <a:lnTo>
                      <a:pt x="9445" y="8693"/>
                    </a:lnTo>
                    <a:cubicBezTo>
                      <a:pt x="9697" y="8876"/>
                      <a:pt x="9991" y="8965"/>
                      <a:pt x="10282" y="8965"/>
                    </a:cubicBezTo>
                    <a:cubicBezTo>
                      <a:pt x="10719" y="8965"/>
                      <a:pt x="11149" y="8765"/>
                      <a:pt x="11423" y="8382"/>
                    </a:cubicBezTo>
                    <a:lnTo>
                      <a:pt x="11777" y="7898"/>
                    </a:lnTo>
                    <a:lnTo>
                      <a:pt x="10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a:off x="3475553" y="1089660"/>
                <a:ext cx="194809" cy="184431"/>
              </a:xfrm>
              <a:custGeom>
                <a:avLst/>
                <a:gdLst/>
                <a:ahLst/>
                <a:cxnLst/>
                <a:rect l="l" t="t" r="r" b="b"/>
                <a:pathLst>
                  <a:path w="6326" h="5989" extrusionOk="0">
                    <a:moveTo>
                      <a:pt x="1011" y="0"/>
                    </a:moveTo>
                    <a:lnTo>
                      <a:pt x="234" y="1054"/>
                    </a:lnTo>
                    <a:cubicBezTo>
                      <a:pt x="0" y="1374"/>
                      <a:pt x="70" y="1815"/>
                      <a:pt x="389" y="2048"/>
                    </a:cubicBezTo>
                    <a:lnTo>
                      <a:pt x="5772" y="5988"/>
                    </a:lnTo>
                    <a:cubicBezTo>
                      <a:pt x="5937" y="5288"/>
                      <a:pt x="6118" y="4588"/>
                      <a:pt x="6325" y="3897"/>
                    </a:cubicBezTo>
                    <a:lnTo>
                      <a:pt x="10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5"/>
            <p:cNvGrpSpPr/>
            <p:nvPr/>
          </p:nvGrpSpPr>
          <p:grpSpPr>
            <a:xfrm rot="-142832">
              <a:off x="7204630" y="4079689"/>
              <a:ext cx="481167" cy="390089"/>
              <a:chOff x="3945978" y="3706896"/>
              <a:chExt cx="642630" cy="520990"/>
            </a:xfrm>
          </p:grpSpPr>
          <p:sp>
            <p:nvSpPr>
              <p:cNvPr id="181" name="Google Shape;181;p15"/>
              <p:cNvSpPr/>
              <p:nvPr/>
            </p:nvSpPr>
            <p:spPr>
              <a:xfrm>
                <a:off x="3945978" y="3706896"/>
                <a:ext cx="642630" cy="520990"/>
              </a:xfrm>
              <a:custGeom>
                <a:avLst/>
                <a:gdLst/>
                <a:ahLst/>
                <a:cxnLst/>
                <a:rect l="l" t="t" r="r" b="b"/>
                <a:pathLst>
                  <a:path w="20868" h="16918" extrusionOk="0">
                    <a:moveTo>
                      <a:pt x="5237" y="1"/>
                    </a:moveTo>
                    <a:cubicBezTo>
                      <a:pt x="4929" y="1"/>
                      <a:pt x="4619" y="32"/>
                      <a:pt x="4313" y="94"/>
                    </a:cubicBezTo>
                    <a:cubicBezTo>
                      <a:pt x="3111" y="336"/>
                      <a:pt x="2066" y="1053"/>
                      <a:pt x="1392" y="2072"/>
                    </a:cubicBezTo>
                    <a:lnTo>
                      <a:pt x="1375" y="2098"/>
                    </a:lnTo>
                    <a:cubicBezTo>
                      <a:pt x="1" y="4215"/>
                      <a:pt x="588" y="7049"/>
                      <a:pt x="2697" y="8441"/>
                    </a:cubicBezTo>
                    <a:lnTo>
                      <a:pt x="14655" y="16312"/>
                    </a:lnTo>
                    <a:cubicBezTo>
                      <a:pt x="15278" y="16722"/>
                      <a:pt x="15980" y="16918"/>
                      <a:pt x="16674" y="16918"/>
                    </a:cubicBezTo>
                    <a:cubicBezTo>
                      <a:pt x="17868" y="16918"/>
                      <a:pt x="19040" y="16337"/>
                      <a:pt x="19744" y="15266"/>
                    </a:cubicBezTo>
                    <a:lnTo>
                      <a:pt x="19762" y="15241"/>
                    </a:lnTo>
                    <a:cubicBezTo>
                      <a:pt x="20868" y="13547"/>
                      <a:pt x="20392" y="11275"/>
                      <a:pt x="18708" y="10169"/>
                    </a:cubicBezTo>
                    <a:lnTo>
                      <a:pt x="8901" y="3714"/>
                    </a:lnTo>
                    <a:cubicBezTo>
                      <a:pt x="8421" y="3387"/>
                      <a:pt x="7875" y="3230"/>
                      <a:pt x="7336" y="3230"/>
                    </a:cubicBezTo>
                    <a:cubicBezTo>
                      <a:pt x="6438" y="3230"/>
                      <a:pt x="5559" y="3665"/>
                      <a:pt x="5030" y="4475"/>
                    </a:cubicBezTo>
                    <a:cubicBezTo>
                      <a:pt x="4183" y="5762"/>
                      <a:pt x="4563" y="7499"/>
                      <a:pt x="5876" y="8320"/>
                    </a:cubicBezTo>
                    <a:lnTo>
                      <a:pt x="10793" y="11456"/>
                    </a:lnTo>
                    <a:cubicBezTo>
                      <a:pt x="10891" y="11522"/>
                      <a:pt x="11003" y="11554"/>
                      <a:pt x="11113" y="11554"/>
                    </a:cubicBezTo>
                    <a:cubicBezTo>
                      <a:pt x="11306" y="11554"/>
                      <a:pt x="11495" y="11459"/>
                      <a:pt x="11605" y="11283"/>
                    </a:cubicBezTo>
                    <a:cubicBezTo>
                      <a:pt x="11778" y="11015"/>
                      <a:pt x="11691" y="10644"/>
                      <a:pt x="11415" y="10480"/>
                    </a:cubicBezTo>
                    <a:lnTo>
                      <a:pt x="6499" y="7352"/>
                    </a:lnTo>
                    <a:cubicBezTo>
                      <a:pt x="5764" y="6868"/>
                      <a:pt x="5557" y="5883"/>
                      <a:pt x="6041" y="5148"/>
                    </a:cubicBezTo>
                    <a:lnTo>
                      <a:pt x="6049" y="5140"/>
                    </a:lnTo>
                    <a:cubicBezTo>
                      <a:pt x="6355" y="4670"/>
                      <a:pt x="6864" y="4418"/>
                      <a:pt x="7383" y="4418"/>
                    </a:cubicBezTo>
                    <a:cubicBezTo>
                      <a:pt x="7685" y="4418"/>
                      <a:pt x="7991" y="4504"/>
                      <a:pt x="8261" y="4682"/>
                    </a:cubicBezTo>
                    <a:lnTo>
                      <a:pt x="18068" y="11128"/>
                    </a:lnTo>
                    <a:cubicBezTo>
                      <a:pt x="19226" y="11897"/>
                      <a:pt x="19554" y="13452"/>
                      <a:pt x="18794" y="14610"/>
                    </a:cubicBezTo>
                    <a:lnTo>
                      <a:pt x="18785" y="14627"/>
                    </a:lnTo>
                    <a:cubicBezTo>
                      <a:pt x="18300" y="15364"/>
                      <a:pt x="17496" y="15763"/>
                      <a:pt x="16679" y="15763"/>
                    </a:cubicBezTo>
                    <a:cubicBezTo>
                      <a:pt x="16202" y="15763"/>
                      <a:pt x="15721" y="15627"/>
                      <a:pt x="15295" y="15344"/>
                    </a:cubicBezTo>
                    <a:lnTo>
                      <a:pt x="3336" y="7473"/>
                    </a:lnTo>
                    <a:cubicBezTo>
                      <a:pt x="1764" y="6419"/>
                      <a:pt x="1332" y="4293"/>
                      <a:pt x="2377" y="2712"/>
                    </a:cubicBezTo>
                    <a:cubicBezTo>
                      <a:pt x="3041" y="1708"/>
                      <a:pt x="4137" y="1163"/>
                      <a:pt x="5256" y="1163"/>
                    </a:cubicBezTo>
                    <a:cubicBezTo>
                      <a:pt x="5899" y="1163"/>
                      <a:pt x="6549" y="1343"/>
                      <a:pt x="7129" y="1718"/>
                    </a:cubicBezTo>
                    <a:lnTo>
                      <a:pt x="11320" y="4492"/>
                    </a:lnTo>
                    <a:cubicBezTo>
                      <a:pt x="11416" y="4556"/>
                      <a:pt x="11526" y="4586"/>
                      <a:pt x="11635" y="4586"/>
                    </a:cubicBezTo>
                    <a:cubicBezTo>
                      <a:pt x="11821" y="4586"/>
                      <a:pt x="12006" y="4497"/>
                      <a:pt x="12115" y="4328"/>
                    </a:cubicBezTo>
                    <a:cubicBezTo>
                      <a:pt x="12288" y="4060"/>
                      <a:pt x="12210" y="3706"/>
                      <a:pt x="11951" y="3533"/>
                    </a:cubicBezTo>
                    <a:lnTo>
                      <a:pt x="7769" y="759"/>
                    </a:lnTo>
                    <a:cubicBezTo>
                      <a:pt x="7011" y="258"/>
                      <a:pt x="6129" y="1"/>
                      <a:pt x="52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3946255" y="3737722"/>
                <a:ext cx="622921" cy="490102"/>
              </a:xfrm>
              <a:custGeom>
                <a:avLst/>
                <a:gdLst/>
                <a:ahLst/>
                <a:cxnLst/>
                <a:rect l="l" t="t" r="r" b="b"/>
                <a:pathLst>
                  <a:path w="20228" h="15915" extrusionOk="0">
                    <a:moveTo>
                      <a:pt x="2368" y="0"/>
                    </a:moveTo>
                    <a:cubicBezTo>
                      <a:pt x="1988" y="302"/>
                      <a:pt x="1660" y="665"/>
                      <a:pt x="1392" y="1071"/>
                    </a:cubicBezTo>
                    <a:cubicBezTo>
                      <a:pt x="1383" y="1080"/>
                      <a:pt x="1374" y="1089"/>
                      <a:pt x="1374" y="1097"/>
                    </a:cubicBezTo>
                    <a:cubicBezTo>
                      <a:pt x="1" y="3214"/>
                      <a:pt x="588" y="6048"/>
                      <a:pt x="2696" y="7448"/>
                    </a:cubicBezTo>
                    <a:lnTo>
                      <a:pt x="14655" y="15311"/>
                    </a:lnTo>
                    <a:cubicBezTo>
                      <a:pt x="15256" y="15708"/>
                      <a:pt x="15953" y="15915"/>
                      <a:pt x="16663" y="15915"/>
                    </a:cubicBezTo>
                    <a:cubicBezTo>
                      <a:pt x="16912" y="15915"/>
                      <a:pt x="17162" y="15890"/>
                      <a:pt x="17411" y="15838"/>
                    </a:cubicBezTo>
                    <a:cubicBezTo>
                      <a:pt x="18362" y="15648"/>
                      <a:pt x="19208" y="15078"/>
                      <a:pt x="19744" y="14265"/>
                    </a:cubicBezTo>
                    <a:lnTo>
                      <a:pt x="19753" y="14240"/>
                    </a:lnTo>
                    <a:cubicBezTo>
                      <a:pt x="19969" y="13911"/>
                      <a:pt x="20124" y="13548"/>
                      <a:pt x="20228" y="13168"/>
                    </a:cubicBezTo>
                    <a:cubicBezTo>
                      <a:pt x="19865" y="13039"/>
                      <a:pt x="19502" y="12900"/>
                      <a:pt x="19148" y="12753"/>
                    </a:cubicBezTo>
                    <a:cubicBezTo>
                      <a:pt x="19087" y="13056"/>
                      <a:pt x="18966" y="13350"/>
                      <a:pt x="18794" y="13617"/>
                    </a:cubicBezTo>
                    <a:lnTo>
                      <a:pt x="18785" y="13635"/>
                    </a:lnTo>
                    <a:cubicBezTo>
                      <a:pt x="18298" y="14368"/>
                      <a:pt x="17493" y="14765"/>
                      <a:pt x="16672" y="14765"/>
                    </a:cubicBezTo>
                    <a:cubicBezTo>
                      <a:pt x="16196" y="14765"/>
                      <a:pt x="15714" y="14631"/>
                      <a:pt x="15286" y="14352"/>
                    </a:cubicBezTo>
                    <a:lnTo>
                      <a:pt x="3327" y="6480"/>
                    </a:lnTo>
                    <a:cubicBezTo>
                      <a:pt x="1374" y="5193"/>
                      <a:pt x="1245" y="2368"/>
                      <a:pt x="3085" y="907"/>
                    </a:cubicBezTo>
                    <a:cubicBezTo>
                      <a:pt x="2835" y="614"/>
                      <a:pt x="2601" y="311"/>
                      <a:pt x="23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4076641" y="3840146"/>
                <a:ext cx="237460" cy="222648"/>
              </a:xfrm>
              <a:custGeom>
                <a:avLst/>
                <a:gdLst/>
                <a:ahLst/>
                <a:cxnLst/>
                <a:rect l="l" t="t" r="r" b="b"/>
                <a:pathLst>
                  <a:path w="7711" h="7230" extrusionOk="0">
                    <a:moveTo>
                      <a:pt x="968" y="1"/>
                    </a:moveTo>
                    <a:cubicBezTo>
                      <a:pt x="925" y="61"/>
                      <a:pt x="882" y="113"/>
                      <a:pt x="839" y="182"/>
                    </a:cubicBezTo>
                    <a:cubicBezTo>
                      <a:pt x="0" y="1452"/>
                      <a:pt x="355" y="3163"/>
                      <a:pt x="1633" y="4001"/>
                    </a:cubicBezTo>
                    <a:lnTo>
                      <a:pt x="6550" y="7129"/>
                    </a:lnTo>
                    <a:cubicBezTo>
                      <a:pt x="6660" y="7199"/>
                      <a:pt x="6769" y="7230"/>
                      <a:pt x="6871" y="7230"/>
                    </a:cubicBezTo>
                    <a:cubicBezTo>
                      <a:pt x="7372" y="7230"/>
                      <a:pt x="7710" y="6499"/>
                      <a:pt x="7172" y="6161"/>
                    </a:cubicBezTo>
                    <a:lnTo>
                      <a:pt x="2256" y="3033"/>
                    </a:lnTo>
                    <a:cubicBezTo>
                      <a:pt x="1530" y="2550"/>
                      <a:pt x="1322" y="1573"/>
                      <a:pt x="1789" y="839"/>
                    </a:cubicBezTo>
                    <a:cubicBezTo>
                      <a:pt x="1512" y="562"/>
                      <a:pt x="1236" y="286"/>
                      <a:pt x="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5"/>
            <p:cNvGrpSpPr/>
            <p:nvPr/>
          </p:nvGrpSpPr>
          <p:grpSpPr>
            <a:xfrm rot="-3276141">
              <a:off x="4755757" y="353476"/>
              <a:ext cx="646059" cy="1276459"/>
              <a:chOff x="4603759" y="1244158"/>
              <a:chExt cx="575559" cy="1137167"/>
            </a:xfrm>
          </p:grpSpPr>
          <p:sp>
            <p:nvSpPr>
              <p:cNvPr id="185" name="Google Shape;185;p15"/>
              <p:cNvSpPr/>
              <p:nvPr/>
            </p:nvSpPr>
            <p:spPr>
              <a:xfrm>
                <a:off x="4612782" y="1378609"/>
                <a:ext cx="566536" cy="986672"/>
              </a:xfrm>
              <a:custGeom>
                <a:avLst/>
                <a:gdLst/>
                <a:ahLst/>
                <a:cxnLst/>
                <a:rect l="l" t="t" r="r" b="b"/>
                <a:pathLst>
                  <a:path w="18397" h="32040" extrusionOk="0">
                    <a:moveTo>
                      <a:pt x="14275" y="1"/>
                    </a:moveTo>
                    <a:lnTo>
                      <a:pt x="12391" y="269"/>
                    </a:lnTo>
                    <a:lnTo>
                      <a:pt x="1" y="29499"/>
                    </a:lnTo>
                    <a:lnTo>
                      <a:pt x="5998" y="32040"/>
                    </a:lnTo>
                    <a:lnTo>
                      <a:pt x="18397" y="2818"/>
                    </a:lnTo>
                    <a:lnTo>
                      <a:pt x="17282" y="1271"/>
                    </a:lnTo>
                    <a:lnTo>
                      <a:pt x="15779" y="640"/>
                    </a:lnTo>
                    <a:lnTo>
                      <a:pt x="14275" y="1"/>
                    </a:lnTo>
                    <a:close/>
                  </a:path>
                </a:pathLst>
              </a:custGeom>
              <a:solidFill>
                <a:srgbClr val="FCB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4612782" y="1378609"/>
                <a:ext cx="455304" cy="949687"/>
              </a:xfrm>
              <a:custGeom>
                <a:avLst/>
                <a:gdLst/>
                <a:ahLst/>
                <a:cxnLst/>
                <a:rect l="l" t="t" r="r" b="b"/>
                <a:pathLst>
                  <a:path w="14785" h="30839" extrusionOk="0">
                    <a:moveTo>
                      <a:pt x="14275" y="1"/>
                    </a:moveTo>
                    <a:lnTo>
                      <a:pt x="12391" y="269"/>
                    </a:lnTo>
                    <a:lnTo>
                      <a:pt x="1" y="29499"/>
                    </a:lnTo>
                    <a:lnTo>
                      <a:pt x="3155" y="30839"/>
                    </a:lnTo>
                    <a:cubicBezTo>
                      <a:pt x="4684" y="19891"/>
                      <a:pt x="8659" y="9419"/>
                      <a:pt x="14785" y="217"/>
                    </a:cubicBezTo>
                    <a:lnTo>
                      <a:pt x="14275" y="1"/>
                    </a:lnTo>
                    <a:close/>
                  </a:path>
                </a:pathLst>
              </a:custGeom>
              <a:solidFill>
                <a:srgbClr val="E89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4679853" y="1387386"/>
                <a:ext cx="444125" cy="949687"/>
              </a:xfrm>
              <a:custGeom>
                <a:avLst/>
                <a:gdLst/>
                <a:ahLst/>
                <a:cxnLst/>
                <a:rect l="l" t="t" r="r" b="b"/>
                <a:pathLst>
                  <a:path w="14422" h="30839" extrusionOk="0">
                    <a:moveTo>
                      <a:pt x="12771" y="1"/>
                    </a:moveTo>
                    <a:lnTo>
                      <a:pt x="0" y="30139"/>
                    </a:lnTo>
                    <a:lnTo>
                      <a:pt x="1651" y="30839"/>
                    </a:lnTo>
                    <a:lnTo>
                      <a:pt x="14421" y="701"/>
                    </a:lnTo>
                    <a:lnTo>
                      <a:pt x="12771" y="1"/>
                    </a:lnTo>
                    <a:close/>
                  </a:path>
                </a:pathLst>
              </a:custGeom>
              <a:solidFill>
                <a:srgbClr val="DD8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4679853" y="2186978"/>
                <a:ext cx="54322" cy="141318"/>
              </a:xfrm>
              <a:custGeom>
                <a:avLst/>
                <a:gdLst/>
                <a:ahLst/>
                <a:cxnLst/>
                <a:rect l="l" t="t" r="r" b="b"/>
                <a:pathLst>
                  <a:path w="1764" h="4589" extrusionOk="0">
                    <a:moveTo>
                      <a:pt x="1763" y="1"/>
                    </a:moveTo>
                    <a:lnTo>
                      <a:pt x="0" y="4174"/>
                    </a:lnTo>
                    <a:lnTo>
                      <a:pt x="977" y="4589"/>
                    </a:lnTo>
                    <a:cubicBezTo>
                      <a:pt x="1193" y="3051"/>
                      <a:pt x="1452" y="1521"/>
                      <a:pt x="1763" y="1"/>
                    </a:cubicBezTo>
                    <a:close/>
                  </a:path>
                </a:pathLst>
              </a:custGeom>
              <a:solidFill>
                <a:srgbClr val="CC7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4994363" y="1244158"/>
                <a:ext cx="184955" cy="221231"/>
              </a:xfrm>
              <a:custGeom>
                <a:avLst/>
                <a:gdLst/>
                <a:ahLst/>
                <a:cxnLst/>
                <a:rect l="l" t="t" r="r" b="b"/>
                <a:pathLst>
                  <a:path w="6006" h="7184" extrusionOk="0">
                    <a:moveTo>
                      <a:pt x="5402" y="1"/>
                    </a:moveTo>
                    <a:cubicBezTo>
                      <a:pt x="5347" y="1"/>
                      <a:pt x="5291" y="20"/>
                      <a:pt x="5245" y="64"/>
                    </a:cubicBezTo>
                    <a:lnTo>
                      <a:pt x="0" y="4635"/>
                    </a:lnTo>
                    <a:cubicBezTo>
                      <a:pt x="159" y="4702"/>
                      <a:pt x="297" y="4727"/>
                      <a:pt x="422" y="4727"/>
                    </a:cubicBezTo>
                    <a:cubicBezTo>
                      <a:pt x="767" y="4727"/>
                      <a:pt x="1020" y="4538"/>
                      <a:pt x="1367" y="4538"/>
                    </a:cubicBezTo>
                    <a:cubicBezTo>
                      <a:pt x="1490" y="4538"/>
                      <a:pt x="1625" y="4562"/>
                      <a:pt x="1780" y="4626"/>
                    </a:cubicBezTo>
                    <a:cubicBezTo>
                      <a:pt x="2524" y="4946"/>
                      <a:pt x="2256" y="5594"/>
                      <a:pt x="2999" y="5905"/>
                    </a:cubicBezTo>
                    <a:cubicBezTo>
                      <a:pt x="3158" y="5972"/>
                      <a:pt x="3295" y="5997"/>
                      <a:pt x="3421" y="5997"/>
                    </a:cubicBezTo>
                    <a:cubicBezTo>
                      <a:pt x="3763" y="5997"/>
                      <a:pt x="4014" y="5813"/>
                      <a:pt x="4357" y="5813"/>
                    </a:cubicBezTo>
                    <a:cubicBezTo>
                      <a:pt x="4482" y="5813"/>
                      <a:pt x="4620" y="5837"/>
                      <a:pt x="4779" y="5905"/>
                    </a:cubicBezTo>
                    <a:cubicBezTo>
                      <a:pt x="5522" y="6216"/>
                      <a:pt x="5254" y="6864"/>
                      <a:pt x="6006" y="7184"/>
                    </a:cubicBezTo>
                    <a:lnTo>
                      <a:pt x="5643" y="237"/>
                    </a:lnTo>
                    <a:cubicBezTo>
                      <a:pt x="5637" y="94"/>
                      <a:pt x="5521" y="1"/>
                      <a:pt x="5402" y="1"/>
                    </a:cubicBezTo>
                    <a:close/>
                  </a:path>
                </a:pathLst>
              </a:custGeom>
              <a:solidFill>
                <a:srgbClr val="F2D6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4994363" y="1244251"/>
                <a:ext cx="172976" cy="151173"/>
              </a:xfrm>
              <a:custGeom>
                <a:avLst/>
                <a:gdLst/>
                <a:ahLst/>
                <a:cxnLst/>
                <a:rect l="l" t="t" r="r" b="b"/>
                <a:pathLst>
                  <a:path w="5617" h="4909" extrusionOk="0">
                    <a:moveTo>
                      <a:pt x="5402" y="0"/>
                    </a:moveTo>
                    <a:cubicBezTo>
                      <a:pt x="5346" y="0"/>
                      <a:pt x="5290" y="19"/>
                      <a:pt x="5245" y="61"/>
                    </a:cubicBezTo>
                    <a:lnTo>
                      <a:pt x="0" y="4632"/>
                    </a:lnTo>
                    <a:cubicBezTo>
                      <a:pt x="159" y="4699"/>
                      <a:pt x="297" y="4724"/>
                      <a:pt x="422" y="4724"/>
                    </a:cubicBezTo>
                    <a:cubicBezTo>
                      <a:pt x="767" y="4724"/>
                      <a:pt x="1020" y="4535"/>
                      <a:pt x="1367" y="4535"/>
                    </a:cubicBezTo>
                    <a:cubicBezTo>
                      <a:pt x="1490" y="4535"/>
                      <a:pt x="1625" y="4559"/>
                      <a:pt x="1780" y="4623"/>
                    </a:cubicBezTo>
                    <a:cubicBezTo>
                      <a:pt x="1927" y="4684"/>
                      <a:pt x="2066" y="4787"/>
                      <a:pt x="2178" y="4908"/>
                    </a:cubicBezTo>
                    <a:cubicBezTo>
                      <a:pt x="3258" y="3266"/>
                      <a:pt x="4398" y="1677"/>
                      <a:pt x="5617" y="121"/>
                    </a:cubicBezTo>
                    <a:cubicBezTo>
                      <a:pt x="5570" y="44"/>
                      <a:pt x="5486" y="0"/>
                      <a:pt x="5402" y="0"/>
                    </a:cubicBezTo>
                    <a:close/>
                  </a:path>
                </a:pathLst>
              </a:custGeom>
              <a:solidFill>
                <a:srgbClr val="E5C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5092537" y="1244251"/>
                <a:ext cx="80129" cy="91030"/>
              </a:xfrm>
              <a:custGeom>
                <a:avLst/>
                <a:gdLst/>
                <a:ahLst/>
                <a:cxnLst/>
                <a:rect l="l" t="t" r="r" b="b"/>
                <a:pathLst>
                  <a:path w="2602" h="2956" extrusionOk="0">
                    <a:moveTo>
                      <a:pt x="2216" y="1"/>
                    </a:moveTo>
                    <a:cubicBezTo>
                      <a:pt x="2160" y="1"/>
                      <a:pt x="2104" y="20"/>
                      <a:pt x="2057" y="61"/>
                    </a:cubicBezTo>
                    <a:lnTo>
                      <a:pt x="1" y="1858"/>
                    </a:lnTo>
                    <a:lnTo>
                      <a:pt x="2602" y="2955"/>
                    </a:lnTo>
                    <a:lnTo>
                      <a:pt x="2463" y="234"/>
                    </a:lnTo>
                    <a:cubicBezTo>
                      <a:pt x="2455" y="208"/>
                      <a:pt x="2455" y="182"/>
                      <a:pt x="2446" y="165"/>
                    </a:cubicBezTo>
                    <a:cubicBezTo>
                      <a:pt x="2408" y="60"/>
                      <a:pt x="2313" y="1"/>
                      <a:pt x="2216" y="1"/>
                    </a:cubicBezTo>
                    <a:close/>
                  </a:path>
                </a:pathLst>
              </a:custGeom>
              <a:solidFill>
                <a:srgbClr val="FCB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5092537" y="1244251"/>
                <a:ext cx="74801" cy="68149"/>
              </a:xfrm>
              <a:custGeom>
                <a:avLst/>
                <a:gdLst/>
                <a:ahLst/>
                <a:cxnLst/>
                <a:rect l="l" t="t" r="r" b="b"/>
                <a:pathLst>
                  <a:path w="2429" h="2213" extrusionOk="0">
                    <a:moveTo>
                      <a:pt x="2212" y="0"/>
                    </a:moveTo>
                    <a:cubicBezTo>
                      <a:pt x="2155" y="0"/>
                      <a:pt x="2097" y="19"/>
                      <a:pt x="2049" y="61"/>
                    </a:cubicBezTo>
                    <a:lnTo>
                      <a:pt x="1" y="1858"/>
                    </a:lnTo>
                    <a:lnTo>
                      <a:pt x="848" y="2212"/>
                    </a:lnTo>
                    <a:cubicBezTo>
                      <a:pt x="1357" y="1504"/>
                      <a:pt x="1884" y="813"/>
                      <a:pt x="2429" y="121"/>
                    </a:cubicBezTo>
                    <a:cubicBezTo>
                      <a:pt x="2382" y="44"/>
                      <a:pt x="2298" y="0"/>
                      <a:pt x="2212" y="0"/>
                    </a:cubicBezTo>
                    <a:close/>
                  </a:path>
                </a:pathLst>
              </a:custGeom>
              <a:solidFill>
                <a:srgbClr val="E89C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4604005" y="2271449"/>
                <a:ext cx="202785" cy="109877"/>
              </a:xfrm>
              <a:custGeom>
                <a:avLst/>
                <a:gdLst/>
                <a:ahLst/>
                <a:cxnLst/>
                <a:rect l="l" t="t" r="r" b="b"/>
                <a:pathLst>
                  <a:path w="6585" h="3568" extrusionOk="0">
                    <a:moveTo>
                      <a:pt x="1518" y="1"/>
                    </a:moveTo>
                    <a:cubicBezTo>
                      <a:pt x="892" y="1"/>
                      <a:pt x="435" y="169"/>
                      <a:pt x="295" y="506"/>
                    </a:cubicBezTo>
                    <a:cubicBezTo>
                      <a:pt x="1" y="1198"/>
                      <a:pt x="1107" y="2329"/>
                      <a:pt x="2757" y="3029"/>
                    </a:cubicBezTo>
                    <a:cubicBezTo>
                      <a:pt x="3597" y="3388"/>
                      <a:pt x="4417" y="3567"/>
                      <a:pt x="5060" y="3567"/>
                    </a:cubicBezTo>
                    <a:cubicBezTo>
                      <a:pt x="5687" y="3567"/>
                      <a:pt x="6146" y="3397"/>
                      <a:pt x="6291" y="3055"/>
                    </a:cubicBezTo>
                    <a:cubicBezTo>
                      <a:pt x="6585" y="2364"/>
                      <a:pt x="5479" y="1232"/>
                      <a:pt x="3820" y="532"/>
                    </a:cubicBezTo>
                    <a:cubicBezTo>
                      <a:pt x="2980" y="178"/>
                      <a:pt x="2160" y="1"/>
                      <a:pt x="1518" y="1"/>
                    </a:cubicBezTo>
                    <a:close/>
                  </a:path>
                </a:pathLst>
              </a:custGeom>
              <a:solidFill>
                <a:srgbClr val="F2D6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4603759" y="2271387"/>
                <a:ext cx="112587" cy="99221"/>
              </a:xfrm>
              <a:custGeom>
                <a:avLst/>
                <a:gdLst/>
                <a:ahLst/>
                <a:cxnLst/>
                <a:rect l="l" t="t" r="r" b="b"/>
                <a:pathLst>
                  <a:path w="3656" h="3222" extrusionOk="0">
                    <a:moveTo>
                      <a:pt x="1523" y="1"/>
                    </a:moveTo>
                    <a:cubicBezTo>
                      <a:pt x="899" y="1"/>
                      <a:pt x="444" y="169"/>
                      <a:pt x="303" y="508"/>
                    </a:cubicBezTo>
                    <a:cubicBezTo>
                      <a:pt x="0" y="1200"/>
                      <a:pt x="1106" y="2331"/>
                      <a:pt x="2765" y="3031"/>
                    </a:cubicBezTo>
                    <a:cubicBezTo>
                      <a:pt x="2938" y="3100"/>
                      <a:pt x="3111" y="3161"/>
                      <a:pt x="3275" y="3221"/>
                    </a:cubicBezTo>
                    <a:cubicBezTo>
                      <a:pt x="3387" y="2297"/>
                      <a:pt x="3508" y="1381"/>
                      <a:pt x="3655" y="465"/>
                    </a:cubicBezTo>
                    <a:cubicBezTo>
                      <a:pt x="2876" y="156"/>
                      <a:pt x="2122" y="1"/>
                      <a:pt x="1523" y="1"/>
                    </a:cubicBezTo>
                    <a:close/>
                  </a:path>
                </a:pathLst>
              </a:custGeom>
              <a:solidFill>
                <a:srgbClr val="E5C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3101" y="2303352"/>
                <a:ext cx="84101" cy="45607"/>
              </a:xfrm>
              <a:custGeom>
                <a:avLst/>
                <a:gdLst/>
                <a:ahLst/>
                <a:cxnLst/>
                <a:rect l="l" t="t" r="r" b="b"/>
                <a:pathLst>
                  <a:path w="2731" h="1481" extrusionOk="0">
                    <a:moveTo>
                      <a:pt x="636" y="1"/>
                    </a:moveTo>
                    <a:cubicBezTo>
                      <a:pt x="373" y="1"/>
                      <a:pt x="181" y="72"/>
                      <a:pt x="121" y="213"/>
                    </a:cubicBezTo>
                    <a:cubicBezTo>
                      <a:pt x="0" y="507"/>
                      <a:pt x="458" y="965"/>
                      <a:pt x="1149" y="1259"/>
                    </a:cubicBezTo>
                    <a:cubicBezTo>
                      <a:pt x="1493" y="1407"/>
                      <a:pt x="1830" y="1480"/>
                      <a:pt x="2096" y="1480"/>
                    </a:cubicBezTo>
                    <a:cubicBezTo>
                      <a:pt x="2357" y="1480"/>
                      <a:pt x="2549" y="1409"/>
                      <a:pt x="2609" y="1268"/>
                    </a:cubicBezTo>
                    <a:cubicBezTo>
                      <a:pt x="2730" y="982"/>
                      <a:pt x="2273" y="516"/>
                      <a:pt x="1590" y="222"/>
                    </a:cubicBezTo>
                    <a:cubicBezTo>
                      <a:pt x="1242" y="74"/>
                      <a:pt x="902" y="1"/>
                      <a:pt x="636" y="1"/>
                    </a:cubicBezTo>
                    <a:close/>
                  </a:path>
                </a:pathLst>
              </a:custGeom>
              <a:solidFill>
                <a:srgbClr val="DD8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663101" y="2303352"/>
                <a:ext cx="49518" cy="42251"/>
              </a:xfrm>
              <a:custGeom>
                <a:avLst/>
                <a:gdLst/>
                <a:ahLst/>
                <a:cxnLst/>
                <a:rect l="l" t="t" r="r" b="b"/>
                <a:pathLst>
                  <a:path w="1608" h="1372" extrusionOk="0">
                    <a:moveTo>
                      <a:pt x="636" y="1"/>
                    </a:moveTo>
                    <a:cubicBezTo>
                      <a:pt x="373" y="1"/>
                      <a:pt x="181" y="72"/>
                      <a:pt x="121" y="213"/>
                    </a:cubicBezTo>
                    <a:cubicBezTo>
                      <a:pt x="0" y="499"/>
                      <a:pt x="458" y="965"/>
                      <a:pt x="1149" y="1259"/>
                    </a:cubicBezTo>
                    <a:cubicBezTo>
                      <a:pt x="1244" y="1302"/>
                      <a:pt x="1348" y="1337"/>
                      <a:pt x="1443" y="1371"/>
                    </a:cubicBezTo>
                    <a:cubicBezTo>
                      <a:pt x="1495" y="991"/>
                      <a:pt x="1547" y="611"/>
                      <a:pt x="1607" y="231"/>
                    </a:cubicBezTo>
                    <a:lnTo>
                      <a:pt x="1590" y="222"/>
                    </a:lnTo>
                    <a:cubicBezTo>
                      <a:pt x="1242" y="74"/>
                      <a:pt x="902" y="1"/>
                      <a:pt x="636" y="1"/>
                    </a:cubicBezTo>
                    <a:close/>
                  </a:path>
                </a:pathLst>
              </a:custGeom>
              <a:solidFill>
                <a:srgbClr val="CC7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32"/>
          <p:cNvSpPr/>
          <p:nvPr/>
        </p:nvSpPr>
        <p:spPr>
          <a:xfrm>
            <a:off x="433422" y="1955296"/>
            <a:ext cx="2406300" cy="1197600"/>
          </a:xfrm>
          <a:prstGeom prst="roundRect">
            <a:avLst>
              <a:gd name="adj" fmla="val 130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2"/>
          <p:cNvSpPr/>
          <p:nvPr/>
        </p:nvSpPr>
        <p:spPr>
          <a:xfrm>
            <a:off x="3393692" y="1959435"/>
            <a:ext cx="2406300" cy="1197600"/>
          </a:xfrm>
          <a:prstGeom prst="roundRect">
            <a:avLst>
              <a:gd name="adj" fmla="val 1309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2"/>
          <p:cNvSpPr/>
          <p:nvPr/>
        </p:nvSpPr>
        <p:spPr>
          <a:xfrm>
            <a:off x="6256843" y="1955296"/>
            <a:ext cx="2406300" cy="1197600"/>
          </a:xfrm>
          <a:prstGeom prst="roundRect">
            <a:avLst>
              <a:gd name="adj" fmla="val 130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0" name="Google Shape;1690;p32"/>
          <p:cNvSpPr/>
          <p:nvPr/>
        </p:nvSpPr>
        <p:spPr>
          <a:xfrm>
            <a:off x="412240" y="3720704"/>
            <a:ext cx="2406300" cy="1197600"/>
          </a:xfrm>
          <a:prstGeom prst="roundRect">
            <a:avLst>
              <a:gd name="adj" fmla="val 130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2"/>
          <p:cNvSpPr/>
          <p:nvPr/>
        </p:nvSpPr>
        <p:spPr>
          <a:xfrm>
            <a:off x="3405636" y="3720704"/>
            <a:ext cx="2406300" cy="1197600"/>
          </a:xfrm>
          <a:prstGeom prst="roundRect">
            <a:avLst>
              <a:gd name="adj" fmla="val 1309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2"/>
          <p:cNvSpPr txBox="1">
            <a:spLocks noGrp="1"/>
          </p:cNvSpPr>
          <p:nvPr>
            <p:ph type="title"/>
          </p:nvPr>
        </p:nvSpPr>
        <p:spPr>
          <a:xfrm>
            <a:off x="368849" y="574190"/>
            <a:ext cx="8520600" cy="9553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El artículo explora varios temas clave en la evolución de los métodos empíricos en la ingeniería de software.</a:t>
            </a:r>
            <a:endParaRPr dirty="0"/>
          </a:p>
        </p:txBody>
      </p:sp>
      <p:sp>
        <p:nvSpPr>
          <p:cNvPr id="1696" name="Google Shape;1696;p32"/>
          <p:cNvSpPr txBox="1"/>
          <p:nvPr/>
        </p:nvSpPr>
        <p:spPr>
          <a:xfrm>
            <a:off x="447815" y="2166159"/>
            <a:ext cx="2358865" cy="80027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1800" b="1" dirty="0">
                <a:solidFill>
                  <a:schemeClr val="lt1"/>
                </a:solidFill>
                <a:latin typeface="Fira Sans Extra Condensed"/>
                <a:ea typeface="Fira Sans Extra Condensed"/>
                <a:cs typeface="Fira Sans Extra Condensed"/>
                <a:sym typeface="Fira Sans Extra Condensed"/>
              </a:rPr>
              <a:t>Importancia de los Métodos Empíricos</a:t>
            </a:r>
            <a:endParaRPr sz="1800" b="1" dirty="0">
              <a:solidFill>
                <a:schemeClr val="lt1"/>
              </a:solidFill>
              <a:latin typeface="Fira Sans Extra Condensed"/>
              <a:ea typeface="Fira Sans Extra Condensed"/>
              <a:cs typeface="Fira Sans Extra Condensed"/>
              <a:sym typeface="Fira Sans Extra Condensed"/>
            </a:endParaRPr>
          </a:p>
        </p:txBody>
      </p:sp>
      <p:sp>
        <p:nvSpPr>
          <p:cNvPr id="1699" name="Google Shape;1699;p32"/>
          <p:cNvSpPr txBox="1"/>
          <p:nvPr/>
        </p:nvSpPr>
        <p:spPr>
          <a:xfrm>
            <a:off x="3449717" y="2112643"/>
            <a:ext cx="2358865" cy="76590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1800" b="1" dirty="0">
                <a:solidFill>
                  <a:schemeClr val="lt1"/>
                </a:solidFill>
                <a:latin typeface="Fira Sans Extra Condensed"/>
                <a:ea typeface="Fira Sans Extra Condensed"/>
                <a:cs typeface="Fira Sans Extra Condensed"/>
                <a:sym typeface="Fira Sans Extra Condensed"/>
              </a:rPr>
              <a:t>Evolución de los Métodos Empíricos</a:t>
            </a:r>
            <a:endParaRPr sz="1800" b="1" dirty="0">
              <a:solidFill>
                <a:schemeClr val="lt1"/>
              </a:solidFill>
              <a:latin typeface="Fira Sans Extra Condensed"/>
              <a:ea typeface="Fira Sans Extra Condensed"/>
              <a:cs typeface="Fira Sans Extra Condensed"/>
              <a:sym typeface="Fira Sans Extra Condensed"/>
            </a:endParaRPr>
          </a:p>
        </p:txBody>
      </p:sp>
      <p:sp>
        <p:nvSpPr>
          <p:cNvPr id="1702" name="Google Shape;1702;p32"/>
          <p:cNvSpPr txBox="1"/>
          <p:nvPr/>
        </p:nvSpPr>
        <p:spPr>
          <a:xfrm>
            <a:off x="6280560" y="2119484"/>
            <a:ext cx="2358865" cy="89362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MX" sz="1800" b="1" dirty="0">
                <a:solidFill>
                  <a:schemeClr val="lt1"/>
                </a:solidFill>
                <a:latin typeface="Fira Sans Extra Condensed"/>
                <a:ea typeface="Fira Sans Extra Condensed"/>
                <a:cs typeface="Fira Sans Extra Condensed"/>
                <a:sym typeface="Fira Sans Extra Condensed"/>
              </a:rPr>
              <a:t>Colaboración entre Academia e Industria</a:t>
            </a:r>
            <a:endParaRPr sz="1800" b="1" dirty="0">
              <a:solidFill>
                <a:schemeClr val="lt1"/>
              </a:solidFill>
              <a:latin typeface="Fira Sans Extra Condensed"/>
              <a:ea typeface="Fira Sans Extra Condensed"/>
              <a:cs typeface="Fira Sans Extra Condensed"/>
              <a:sym typeface="Fira Sans Extra Condensed"/>
            </a:endParaRPr>
          </a:p>
        </p:txBody>
      </p:sp>
      <p:cxnSp>
        <p:nvCxnSpPr>
          <p:cNvPr id="1703" name="Google Shape;1703;p32"/>
          <p:cNvCxnSpPr>
            <a:stCxn id="1687" idx="3"/>
            <a:endCxn id="1688" idx="1"/>
          </p:cNvCxnSpPr>
          <p:nvPr/>
        </p:nvCxnSpPr>
        <p:spPr>
          <a:xfrm>
            <a:off x="2839722" y="2554096"/>
            <a:ext cx="553970" cy="4139"/>
          </a:xfrm>
          <a:prstGeom prst="straightConnector1">
            <a:avLst/>
          </a:prstGeom>
          <a:noFill/>
          <a:ln w="19050" cap="flat" cmpd="sng">
            <a:solidFill>
              <a:schemeClr val="accent2"/>
            </a:solidFill>
            <a:prstDash val="solid"/>
            <a:round/>
            <a:headEnd type="none" w="med" len="med"/>
            <a:tailEnd type="oval" w="med" len="med"/>
          </a:ln>
        </p:spPr>
      </p:cxnSp>
      <p:cxnSp>
        <p:nvCxnSpPr>
          <p:cNvPr id="1704" name="Google Shape;1704;p32"/>
          <p:cNvCxnSpPr>
            <a:stCxn id="1688" idx="3"/>
            <a:endCxn id="1689" idx="1"/>
          </p:cNvCxnSpPr>
          <p:nvPr/>
        </p:nvCxnSpPr>
        <p:spPr>
          <a:xfrm flipV="1">
            <a:off x="5799992" y="2554096"/>
            <a:ext cx="456851" cy="4139"/>
          </a:xfrm>
          <a:prstGeom prst="straightConnector1">
            <a:avLst/>
          </a:prstGeom>
          <a:noFill/>
          <a:ln w="19050" cap="flat" cmpd="sng">
            <a:solidFill>
              <a:schemeClr val="lt2"/>
            </a:solidFill>
            <a:prstDash val="solid"/>
            <a:round/>
            <a:headEnd type="none" w="med" len="med"/>
            <a:tailEnd type="oval" w="med" len="med"/>
          </a:ln>
        </p:spPr>
      </p:cxnSp>
      <p:sp>
        <p:nvSpPr>
          <p:cNvPr id="1707" name="Google Shape;1707;p32"/>
          <p:cNvSpPr txBox="1"/>
          <p:nvPr/>
        </p:nvSpPr>
        <p:spPr>
          <a:xfrm>
            <a:off x="447816" y="3832974"/>
            <a:ext cx="2358865" cy="97305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lang="es-MX" sz="1800" b="1" dirty="0">
              <a:solidFill>
                <a:schemeClr val="lt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es-MX" sz="1800" b="1" dirty="0">
                <a:solidFill>
                  <a:schemeClr val="lt1"/>
                </a:solidFill>
                <a:latin typeface="Fira Sans Extra Condensed"/>
                <a:ea typeface="Fira Sans Extra Condensed"/>
                <a:cs typeface="Fira Sans Extra Condensed"/>
                <a:sym typeface="Fira Sans Extra Condensed"/>
              </a:rPr>
              <a:t>Desafíos Futuros</a:t>
            </a:r>
            <a:endParaRPr sz="1800" b="1" dirty="0">
              <a:solidFill>
                <a:schemeClr val="lt1"/>
              </a:solidFill>
              <a:latin typeface="Fira Sans Extra Condensed"/>
              <a:ea typeface="Fira Sans Extra Condensed"/>
              <a:cs typeface="Fira Sans Extra Condensed"/>
              <a:sym typeface="Fira Sans Extra Condensed"/>
            </a:endParaRPr>
          </a:p>
        </p:txBody>
      </p:sp>
      <p:sp>
        <p:nvSpPr>
          <p:cNvPr id="1710" name="Google Shape;1710;p32"/>
          <p:cNvSpPr txBox="1"/>
          <p:nvPr/>
        </p:nvSpPr>
        <p:spPr>
          <a:xfrm>
            <a:off x="3429353" y="3929619"/>
            <a:ext cx="2358865" cy="77976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1800" b="1" dirty="0">
                <a:solidFill>
                  <a:schemeClr val="lt1"/>
                </a:solidFill>
                <a:latin typeface="Fira Sans Extra Condensed"/>
                <a:ea typeface="Fira Sans Extra Condensed"/>
                <a:cs typeface="Fira Sans Extra Condensed"/>
                <a:sym typeface="Fira Sans Extra Condensed"/>
              </a:rPr>
              <a:t>Recomendaciones para la Investigación Futura</a:t>
            </a:r>
            <a:endParaRPr sz="1800" b="1" dirty="0">
              <a:solidFill>
                <a:schemeClr val="lt1"/>
              </a:solidFill>
              <a:latin typeface="Fira Sans Extra Condensed"/>
              <a:ea typeface="Fira Sans Extra Condensed"/>
              <a:cs typeface="Fira Sans Extra Condensed"/>
              <a:sym typeface="Fira Sans Extra Condensed"/>
            </a:endParaRPr>
          </a:p>
        </p:txBody>
      </p:sp>
      <p:sp>
        <p:nvSpPr>
          <p:cNvPr id="1713" name="Google Shape;1713;p32"/>
          <p:cNvSpPr txBox="1"/>
          <p:nvPr/>
        </p:nvSpPr>
        <p:spPr>
          <a:xfrm>
            <a:off x="6304278" y="3152896"/>
            <a:ext cx="2358865"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Take your books</a:t>
            </a:r>
            <a:endParaRPr sz="1800" b="1">
              <a:solidFill>
                <a:schemeClr val="lt1"/>
              </a:solidFill>
              <a:latin typeface="Fira Sans Extra Condensed"/>
              <a:ea typeface="Fira Sans Extra Condensed"/>
              <a:cs typeface="Fira Sans Extra Condensed"/>
              <a:sym typeface="Fira Sans Extra Condensed"/>
            </a:endParaRPr>
          </a:p>
        </p:txBody>
      </p:sp>
      <p:cxnSp>
        <p:nvCxnSpPr>
          <p:cNvPr id="1714" name="Google Shape;1714;p32"/>
          <p:cNvCxnSpPr>
            <a:stCxn id="1690" idx="3"/>
            <a:endCxn id="1691" idx="1"/>
          </p:cNvCxnSpPr>
          <p:nvPr/>
        </p:nvCxnSpPr>
        <p:spPr>
          <a:xfrm>
            <a:off x="2818540" y="4319504"/>
            <a:ext cx="587096" cy="0"/>
          </a:xfrm>
          <a:prstGeom prst="straightConnector1">
            <a:avLst/>
          </a:prstGeom>
          <a:noFill/>
          <a:ln w="19050" cap="flat" cmpd="sng">
            <a:solidFill>
              <a:schemeClr val="dk2"/>
            </a:solidFill>
            <a:prstDash val="solid"/>
            <a:round/>
            <a:headEnd type="oval" w="med" len="med"/>
            <a:tailEnd type="none" w="med" len="med"/>
          </a:ln>
        </p:spPr>
      </p:cxnSp>
      <p:cxnSp>
        <p:nvCxnSpPr>
          <p:cNvPr id="1716" name="Google Shape;1716;p32"/>
          <p:cNvCxnSpPr>
            <a:cxnSpLocks/>
          </p:cNvCxnSpPr>
          <p:nvPr/>
        </p:nvCxnSpPr>
        <p:spPr>
          <a:xfrm>
            <a:off x="1642058" y="3152896"/>
            <a:ext cx="6022" cy="504704"/>
          </a:xfrm>
          <a:prstGeom prst="straightConnector1">
            <a:avLst/>
          </a:prstGeom>
          <a:noFill/>
          <a:ln w="19050" cap="flat" cmpd="sng">
            <a:solidFill>
              <a:schemeClr val="accent3"/>
            </a:solidFill>
            <a:prstDash val="solid"/>
            <a:round/>
            <a:headEnd type="none" w="med" len="med"/>
            <a:tailEnd type="oval"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24"/>
          <p:cNvSpPr/>
          <p:nvPr/>
        </p:nvSpPr>
        <p:spPr>
          <a:xfrm>
            <a:off x="952499" y="1982750"/>
            <a:ext cx="7233513" cy="2763900"/>
          </a:xfrm>
          <a:prstGeom prst="roundRect">
            <a:avLst>
              <a:gd name="adj" fmla="val 67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75" name="Google Shape;675;p24"/>
          <p:cNvGraphicFramePr/>
          <p:nvPr>
            <p:extLst>
              <p:ext uri="{D42A27DB-BD31-4B8C-83A1-F6EECF244321}">
                <p14:modId xmlns:p14="http://schemas.microsoft.com/office/powerpoint/2010/main" val="2641080154"/>
              </p:ext>
            </p:extLst>
          </p:nvPr>
        </p:nvGraphicFramePr>
        <p:xfrm>
          <a:off x="1295207" y="2360444"/>
          <a:ext cx="6479627" cy="1907826"/>
        </p:xfrm>
        <a:graphic>
          <a:graphicData uri="http://schemas.openxmlformats.org/drawingml/2006/table">
            <a:tbl>
              <a:tblPr>
                <a:noFill/>
                <a:tableStyleId>{124A0A7D-101D-4098-97F5-B6156C1C3FF2}</a:tableStyleId>
              </a:tblPr>
              <a:tblGrid>
                <a:gridCol w="6479627">
                  <a:extLst>
                    <a:ext uri="{9D8B030D-6E8A-4147-A177-3AD203B41FA5}">
                      <a16:colId xmlns:a16="http://schemas.microsoft.com/office/drawing/2014/main" val="20000"/>
                    </a:ext>
                  </a:extLst>
                </a:gridCol>
              </a:tblGrid>
              <a:tr h="1907826">
                <a:tc>
                  <a:txBody>
                    <a:bodyPr/>
                    <a:lstStyle/>
                    <a:p>
                      <a:pPr marL="0" lvl="0" indent="0" algn="just" rtl="0">
                        <a:spcBef>
                          <a:spcPts val="0"/>
                        </a:spcBef>
                        <a:spcAft>
                          <a:spcPts val="0"/>
                        </a:spcAft>
                        <a:buNone/>
                      </a:pPr>
                      <a:r>
                        <a:rPr lang="es-ES" sz="1800" b="1" dirty="0">
                          <a:solidFill>
                            <a:schemeClr val="accent6"/>
                          </a:solidFill>
                          <a:latin typeface="Fira Sans Extra Condensed"/>
                          <a:ea typeface="Fira Sans Extra Condensed"/>
                          <a:cs typeface="Fira Sans Extra Condensed"/>
                          <a:sym typeface="Fira Sans Extra Condensed"/>
                        </a:rPr>
                        <a:t>Los autores subrayan que los métodos empíricos son fundamentales para el avance científico en la ingeniería de software. Gracias a ellos, los investigadores pueden evaluar de manera objetiva la efectividad de diferentes tecnologías, herramientas y prácticas en distintos contextos.</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676" name="Google Shape;676;p24"/>
          <p:cNvSpPr txBox="1">
            <a:spLocks noGrp="1"/>
          </p:cNvSpPr>
          <p:nvPr>
            <p:ph type="title"/>
          </p:nvPr>
        </p:nvSpPr>
        <p:spPr>
          <a:xfrm>
            <a:off x="368850" y="2698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Importancia de los Métodos Empíricos</a:t>
            </a:r>
            <a:endParaRPr dirty="0"/>
          </a:p>
        </p:txBody>
      </p:sp>
      <p:grpSp>
        <p:nvGrpSpPr>
          <p:cNvPr id="677" name="Google Shape;677;p24"/>
          <p:cNvGrpSpPr/>
          <p:nvPr/>
        </p:nvGrpSpPr>
        <p:grpSpPr>
          <a:xfrm>
            <a:off x="1946712" y="942601"/>
            <a:ext cx="424486" cy="468611"/>
            <a:chOff x="1384913" y="4280607"/>
            <a:chExt cx="330442" cy="364791"/>
          </a:xfrm>
        </p:grpSpPr>
        <p:sp>
          <p:nvSpPr>
            <p:cNvPr id="678" name="Google Shape;678;p24"/>
            <p:cNvSpPr/>
            <p:nvPr/>
          </p:nvSpPr>
          <p:spPr>
            <a:xfrm>
              <a:off x="1489934" y="4286031"/>
              <a:ext cx="220127" cy="354074"/>
            </a:xfrm>
            <a:custGeom>
              <a:avLst/>
              <a:gdLst/>
              <a:ahLst/>
              <a:cxnLst/>
              <a:rect l="l" t="t" r="r" b="b"/>
              <a:pathLst>
                <a:path w="8401" h="13513" extrusionOk="0">
                  <a:moveTo>
                    <a:pt x="274" y="0"/>
                  </a:moveTo>
                  <a:cubicBezTo>
                    <a:pt x="120" y="0"/>
                    <a:pt x="0" y="125"/>
                    <a:pt x="0" y="274"/>
                  </a:cubicBezTo>
                  <a:lnTo>
                    <a:pt x="0" y="13513"/>
                  </a:lnTo>
                  <a:lnTo>
                    <a:pt x="6701" y="13513"/>
                  </a:lnTo>
                  <a:cubicBezTo>
                    <a:pt x="7637" y="13513"/>
                    <a:pt x="8401" y="12750"/>
                    <a:pt x="8401" y="11814"/>
                  </a:cubicBezTo>
                  <a:lnTo>
                    <a:pt x="8401" y="274"/>
                  </a:lnTo>
                  <a:cubicBezTo>
                    <a:pt x="8401" y="125"/>
                    <a:pt x="8276" y="0"/>
                    <a:pt x="8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1645132" y="4286031"/>
              <a:ext cx="64930" cy="354074"/>
            </a:xfrm>
            <a:custGeom>
              <a:avLst/>
              <a:gdLst/>
              <a:ahLst/>
              <a:cxnLst/>
              <a:rect l="l" t="t" r="r" b="b"/>
              <a:pathLst>
                <a:path w="2478" h="13513" extrusionOk="0">
                  <a:moveTo>
                    <a:pt x="1426" y="0"/>
                  </a:moveTo>
                  <a:cubicBezTo>
                    <a:pt x="1575" y="0"/>
                    <a:pt x="1695" y="125"/>
                    <a:pt x="1695" y="274"/>
                  </a:cubicBezTo>
                  <a:lnTo>
                    <a:pt x="1695" y="11814"/>
                  </a:lnTo>
                  <a:cubicBezTo>
                    <a:pt x="1695" y="12755"/>
                    <a:pt x="937" y="13513"/>
                    <a:pt x="1" y="13513"/>
                  </a:cubicBezTo>
                  <a:lnTo>
                    <a:pt x="778" y="13513"/>
                  </a:lnTo>
                  <a:cubicBezTo>
                    <a:pt x="1714" y="13513"/>
                    <a:pt x="2478" y="12755"/>
                    <a:pt x="2478" y="11814"/>
                  </a:cubicBezTo>
                  <a:lnTo>
                    <a:pt x="2478" y="274"/>
                  </a:lnTo>
                  <a:cubicBezTo>
                    <a:pt x="2478" y="125"/>
                    <a:pt x="2353" y="0"/>
                    <a:pt x="2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1398095" y="4577455"/>
              <a:ext cx="264671" cy="62650"/>
            </a:xfrm>
            <a:custGeom>
              <a:avLst/>
              <a:gdLst/>
              <a:ahLst/>
              <a:cxnLst/>
              <a:rect l="l" t="t" r="r" b="b"/>
              <a:pathLst>
                <a:path w="10101" h="2391" extrusionOk="0">
                  <a:moveTo>
                    <a:pt x="275" y="0"/>
                  </a:moveTo>
                  <a:cubicBezTo>
                    <a:pt x="121" y="0"/>
                    <a:pt x="1" y="120"/>
                    <a:pt x="1" y="274"/>
                  </a:cubicBezTo>
                  <a:lnTo>
                    <a:pt x="1" y="692"/>
                  </a:lnTo>
                  <a:cubicBezTo>
                    <a:pt x="1" y="1628"/>
                    <a:pt x="759" y="2391"/>
                    <a:pt x="1700" y="2391"/>
                  </a:cubicBezTo>
                  <a:lnTo>
                    <a:pt x="10101" y="2391"/>
                  </a:lnTo>
                  <a:cubicBezTo>
                    <a:pt x="9160" y="2391"/>
                    <a:pt x="8401" y="1628"/>
                    <a:pt x="8401" y="692"/>
                  </a:cubicBezTo>
                  <a:lnTo>
                    <a:pt x="8401" y="274"/>
                  </a:lnTo>
                  <a:cubicBezTo>
                    <a:pt x="8401" y="120"/>
                    <a:pt x="8281" y="0"/>
                    <a:pt x="81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1521115" y="4393304"/>
              <a:ext cx="30342" cy="25888"/>
            </a:xfrm>
            <a:custGeom>
              <a:avLst/>
              <a:gdLst/>
              <a:ahLst/>
              <a:cxnLst/>
              <a:rect l="l" t="t" r="r" b="b"/>
              <a:pathLst>
                <a:path w="1158" h="988" extrusionOk="0">
                  <a:moveTo>
                    <a:pt x="663" y="1"/>
                  </a:moveTo>
                  <a:cubicBezTo>
                    <a:pt x="221" y="1"/>
                    <a:pt x="1" y="534"/>
                    <a:pt x="313" y="841"/>
                  </a:cubicBezTo>
                  <a:cubicBezTo>
                    <a:pt x="414" y="942"/>
                    <a:pt x="538" y="987"/>
                    <a:pt x="660" y="987"/>
                  </a:cubicBezTo>
                  <a:cubicBezTo>
                    <a:pt x="914" y="987"/>
                    <a:pt x="1157" y="791"/>
                    <a:pt x="1157" y="495"/>
                  </a:cubicBezTo>
                  <a:cubicBezTo>
                    <a:pt x="1157" y="222"/>
                    <a:pt x="937" y="1"/>
                    <a:pt x="663" y="1"/>
                  </a:cubicBezTo>
                  <a:close/>
                </a:path>
              </a:pathLst>
            </a:custGeom>
            <a:solidFill>
              <a:srgbClr val="ABB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1521115" y="4449797"/>
              <a:ext cx="30342" cy="25862"/>
            </a:xfrm>
            <a:custGeom>
              <a:avLst/>
              <a:gdLst/>
              <a:ahLst/>
              <a:cxnLst/>
              <a:rect l="l" t="t" r="r" b="b"/>
              <a:pathLst>
                <a:path w="1158" h="987" extrusionOk="0">
                  <a:moveTo>
                    <a:pt x="663" y="0"/>
                  </a:moveTo>
                  <a:cubicBezTo>
                    <a:pt x="221" y="0"/>
                    <a:pt x="1" y="528"/>
                    <a:pt x="313" y="840"/>
                  </a:cubicBezTo>
                  <a:cubicBezTo>
                    <a:pt x="414" y="941"/>
                    <a:pt x="538" y="986"/>
                    <a:pt x="659" y="986"/>
                  </a:cubicBezTo>
                  <a:cubicBezTo>
                    <a:pt x="914" y="986"/>
                    <a:pt x="1157" y="789"/>
                    <a:pt x="1157" y="490"/>
                  </a:cubicBezTo>
                  <a:cubicBezTo>
                    <a:pt x="1157" y="221"/>
                    <a:pt x="937" y="0"/>
                    <a:pt x="663" y="0"/>
                  </a:cubicBezTo>
                  <a:close/>
                </a:path>
              </a:pathLst>
            </a:custGeom>
            <a:solidFill>
              <a:srgbClr val="ABB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1521115" y="4506132"/>
              <a:ext cx="30342" cy="25993"/>
            </a:xfrm>
            <a:custGeom>
              <a:avLst/>
              <a:gdLst/>
              <a:ahLst/>
              <a:cxnLst/>
              <a:rect l="l" t="t" r="r" b="b"/>
              <a:pathLst>
                <a:path w="1158" h="992" extrusionOk="0">
                  <a:moveTo>
                    <a:pt x="663" y="1"/>
                  </a:moveTo>
                  <a:cubicBezTo>
                    <a:pt x="221" y="1"/>
                    <a:pt x="1" y="534"/>
                    <a:pt x="313" y="846"/>
                  </a:cubicBezTo>
                  <a:cubicBezTo>
                    <a:pt x="414" y="947"/>
                    <a:pt x="538" y="992"/>
                    <a:pt x="659" y="992"/>
                  </a:cubicBezTo>
                  <a:cubicBezTo>
                    <a:pt x="914" y="992"/>
                    <a:pt x="1157" y="794"/>
                    <a:pt x="1157" y="495"/>
                  </a:cubicBezTo>
                  <a:cubicBezTo>
                    <a:pt x="1157" y="222"/>
                    <a:pt x="937" y="1"/>
                    <a:pt x="663" y="1"/>
                  </a:cubicBezTo>
                  <a:close/>
                </a:path>
              </a:pathLst>
            </a:custGeom>
            <a:solidFill>
              <a:srgbClr val="ABB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1527797" y="4319728"/>
              <a:ext cx="144271" cy="30971"/>
            </a:xfrm>
            <a:custGeom>
              <a:avLst/>
              <a:gdLst/>
              <a:ahLst/>
              <a:cxnLst/>
              <a:rect l="l" t="t" r="r" b="b"/>
              <a:pathLst>
                <a:path w="5506" h="1182" extrusionOk="0">
                  <a:moveTo>
                    <a:pt x="0" y="1"/>
                  </a:moveTo>
                  <a:lnTo>
                    <a:pt x="0" y="1182"/>
                  </a:lnTo>
                  <a:lnTo>
                    <a:pt x="5506" y="1182"/>
                  </a:lnTo>
                  <a:lnTo>
                    <a:pt x="5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1489934" y="4468401"/>
              <a:ext cx="28141" cy="28299"/>
            </a:xfrm>
            <a:custGeom>
              <a:avLst/>
              <a:gdLst/>
              <a:ahLst/>
              <a:cxnLst/>
              <a:rect l="l" t="t" r="r" b="b"/>
              <a:pathLst>
                <a:path w="1074" h="1080" extrusionOk="0">
                  <a:moveTo>
                    <a:pt x="706" y="1"/>
                  </a:moveTo>
                  <a:lnTo>
                    <a:pt x="0" y="630"/>
                  </a:lnTo>
                  <a:lnTo>
                    <a:pt x="874" y="1066"/>
                  </a:lnTo>
                  <a:cubicBezTo>
                    <a:pt x="892" y="1075"/>
                    <a:pt x="911" y="1079"/>
                    <a:pt x="929" y="1079"/>
                  </a:cubicBezTo>
                  <a:cubicBezTo>
                    <a:pt x="1008" y="1079"/>
                    <a:pt x="1073" y="1000"/>
                    <a:pt x="1042" y="918"/>
                  </a:cubicBezTo>
                  <a:lnTo>
                    <a:pt x="706" y="1"/>
                  </a:lnTo>
                  <a:close/>
                </a:path>
              </a:pathLst>
            </a:custGeom>
            <a:solidFill>
              <a:srgbClr val="F1C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1391072" y="4359031"/>
              <a:ext cx="118383" cy="126191"/>
            </a:xfrm>
            <a:custGeom>
              <a:avLst/>
              <a:gdLst/>
              <a:ahLst/>
              <a:cxnLst/>
              <a:rect l="l" t="t" r="r" b="b"/>
              <a:pathLst>
                <a:path w="4518" h="4816" extrusionOk="0">
                  <a:moveTo>
                    <a:pt x="782" y="1"/>
                  </a:moveTo>
                  <a:cubicBezTo>
                    <a:pt x="734" y="1"/>
                    <a:pt x="686" y="18"/>
                    <a:pt x="648" y="51"/>
                  </a:cubicBezTo>
                  <a:lnTo>
                    <a:pt x="87" y="555"/>
                  </a:lnTo>
                  <a:cubicBezTo>
                    <a:pt x="5" y="627"/>
                    <a:pt x="0" y="752"/>
                    <a:pt x="72" y="839"/>
                  </a:cubicBezTo>
                  <a:lnTo>
                    <a:pt x="3586" y="4751"/>
                  </a:lnTo>
                  <a:cubicBezTo>
                    <a:pt x="3624" y="4794"/>
                    <a:pt x="3679" y="4816"/>
                    <a:pt x="3734" y="4816"/>
                  </a:cubicBezTo>
                  <a:cubicBezTo>
                    <a:pt x="3782" y="4816"/>
                    <a:pt x="3831" y="4799"/>
                    <a:pt x="3869" y="4765"/>
                  </a:cubicBezTo>
                  <a:lnTo>
                    <a:pt x="4426" y="4261"/>
                  </a:lnTo>
                  <a:cubicBezTo>
                    <a:pt x="4512" y="4189"/>
                    <a:pt x="4517" y="4059"/>
                    <a:pt x="4445" y="3978"/>
                  </a:cubicBezTo>
                  <a:lnTo>
                    <a:pt x="931" y="66"/>
                  </a:lnTo>
                  <a:cubicBezTo>
                    <a:pt x="891" y="22"/>
                    <a:pt x="836" y="1"/>
                    <a:pt x="7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1391072" y="4366892"/>
              <a:ext cx="108688" cy="118330"/>
            </a:xfrm>
            <a:custGeom>
              <a:avLst/>
              <a:gdLst/>
              <a:ahLst/>
              <a:cxnLst/>
              <a:rect l="l" t="t" r="r" b="b"/>
              <a:pathLst>
                <a:path w="4148" h="4516" extrusionOk="0">
                  <a:moveTo>
                    <a:pt x="365" y="1"/>
                  </a:moveTo>
                  <a:lnTo>
                    <a:pt x="87" y="255"/>
                  </a:lnTo>
                  <a:cubicBezTo>
                    <a:pt x="5" y="327"/>
                    <a:pt x="0" y="452"/>
                    <a:pt x="72" y="539"/>
                  </a:cubicBezTo>
                  <a:lnTo>
                    <a:pt x="3586" y="4451"/>
                  </a:lnTo>
                  <a:cubicBezTo>
                    <a:pt x="3624" y="4494"/>
                    <a:pt x="3679" y="4516"/>
                    <a:pt x="3734" y="4516"/>
                  </a:cubicBezTo>
                  <a:cubicBezTo>
                    <a:pt x="3782" y="4516"/>
                    <a:pt x="3831" y="4499"/>
                    <a:pt x="3869" y="4465"/>
                  </a:cubicBezTo>
                  <a:lnTo>
                    <a:pt x="4148" y="4211"/>
                  </a:lnTo>
                  <a:lnTo>
                    <a:pt x="3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1391072" y="4359058"/>
              <a:ext cx="34351" cy="33015"/>
            </a:xfrm>
            <a:custGeom>
              <a:avLst/>
              <a:gdLst/>
              <a:ahLst/>
              <a:cxnLst/>
              <a:rect l="l" t="t" r="r" b="b"/>
              <a:pathLst>
                <a:path w="1311" h="1260" extrusionOk="0">
                  <a:moveTo>
                    <a:pt x="783" y="1"/>
                  </a:moveTo>
                  <a:cubicBezTo>
                    <a:pt x="735" y="1"/>
                    <a:pt x="687" y="19"/>
                    <a:pt x="648" y="55"/>
                  </a:cubicBezTo>
                  <a:lnTo>
                    <a:pt x="87" y="554"/>
                  </a:lnTo>
                  <a:cubicBezTo>
                    <a:pt x="5" y="631"/>
                    <a:pt x="0" y="756"/>
                    <a:pt x="72" y="838"/>
                  </a:cubicBezTo>
                  <a:lnTo>
                    <a:pt x="451" y="1260"/>
                  </a:lnTo>
                  <a:lnTo>
                    <a:pt x="1311" y="492"/>
                  </a:lnTo>
                  <a:lnTo>
                    <a:pt x="931" y="69"/>
                  </a:lnTo>
                  <a:cubicBezTo>
                    <a:pt x="891" y="24"/>
                    <a:pt x="837" y="1"/>
                    <a:pt x="7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1384913" y="4280607"/>
              <a:ext cx="330440" cy="364791"/>
            </a:xfrm>
            <a:custGeom>
              <a:avLst/>
              <a:gdLst/>
              <a:ahLst/>
              <a:cxnLst/>
              <a:rect l="l" t="t" r="r" b="b"/>
              <a:pathLst>
                <a:path w="12611" h="13922" extrusionOk="0">
                  <a:moveTo>
                    <a:pt x="1014" y="3203"/>
                  </a:moveTo>
                  <a:lnTo>
                    <a:pt x="1254" y="3472"/>
                  </a:lnTo>
                  <a:lnTo>
                    <a:pt x="697" y="3966"/>
                  </a:lnTo>
                  <a:lnTo>
                    <a:pt x="457" y="3697"/>
                  </a:lnTo>
                  <a:lnTo>
                    <a:pt x="1014" y="3203"/>
                  </a:lnTo>
                  <a:close/>
                  <a:moveTo>
                    <a:pt x="1522" y="3774"/>
                  </a:moveTo>
                  <a:lnTo>
                    <a:pt x="4518" y="7105"/>
                  </a:lnTo>
                  <a:lnTo>
                    <a:pt x="4393" y="7220"/>
                  </a:lnTo>
                  <a:lnTo>
                    <a:pt x="1398" y="3884"/>
                  </a:lnTo>
                  <a:lnTo>
                    <a:pt x="1522" y="3774"/>
                  </a:lnTo>
                  <a:close/>
                  <a:moveTo>
                    <a:pt x="1095" y="4158"/>
                  </a:moveTo>
                  <a:lnTo>
                    <a:pt x="4091" y="7494"/>
                  </a:lnTo>
                  <a:lnTo>
                    <a:pt x="3966" y="7605"/>
                  </a:lnTo>
                  <a:lnTo>
                    <a:pt x="970" y="4273"/>
                  </a:lnTo>
                  <a:lnTo>
                    <a:pt x="1095" y="4158"/>
                  </a:lnTo>
                  <a:close/>
                  <a:moveTo>
                    <a:pt x="4633" y="7552"/>
                  </a:moveTo>
                  <a:lnTo>
                    <a:pt x="4782" y="7955"/>
                  </a:lnTo>
                  <a:lnTo>
                    <a:pt x="4398" y="7763"/>
                  </a:lnTo>
                  <a:lnTo>
                    <a:pt x="4633" y="7552"/>
                  </a:lnTo>
                  <a:close/>
                  <a:moveTo>
                    <a:pt x="4278" y="1"/>
                  </a:moveTo>
                  <a:cubicBezTo>
                    <a:pt x="4014" y="1"/>
                    <a:pt x="3798" y="212"/>
                    <a:pt x="3798" y="476"/>
                  </a:cubicBezTo>
                  <a:lnTo>
                    <a:pt x="3798" y="5694"/>
                  </a:lnTo>
                  <a:lnTo>
                    <a:pt x="1311" y="2924"/>
                  </a:lnTo>
                  <a:cubicBezTo>
                    <a:pt x="1231" y="2834"/>
                    <a:pt x="1121" y="2788"/>
                    <a:pt x="1009" y="2788"/>
                  </a:cubicBezTo>
                  <a:cubicBezTo>
                    <a:pt x="914" y="2788"/>
                    <a:pt x="818" y="2822"/>
                    <a:pt x="740" y="2891"/>
                  </a:cubicBezTo>
                  <a:lnTo>
                    <a:pt x="183" y="3395"/>
                  </a:lnTo>
                  <a:cubicBezTo>
                    <a:pt x="15" y="3544"/>
                    <a:pt x="1" y="3798"/>
                    <a:pt x="150" y="3966"/>
                  </a:cubicBezTo>
                  <a:lnTo>
                    <a:pt x="3663" y="7878"/>
                  </a:lnTo>
                  <a:cubicBezTo>
                    <a:pt x="3702" y="7917"/>
                    <a:pt x="3750" y="7950"/>
                    <a:pt x="3798" y="7974"/>
                  </a:cubicBezTo>
                  <a:lnTo>
                    <a:pt x="3798" y="11123"/>
                  </a:lnTo>
                  <a:lnTo>
                    <a:pt x="3006" y="11123"/>
                  </a:lnTo>
                  <a:cubicBezTo>
                    <a:pt x="2737" y="11123"/>
                    <a:pt x="2737" y="11531"/>
                    <a:pt x="3006" y="11531"/>
                  </a:cubicBezTo>
                  <a:lnTo>
                    <a:pt x="8627" y="11531"/>
                  </a:lnTo>
                  <a:cubicBezTo>
                    <a:pt x="8665" y="11531"/>
                    <a:pt x="8694" y="11560"/>
                    <a:pt x="8694" y="11598"/>
                  </a:cubicBezTo>
                  <a:lnTo>
                    <a:pt x="8694" y="12021"/>
                  </a:lnTo>
                  <a:cubicBezTo>
                    <a:pt x="8694" y="12602"/>
                    <a:pt x="8963" y="13154"/>
                    <a:pt x="9424" y="13514"/>
                  </a:cubicBezTo>
                  <a:lnTo>
                    <a:pt x="2199" y="13514"/>
                  </a:lnTo>
                  <a:cubicBezTo>
                    <a:pt x="1374" y="13509"/>
                    <a:pt x="706" y="12842"/>
                    <a:pt x="706" y="12021"/>
                  </a:cubicBezTo>
                  <a:lnTo>
                    <a:pt x="706" y="11598"/>
                  </a:lnTo>
                  <a:cubicBezTo>
                    <a:pt x="706" y="11560"/>
                    <a:pt x="735" y="11531"/>
                    <a:pt x="774" y="11531"/>
                  </a:cubicBezTo>
                  <a:lnTo>
                    <a:pt x="2118" y="11531"/>
                  </a:lnTo>
                  <a:cubicBezTo>
                    <a:pt x="2391" y="11531"/>
                    <a:pt x="2391" y="11123"/>
                    <a:pt x="2118" y="11123"/>
                  </a:cubicBezTo>
                  <a:lnTo>
                    <a:pt x="774" y="11123"/>
                  </a:lnTo>
                  <a:cubicBezTo>
                    <a:pt x="510" y="11123"/>
                    <a:pt x="298" y="11334"/>
                    <a:pt x="298" y="11598"/>
                  </a:cubicBezTo>
                  <a:lnTo>
                    <a:pt x="298" y="12021"/>
                  </a:lnTo>
                  <a:cubicBezTo>
                    <a:pt x="294" y="13067"/>
                    <a:pt x="1148" y="13922"/>
                    <a:pt x="2199" y="13922"/>
                  </a:cubicBezTo>
                  <a:lnTo>
                    <a:pt x="10705" y="13922"/>
                  </a:lnTo>
                  <a:cubicBezTo>
                    <a:pt x="11757" y="13922"/>
                    <a:pt x="12606" y="13072"/>
                    <a:pt x="12606" y="12021"/>
                  </a:cubicBezTo>
                  <a:lnTo>
                    <a:pt x="12606" y="6472"/>
                  </a:lnTo>
                  <a:cubicBezTo>
                    <a:pt x="12606" y="6335"/>
                    <a:pt x="12504" y="6266"/>
                    <a:pt x="12402" y="6266"/>
                  </a:cubicBezTo>
                  <a:cubicBezTo>
                    <a:pt x="12300" y="6266"/>
                    <a:pt x="12198" y="6335"/>
                    <a:pt x="12198" y="6472"/>
                  </a:cubicBezTo>
                  <a:lnTo>
                    <a:pt x="12198" y="12021"/>
                  </a:lnTo>
                  <a:cubicBezTo>
                    <a:pt x="12198" y="12846"/>
                    <a:pt x="11531" y="13514"/>
                    <a:pt x="10705" y="13514"/>
                  </a:cubicBezTo>
                  <a:lnTo>
                    <a:pt x="10600" y="13514"/>
                  </a:lnTo>
                  <a:cubicBezTo>
                    <a:pt x="9774" y="13514"/>
                    <a:pt x="9107" y="12846"/>
                    <a:pt x="9102" y="12021"/>
                  </a:cubicBezTo>
                  <a:lnTo>
                    <a:pt x="9102" y="11598"/>
                  </a:lnTo>
                  <a:cubicBezTo>
                    <a:pt x="9102" y="11339"/>
                    <a:pt x="8891" y="11123"/>
                    <a:pt x="8627" y="11123"/>
                  </a:cubicBezTo>
                  <a:lnTo>
                    <a:pt x="4206" y="11123"/>
                  </a:lnTo>
                  <a:lnTo>
                    <a:pt x="4206" y="8123"/>
                  </a:lnTo>
                  <a:lnTo>
                    <a:pt x="4791" y="8411"/>
                  </a:lnTo>
                  <a:cubicBezTo>
                    <a:pt x="4840" y="8436"/>
                    <a:pt x="4890" y="8448"/>
                    <a:pt x="4938" y="8448"/>
                  </a:cubicBezTo>
                  <a:cubicBezTo>
                    <a:pt x="5145" y="8448"/>
                    <a:pt x="5320" y="8235"/>
                    <a:pt x="5238" y="8013"/>
                  </a:cubicBezTo>
                  <a:lnTo>
                    <a:pt x="4926" y="7168"/>
                  </a:lnTo>
                  <a:cubicBezTo>
                    <a:pt x="4926" y="7153"/>
                    <a:pt x="4926" y="7139"/>
                    <a:pt x="4931" y="7129"/>
                  </a:cubicBezTo>
                  <a:cubicBezTo>
                    <a:pt x="4935" y="7019"/>
                    <a:pt x="4897" y="6913"/>
                    <a:pt x="4825" y="6836"/>
                  </a:cubicBezTo>
                  <a:lnTo>
                    <a:pt x="4206" y="6145"/>
                  </a:lnTo>
                  <a:lnTo>
                    <a:pt x="4206" y="481"/>
                  </a:lnTo>
                  <a:cubicBezTo>
                    <a:pt x="4206" y="443"/>
                    <a:pt x="4235" y="414"/>
                    <a:pt x="4273" y="414"/>
                  </a:cubicBezTo>
                  <a:lnTo>
                    <a:pt x="12131" y="414"/>
                  </a:lnTo>
                  <a:cubicBezTo>
                    <a:pt x="12169" y="414"/>
                    <a:pt x="12198" y="443"/>
                    <a:pt x="12198" y="481"/>
                  </a:cubicBezTo>
                  <a:lnTo>
                    <a:pt x="12198" y="3140"/>
                  </a:lnTo>
                  <a:cubicBezTo>
                    <a:pt x="12198" y="3277"/>
                    <a:pt x="12300" y="3346"/>
                    <a:pt x="12402" y="3346"/>
                  </a:cubicBezTo>
                  <a:cubicBezTo>
                    <a:pt x="12504" y="3346"/>
                    <a:pt x="12606" y="3277"/>
                    <a:pt x="12606" y="3140"/>
                  </a:cubicBezTo>
                  <a:lnTo>
                    <a:pt x="12606" y="481"/>
                  </a:lnTo>
                  <a:cubicBezTo>
                    <a:pt x="12611" y="217"/>
                    <a:pt x="12395" y="1"/>
                    <a:pt x="12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1704638" y="4380727"/>
              <a:ext cx="10717" cy="51567"/>
            </a:xfrm>
            <a:custGeom>
              <a:avLst/>
              <a:gdLst/>
              <a:ahLst/>
              <a:cxnLst/>
              <a:rect l="l" t="t" r="r" b="b"/>
              <a:pathLst>
                <a:path w="409" h="1968" extrusionOk="0">
                  <a:moveTo>
                    <a:pt x="207" y="1"/>
                  </a:moveTo>
                  <a:cubicBezTo>
                    <a:pt x="91" y="1"/>
                    <a:pt x="0" y="92"/>
                    <a:pt x="0" y="203"/>
                  </a:cubicBezTo>
                  <a:lnTo>
                    <a:pt x="0" y="1763"/>
                  </a:lnTo>
                  <a:cubicBezTo>
                    <a:pt x="0" y="1899"/>
                    <a:pt x="102" y="1968"/>
                    <a:pt x="204" y="1968"/>
                  </a:cubicBezTo>
                  <a:cubicBezTo>
                    <a:pt x="306" y="1968"/>
                    <a:pt x="408" y="1899"/>
                    <a:pt x="408" y="1763"/>
                  </a:cubicBezTo>
                  <a:lnTo>
                    <a:pt x="408" y="203"/>
                  </a:lnTo>
                  <a:cubicBezTo>
                    <a:pt x="408" y="92"/>
                    <a:pt x="317" y="1"/>
                    <a:pt x="2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1514067" y="4387907"/>
              <a:ext cx="42789" cy="36683"/>
            </a:xfrm>
            <a:custGeom>
              <a:avLst/>
              <a:gdLst/>
              <a:ahLst/>
              <a:cxnLst/>
              <a:rect l="l" t="t" r="r" b="b"/>
              <a:pathLst>
                <a:path w="1633" h="1400" extrusionOk="0">
                  <a:moveTo>
                    <a:pt x="928" y="410"/>
                  </a:moveTo>
                  <a:cubicBezTo>
                    <a:pt x="1077" y="410"/>
                    <a:pt x="1220" y="526"/>
                    <a:pt x="1220" y="701"/>
                  </a:cubicBezTo>
                  <a:cubicBezTo>
                    <a:pt x="1220" y="860"/>
                    <a:pt x="1090" y="989"/>
                    <a:pt x="932" y="989"/>
                  </a:cubicBezTo>
                  <a:cubicBezTo>
                    <a:pt x="673" y="989"/>
                    <a:pt x="543" y="677"/>
                    <a:pt x="726" y="495"/>
                  </a:cubicBezTo>
                  <a:cubicBezTo>
                    <a:pt x="784" y="436"/>
                    <a:pt x="857" y="410"/>
                    <a:pt x="928" y="410"/>
                  </a:cubicBezTo>
                  <a:close/>
                  <a:moveTo>
                    <a:pt x="932" y="1"/>
                  </a:moveTo>
                  <a:cubicBezTo>
                    <a:pt x="308" y="5"/>
                    <a:pt x="1" y="754"/>
                    <a:pt x="438" y="1196"/>
                  </a:cubicBezTo>
                  <a:cubicBezTo>
                    <a:pt x="580" y="1337"/>
                    <a:pt x="755" y="1400"/>
                    <a:pt x="926" y="1400"/>
                  </a:cubicBezTo>
                  <a:cubicBezTo>
                    <a:pt x="1287" y="1400"/>
                    <a:pt x="1633" y="1121"/>
                    <a:pt x="1633" y="701"/>
                  </a:cubicBezTo>
                  <a:cubicBezTo>
                    <a:pt x="1628" y="313"/>
                    <a:pt x="1316" y="1"/>
                    <a:pt x="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1565633" y="4402003"/>
              <a:ext cx="40535" cy="10717"/>
            </a:xfrm>
            <a:custGeom>
              <a:avLst/>
              <a:gdLst/>
              <a:ahLst/>
              <a:cxnLst/>
              <a:rect l="l" t="t" r="r" b="b"/>
              <a:pathLst>
                <a:path w="1547" h="409" extrusionOk="0">
                  <a:moveTo>
                    <a:pt x="274" y="0"/>
                  </a:moveTo>
                  <a:cubicBezTo>
                    <a:pt x="1" y="0"/>
                    <a:pt x="1" y="408"/>
                    <a:pt x="274" y="408"/>
                  </a:cubicBezTo>
                  <a:lnTo>
                    <a:pt x="1273" y="408"/>
                  </a:lnTo>
                  <a:cubicBezTo>
                    <a:pt x="1547" y="408"/>
                    <a:pt x="1547" y="0"/>
                    <a:pt x="1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1565764" y="4414816"/>
              <a:ext cx="105439" cy="10717"/>
            </a:xfrm>
            <a:custGeom>
              <a:avLst/>
              <a:gdLst/>
              <a:ahLst/>
              <a:cxnLst/>
              <a:rect l="l" t="t" r="r" b="b"/>
              <a:pathLst>
                <a:path w="4024" h="409" extrusionOk="0">
                  <a:moveTo>
                    <a:pt x="274" y="1"/>
                  </a:moveTo>
                  <a:cubicBezTo>
                    <a:pt x="1" y="1"/>
                    <a:pt x="1" y="409"/>
                    <a:pt x="274" y="409"/>
                  </a:cubicBezTo>
                  <a:lnTo>
                    <a:pt x="3754" y="409"/>
                  </a:lnTo>
                  <a:cubicBezTo>
                    <a:pt x="4023" y="409"/>
                    <a:pt x="4023" y="1"/>
                    <a:pt x="3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1565633" y="4386911"/>
              <a:ext cx="14385" cy="10717"/>
            </a:xfrm>
            <a:custGeom>
              <a:avLst/>
              <a:gdLst/>
              <a:ahLst/>
              <a:cxnLst/>
              <a:rect l="l" t="t" r="r" b="b"/>
              <a:pathLst>
                <a:path w="549" h="409" extrusionOk="0">
                  <a:moveTo>
                    <a:pt x="274" y="0"/>
                  </a:moveTo>
                  <a:cubicBezTo>
                    <a:pt x="2" y="5"/>
                    <a:pt x="1" y="408"/>
                    <a:pt x="270" y="408"/>
                  </a:cubicBezTo>
                  <a:cubicBezTo>
                    <a:pt x="271" y="408"/>
                    <a:pt x="273" y="408"/>
                    <a:pt x="274" y="408"/>
                  </a:cubicBezTo>
                  <a:cubicBezTo>
                    <a:pt x="548" y="408"/>
                    <a:pt x="548"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1514067" y="4444373"/>
              <a:ext cx="42789" cy="36657"/>
            </a:xfrm>
            <a:custGeom>
              <a:avLst/>
              <a:gdLst/>
              <a:ahLst/>
              <a:cxnLst/>
              <a:rect l="l" t="t" r="r" b="b"/>
              <a:pathLst>
                <a:path w="1633" h="1399" extrusionOk="0">
                  <a:moveTo>
                    <a:pt x="929" y="410"/>
                  </a:moveTo>
                  <a:cubicBezTo>
                    <a:pt x="1077" y="410"/>
                    <a:pt x="1220" y="525"/>
                    <a:pt x="1220" y="697"/>
                  </a:cubicBezTo>
                  <a:cubicBezTo>
                    <a:pt x="1220" y="860"/>
                    <a:pt x="1090" y="990"/>
                    <a:pt x="932" y="990"/>
                  </a:cubicBezTo>
                  <a:cubicBezTo>
                    <a:pt x="673" y="990"/>
                    <a:pt x="543" y="678"/>
                    <a:pt x="726" y="495"/>
                  </a:cubicBezTo>
                  <a:cubicBezTo>
                    <a:pt x="785" y="436"/>
                    <a:pt x="857" y="410"/>
                    <a:pt x="929" y="410"/>
                  </a:cubicBezTo>
                  <a:close/>
                  <a:moveTo>
                    <a:pt x="932" y="1"/>
                  </a:moveTo>
                  <a:cubicBezTo>
                    <a:pt x="308" y="1"/>
                    <a:pt x="1" y="754"/>
                    <a:pt x="438" y="1191"/>
                  </a:cubicBezTo>
                  <a:cubicBezTo>
                    <a:pt x="581" y="1334"/>
                    <a:pt x="756" y="1398"/>
                    <a:pt x="927" y="1398"/>
                  </a:cubicBezTo>
                  <a:cubicBezTo>
                    <a:pt x="1286" y="1398"/>
                    <a:pt x="1630" y="1119"/>
                    <a:pt x="1633" y="697"/>
                  </a:cubicBezTo>
                  <a:cubicBezTo>
                    <a:pt x="1628" y="313"/>
                    <a:pt x="1316" y="1"/>
                    <a:pt x="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a:off x="1565633" y="4458470"/>
              <a:ext cx="40535" cy="10717"/>
            </a:xfrm>
            <a:custGeom>
              <a:avLst/>
              <a:gdLst/>
              <a:ahLst/>
              <a:cxnLst/>
              <a:rect l="l" t="t" r="r" b="b"/>
              <a:pathLst>
                <a:path w="1547" h="409" extrusionOk="0">
                  <a:moveTo>
                    <a:pt x="274" y="0"/>
                  </a:moveTo>
                  <a:cubicBezTo>
                    <a:pt x="1" y="0"/>
                    <a:pt x="1" y="408"/>
                    <a:pt x="274" y="408"/>
                  </a:cubicBezTo>
                  <a:lnTo>
                    <a:pt x="1273" y="408"/>
                  </a:lnTo>
                  <a:cubicBezTo>
                    <a:pt x="1547" y="408"/>
                    <a:pt x="1547" y="0"/>
                    <a:pt x="1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4"/>
            <p:cNvSpPr/>
            <p:nvPr/>
          </p:nvSpPr>
          <p:spPr>
            <a:xfrm>
              <a:off x="1565764" y="4471309"/>
              <a:ext cx="105439" cy="10717"/>
            </a:xfrm>
            <a:custGeom>
              <a:avLst/>
              <a:gdLst/>
              <a:ahLst/>
              <a:cxnLst/>
              <a:rect l="l" t="t" r="r" b="b"/>
              <a:pathLst>
                <a:path w="4024" h="409" extrusionOk="0">
                  <a:moveTo>
                    <a:pt x="274" y="0"/>
                  </a:moveTo>
                  <a:cubicBezTo>
                    <a:pt x="1" y="0"/>
                    <a:pt x="1" y="408"/>
                    <a:pt x="274" y="408"/>
                  </a:cubicBezTo>
                  <a:lnTo>
                    <a:pt x="3754" y="408"/>
                  </a:lnTo>
                  <a:cubicBezTo>
                    <a:pt x="4023" y="408"/>
                    <a:pt x="4023" y="0"/>
                    <a:pt x="3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1565633" y="4443377"/>
              <a:ext cx="14385" cy="10717"/>
            </a:xfrm>
            <a:custGeom>
              <a:avLst/>
              <a:gdLst/>
              <a:ahLst/>
              <a:cxnLst/>
              <a:rect l="l" t="t" r="r" b="b"/>
              <a:pathLst>
                <a:path w="549" h="409" extrusionOk="0">
                  <a:moveTo>
                    <a:pt x="274" y="0"/>
                  </a:moveTo>
                  <a:cubicBezTo>
                    <a:pt x="1" y="0"/>
                    <a:pt x="1" y="408"/>
                    <a:pt x="274" y="408"/>
                  </a:cubicBezTo>
                  <a:cubicBezTo>
                    <a:pt x="548" y="408"/>
                    <a:pt x="548"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1514067" y="4500866"/>
              <a:ext cx="42789" cy="36552"/>
            </a:xfrm>
            <a:custGeom>
              <a:avLst/>
              <a:gdLst/>
              <a:ahLst/>
              <a:cxnLst/>
              <a:rect l="l" t="t" r="r" b="b"/>
              <a:pathLst>
                <a:path w="1633" h="1395" extrusionOk="0">
                  <a:moveTo>
                    <a:pt x="928" y="405"/>
                  </a:moveTo>
                  <a:cubicBezTo>
                    <a:pt x="1077" y="405"/>
                    <a:pt x="1220" y="521"/>
                    <a:pt x="1220" y="696"/>
                  </a:cubicBezTo>
                  <a:cubicBezTo>
                    <a:pt x="1220" y="855"/>
                    <a:pt x="1090" y="984"/>
                    <a:pt x="932" y="984"/>
                  </a:cubicBezTo>
                  <a:lnTo>
                    <a:pt x="932" y="989"/>
                  </a:lnTo>
                  <a:cubicBezTo>
                    <a:pt x="673" y="989"/>
                    <a:pt x="543" y="672"/>
                    <a:pt x="726" y="490"/>
                  </a:cubicBezTo>
                  <a:cubicBezTo>
                    <a:pt x="784" y="431"/>
                    <a:pt x="857" y="405"/>
                    <a:pt x="928" y="405"/>
                  </a:cubicBezTo>
                  <a:close/>
                  <a:moveTo>
                    <a:pt x="932" y="0"/>
                  </a:moveTo>
                  <a:cubicBezTo>
                    <a:pt x="308" y="0"/>
                    <a:pt x="1" y="754"/>
                    <a:pt x="438" y="1191"/>
                  </a:cubicBezTo>
                  <a:cubicBezTo>
                    <a:pt x="580" y="1331"/>
                    <a:pt x="755" y="1394"/>
                    <a:pt x="926" y="1394"/>
                  </a:cubicBezTo>
                  <a:cubicBezTo>
                    <a:pt x="1287" y="1394"/>
                    <a:pt x="1633" y="1116"/>
                    <a:pt x="1633" y="696"/>
                  </a:cubicBezTo>
                  <a:cubicBezTo>
                    <a:pt x="1628" y="312"/>
                    <a:pt x="131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1565633" y="4514936"/>
              <a:ext cx="40535" cy="10717"/>
            </a:xfrm>
            <a:custGeom>
              <a:avLst/>
              <a:gdLst/>
              <a:ahLst/>
              <a:cxnLst/>
              <a:rect l="l" t="t" r="r" b="b"/>
              <a:pathLst>
                <a:path w="1547" h="409" extrusionOk="0">
                  <a:moveTo>
                    <a:pt x="274" y="1"/>
                  </a:moveTo>
                  <a:cubicBezTo>
                    <a:pt x="1" y="1"/>
                    <a:pt x="1" y="409"/>
                    <a:pt x="274" y="409"/>
                  </a:cubicBezTo>
                  <a:lnTo>
                    <a:pt x="1273" y="409"/>
                  </a:lnTo>
                  <a:cubicBezTo>
                    <a:pt x="1547" y="409"/>
                    <a:pt x="1547" y="1"/>
                    <a:pt x="1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1565633" y="4527775"/>
              <a:ext cx="105570" cy="10717"/>
            </a:xfrm>
            <a:custGeom>
              <a:avLst/>
              <a:gdLst/>
              <a:ahLst/>
              <a:cxnLst/>
              <a:rect l="l" t="t" r="r" b="b"/>
              <a:pathLst>
                <a:path w="4029" h="409" extrusionOk="0">
                  <a:moveTo>
                    <a:pt x="274" y="0"/>
                  </a:moveTo>
                  <a:cubicBezTo>
                    <a:pt x="1" y="0"/>
                    <a:pt x="1" y="408"/>
                    <a:pt x="274" y="408"/>
                  </a:cubicBezTo>
                  <a:lnTo>
                    <a:pt x="3755" y="408"/>
                  </a:lnTo>
                  <a:cubicBezTo>
                    <a:pt x="4028" y="408"/>
                    <a:pt x="4028" y="0"/>
                    <a:pt x="3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1565633" y="4499844"/>
              <a:ext cx="14385" cy="10717"/>
            </a:xfrm>
            <a:custGeom>
              <a:avLst/>
              <a:gdLst/>
              <a:ahLst/>
              <a:cxnLst/>
              <a:rect l="l" t="t" r="r" b="b"/>
              <a:pathLst>
                <a:path w="549" h="409" extrusionOk="0">
                  <a:moveTo>
                    <a:pt x="274" y="1"/>
                  </a:moveTo>
                  <a:cubicBezTo>
                    <a:pt x="1" y="1"/>
                    <a:pt x="1" y="409"/>
                    <a:pt x="274" y="409"/>
                  </a:cubicBezTo>
                  <a:cubicBezTo>
                    <a:pt x="548" y="409"/>
                    <a:pt x="548" y="1"/>
                    <a:pt x="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1522504" y="4314330"/>
              <a:ext cx="154988" cy="41793"/>
            </a:xfrm>
            <a:custGeom>
              <a:avLst/>
              <a:gdLst/>
              <a:ahLst/>
              <a:cxnLst/>
              <a:rect l="l" t="t" r="r" b="b"/>
              <a:pathLst>
                <a:path w="5915" h="1595" extrusionOk="0">
                  <a:moveTo>
                    <a:pt x="5506" y="408"/>
                  </a:moveTo>
                  <a:lnTo>
                    <a:pt x="5506" y="1186"/>
                  </a:lnTo>
                  <a:lnTo>
                    <a:pt x="408" y="1186"/>
                  </a:lnTo>
                  <a:lnTo>
                    <a:pt x="408" y="408"/>
                  </a:lnTo>
                  <a:close/>
                  <a:moveTo>
                    <a:pt x="202" y="0"/>
                  </a:moveTo>
                  <a:cubicBezTo>
                    <a:pt x="92" y="0"/>
                    <a:pt x="0" y="92"/>
                    <a:pt x="0" y="207"/>
                  </a:cubicBezTo>
                  <a:lnTo>
                    <a:pt x="0" y="1388"/>
                  </a:lnTo>
                  <a:cubicBezTo>
                    <a:pt x="0" y="1498"/>
                    <a:pt x="92" y="1594"/>
                    <a:pt x="202" y="1594"/>
                  </a:cubicBezTo>
                  <a:lnTo>
                    <a:pt x="5708" y="1594"/>
                  </a:lnTo>
                  <a:cubicBezTo>
                    <a:pt x="5818" y="1594"/>
                    <a:pt x="5914" y="1498"/>
                    <a:pt x="5914" y="1388"/>
                  </a:cubicBezTo>
                  <a:lnTo>
                    <a:pt x="5914" y="207"/>
                  </a:lnTo>
                  <a:cubicBezTo>
                    <a:pt x="5914" y="92"/>
                    <a:pt x="5818" y="0"/>
                    <a:pt x="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24"/>
          <p:cNvGrpSpPr/>
          <p:nvPr/>
        </p:nvGrpSpPr>
        <p:grpSpPr>
          <a:xfrm>
            <a:off x="4393366" y="946744"/>
            <a:ext cx="357267" cy="460325"/>
            <a:chOff x="3125755" y="3381504"/>
            <a:chExt cx="278115" cy="358341"/>
          </a:xfrm>
        </p:grpSpPr>
        <p:sp>
          <p:nvSpPr>
            <p:cNvPr id="705" name="Google Shape;705;p24"/>
            <p:cNvSpPr/>
            <p:nvPr/>
          </p:nvSpPr>
          <p:spPr>
            <a:xfrm>
              <a:off x="3190670" y="3505775"/>
              <a:ext cx="149859" cy="173298"/>
            </a:xfrm>
            <a:custGeom>
              <a:avLst/>
              <a:gdLst/>
              <a:ahLst/>
              <a:cxnLst/>
              <a:rect l="l" t="t" r="r" b="b"/>
              <a:pathLst>
                <a:path w="5716" h="6610" extrusionOk="0">
                  <a:moveTo>
                    <a:pt x="2858" y="0"/>
                  </a:moveTo>
                  <a:cubicBezTo>
                    <a:pt x="1279" y="0"/>
                    <a:pt x="1" y="1279"/>
                    <a:pt x="1" y="2858"/>
                  </a:cubicBezTo>
                  <a:lnTo>
                    <a:pt x="1" y="6610"/>
                  </a:lnTo>
                  <a:lnTo>
                    <a:pt x="5716" y="6610"/>
                  </a:lnTo>
                  <a:lnTo>
                    <a:pt x="5716" y="2858"/>
                  </a:lnTo>
                  <a:cubicBezTo>
                    <a:pt x="5716" y="1279"/>
                    <a:pt x="4437" y="0"/>
                    <a:pt x="2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3190670" y="3505775"/>
              <a:ext cx="90713" cy="173219"/>
            </a:xfrm>
            <a:custGeom>
              <a:avLst/>
              <a:gdLst/>
              <a:ahLst/>
              <a:cxnLst/>
              <a:rect l="l" t="t" r="r" b="b"/>
              <a:pathLst>
                <a:path w="3460" h="6607" extrusionOk="0">
                  <a:moveTo>
                    <a:pt x="2858" y="0"/>
                  </a:moveTo>
                  <a:cubicBezTo>
                    <a:pt x="1279" y="0"/>
                    <a:pt x="1" y="1279"/>
                    <a:pt x="1" y="2858"/>
                  </a:cubicBezTo>
                  <a:lnTo>
                    <a:pt x="1" y="6606"/>
                  </a:lnTo>
                  <a:lnTo>
                    <a:pt x="1199" y="6606"/>
                  </a:lnTo>
                  <a:lnTo>
                    <a:pt x="1199" y="2858"/>
                  </a:lnTo>
                  <a:cubicBezTo>
                    <a:pt x="1199" y="1511"/>
                    <a:pt x="2141" y="344"/>
                    <a:pt x="3459" y="62"/>
                  </a:cubicBezTo>
                  <a:cubicBezTo>
                    <a:pt x="3260" y="18"/>
                    <a:pt x="3061" y="0"/>
                    <a:pt x="28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3253828" y="3633952"/>
              <a:ext cx="21944" cy="45042"/>
            </a:xfrm>
            <a:custGeom>
              <a:avLst/>
              <a:gdLst/>
              <a:ahLst/>
              <a:cxnLst/>
              <a:rect l="l" t="t" r="r" b="b"/>
              <a:pathLst>
                <a:path w="837" h="1718" extrusionOk="0">
                  <a:moveTo>
                    <a:pt x="0" y="1"/>
                  </a:moveTo>
                  <a:lnTo>
                    <a:pt x="0" y="1717"/>
                  </a:lnTo>
                  <a:lnTo>
                    <a:pt x="837" y="1717"/>
                  </a:lnTo>
                  <a:lnTo>
                    <a:pt x="837" y="1"/>
                  </a:lnTo>
                  <a:close/>
                </a:path>
              </a:pathLst>
            </a:custGeom>
            <a:solidFill>
              <a:srgbClr val="798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3175962" y="3667957"/>
              <a:ext cx="179301" cy="34764"/>
            </a:xfrm>
            <a:custGeom>
              <a:avLst/>
              <a:gdLst/>
              <a:ahLst/>
              <a:cxnLst/>
              <a:rect l="l" t="t" r="r" b="b"/>
              <a:pathLst>
                <a:path w="6839" h="1326" extrusionOk="0">
                  <a:moveTo>
                    <a:pt x="0" y="0"/>
                  </a:moveTo>
                  <a:lnTo>
                    <a:pt x="0" y="1326"/>
                  </a:lnTo>
                  <a:lnTo>
                    <a:pt x="6838" y="1326"/>
                  </a:lnTo>
                  <a:lnTo>
                    <a:pt x="68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3175962" y="3667957"/>
              <a:ext cx="14734" cy="34764"/>
            </a:xfrm>
            <a:custGeom>
              <a:avLst/>
              <a:gdLst/>
              <a:ahLst/>
              <a:cxnLst/>
              <a:rect l="l" t="t" r="r" b="b"/>
              <a:pathLst>
                <a:path w="562" h="1326" extrusionOk="0">
                  <a:moveTo>
                    <a:pt x="0" y="0"/>
                  </a:moveTo>
                  <a:lnTo>
                    <a:pt x="0" y="1326"/>
                  </a:lnTo>
                  <a:lnTo>
                    <a:pt x="562" y="1326"/>
                  </a:lnTo>
                  <a:lnTo>
                    <a:pt x="5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3160467" y="3693492"/>
              <a:ext cx="210369" cy="41057"/>
            </a:xfrm>
            <a:custGeom>
              <a:avLst/>
              <a:gdLst/>
              <a:ahLst/>
              <a:cxnLst/>
              <a:rect l="l" t="t" r="r" b="b"/>
              <a:pathLst>
                <a:path w="8024" h="1566" extrusionOk="0">
                  <a:moveTo>
                    <a:pt x="1" y="1"/>
                  </a:moveTo>
                  <a:lnTo>
                    <a:pt x="1" y="1565"/>
                  </a:lnTo>
                  <a:lnTo>
                    <a:pt x="8023" y="1565"/>
                  </a:lnTo>
                  <a:lnTo>
                    <a:pt x="80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3160467" y="3693492"/>
              <a:ext cx="15521" cy="41057"/>
            </a:xfrm>
            <a:custGeom>
              <a:avLst/>
              <a:gdLst/>
              <a:ahLst/>
              <a:cxnLst/>
              <a:rect l="l" t="t" r="r" b="b"/>
              <a:pathLst>
                <a:path w="592" h="1566" extrusionOk="0">
                  <a:moveTo>
                    <a:pt x="1" y="1"/>
                  </a:moveTo>
                  <a:lnTo>
                    <a:pt x="1" y="1565"/>
                  </a:lnTo>
                  <a:lnTo>
                    <a:pt x="591" y="1565"/>
                  </a:lnTo>
                  <a:lnTo>
                    <a:pt x="5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3238255" y="3592372"/>
              <a:ext cx="53195" cy="53195"/>
            </a:xfrm>
            <a:custGeom>
              <a:avLst/>
              <a:gdLst/>
              <a:ahLst/>
              <a:cxnLst/>
              <a:rect l="l" t="t" r="r" b="b"/>
              <a:pathLst>
                <a:path w="2029" h="2029" extrusionOk="0">
                  <a:moveTo>
                    <a:pt x="1014" y="0"/>
                  </a:moveTo>
                  <a:cubicBezTo>
                    <a:pt x="453" y="0"/>
                    <a:pt x="0" y="453"/>
                    <a:pt x="0" y="1014"/>
                  </a:cubicBezTo>
                  <a:cubicBezTo>
                    <a:pt x="0" y="1576"/>
                    <a:pt x="453" y="2029"/>
                    <a:pt x="1014" y="2029"/>
                  </a:cubicBezTo>
                  <a:cubicBezTo>
                    <a:pt x="1572" y="2029"/>
                    <a:pt x="2028" y="1576"/>
                    <a:pt x="2028" y="1014"/>
                  </a:cubicBezTo>
                  <a:cubicBezTo>
                    <a:pt x="2028" y="453"/>
                    <a:pt x="1572" y="0"/>
                    <a:pt x="10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3278158" y="3523524"/>
              <a:ext cx="46956" cy="47637"/>
            </a:xfrm>
            <a:custGeom>
              <a:avLst/>
              <a:gdLst/>
              <a:ahLst/>
              <a:cxnLst/>
              <a:rect l="l" t="t" r="r" b="b"/>
              <a:pathLst>
                <a:path w="1791" h="1817" extrusionOk="0">
                  <a:moveTo>
                    <a:pt x="289" y="0"/>
                  </a:moveTo>
                  <a:cubicBezTo>
                    <a:pt x="107" y="0"/>
                    <a:pt x="1" y="276"/>
                    <a:pt x="202" y="381"/>
                  </a:cubicBezTo>
                  <a:cubicBezTo>
                    <a:pt x="778" y="682"/>
                    <a:pt x="1187" y="1138"/>
                    <a:pt x="1361" y="1677"/>
                  </a:cubicBezTo>
                  <a:cubicBezTo>
                    <a:pt x="1392" y="1775"/>
                    <a:pt x="1467" y="1817"/>
                    <a:pt x="1543" y="1817"/>
                  </a:cubicBezTo>
                  <a:cubicBezTo>
                    <a:pt x="1665" y="1817"/>
                    <a:pt x="1790" y="1710"/>
                    <a:pt x="1741" y="1554"/>
                  </a:cubicBezTo>
                  <a:cubicBezTo>
                    <a:pt x="1535" y="917"/>
                    <a:pt x="1057" y="374"/>
                    <a:pt x="387" y="26"/>
                  </a:cubicBezTo>
                  <a:cubicBezTo>
                    <a:pt x="353" y="8"/>
                    <a:pt x="32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3155172" y="3501502"/>
              <a:ext cx="220882" cy="238343"/>
            </a:xfrm>
            <a:custGeom>
              <a:avLst/>
              <a:gdLst/>
              <a:ahLst/>
              <a:cxnLst/>
              <a:rect l="l" t="t" r="r" b="b"/>
              <a:pathLst>
                <a:path w="8425" h="9091" extrusionOk="0">
                  <a:moveTo>
                    <a:pt x="3962" y="5672"/>
                  </a:moveTo>
                  <a:cubicBezTo>
                    <a:pt x="4035" y="5686"/>
                    <a:pt x="4111" y="5694"/>
                    <a:pt x="4183" y="5694"/>
                  </a:cubicBezTo>
                  <a:cubicBezTo>
                    <a:pt x="4256" y="5694"/>
                    <a:pt x="4328" y="5686"/>
                    <a:pt x="4401" y="5676"/>
                  </a:cubicBezTo>
                  <a:lnTo>
                    <a:pt x="4401" y="6150"/>
                  </a:lnTo>
                  <a:lnTo>
                    <a:pt x="3962" y="6150"/>
                  </a:lnTo>
                  <a:lnTo>
                    <a:pt x="3962" y="5672"/>
                  </a:lnTo>
                  <a:close/>
                  <a:moveTo>
                    <a:pt x="7432" y="6548"/>
                  </a:moveTo>
                  <a:lnTo>
                    <a:pt x="7432" y="7121"/>
                  </a:lnTo>
                  <a:lnTo>
                    <a:pt x="992" y="7121"/>
                  </a:lnTo>
                  <a:lnTo>
                    <a:pt x="996" y="6548"/>
                  </a:lnTo>
                  <a:close/>
                  <a:moveTo>
                    <a:pt x="4212" y="0"/>
                  </a:moveTo>
                  <a:cubicBezTo>
                    <a:pt x="2539" y="0"/>
                    <a:pt x="1177" y="1348"/>
                    <a:pt x="1155" y="3021"/>
                  </a:cubicBezTo>
                  <a:lnTo>
                    <a:pt x="1155" y="3329"/>
                  </a:lnTo>
                  <a:cubicBezTo>
                    <a:pt x="1155" y="3463"/>
                    <a:pt x="1255" y="3530"/>
                    <a:pt x="1355" y="3530"/>
                  </a:cubicBezTo>
                  <a:cubicBezTo>
                    <a:pt x="1454" y="3530"/>
                    <a:pt x="1554" y="3463"/>
                    <a:pt x="1554" y="3329"/>
                  </a:cubicBezTo>
                  <a:lnTo>
                    <a:pt x="1554" y="3021"/>
                  </a:lnTo>
                  <a:cubicBezTo>
                    <a:pt x="1554" y="1554"/>
                    <a:pt x="2745" y="363"/>
                    <a:pt x="4212" y="363"/>
                  </a:cubicBezTo>
                  <a:cubicBezTo>
                    <a:pt x="5683" y="363"/>
                    <a:pt x="6871" y="1554"/>
                    <a:pt x="6871" y="3021"/>
                  </a:cubicBezTo>
                  <a:lnTo>
                    <a:pt x="6871" y="6150"/>
                  </a:lnTo>
                  <a:lnTo>
                    <a:pt x="4803" y="6150"/>
                  </a:lnTo>
                  <a:lnTo>
                    <a:pt x="4803" y="5527"/>
                  </a:lnTo>
                  <a:cubicBezTo>
                    <a:pt x="5034" y="5386"/>
                    <a:pt x="5215" y="5176"/>
                    <a:pt x="5313" y="4922"/>
                  </a:cubicBezTo>
                  <a:cubicBezTo>
                    <a:pt x="5375" y="4764"/>
                    <a:pt x="5248" y="4647"/>
                    <a:pt x="5121" y="4647"/>
                  </a:cubicBezTo>
                  <a:cubicBezTo>
                    <a:pt x="5048" y="4647"/>
                    <a:pt x="4976" y="4686"/>
                    <a:pt x="4940" y="4777"/>
                  </a:cubicBezTo>
                  <a:cubicBezTo>
                    <a:pt x="4864" y="4969"/>
                    <a:pt x="4716" y="5129"/>
                    <a:pt x="4527" y="5219"/>
                  </a:cubicBezTo>
                  <a:lnTo>
                    <a:pt x="4516" y="5223"/>
                  </a:lnTo>
                  <a:cubicBezTo>
                    <a:pt x="4403" y="5274"/>
                    <a:pt x="4289" y="5297"/>
                    <a:pt x="4178" y="5297"/>
                  </a:cubicBezTo>
                  <a:cubicBezTo>
                    <a:pt x="3645" y="5297"/>
                    <a:pt x="3206" y="4755"/>
                    <a:pt x="3419" y="4191"/>
                  </a:cubicBezTo>
                  <a:cubicBezTo>
                    <a:pt x="3551" y="3842"/>
                    <a:pt x="3867" y="3664"/>
                    <a:pt x="4183" y="3664"/>
                  </a:cubicBezTo>
                  <a:cubicBezTo>
                    <a:pt x="4481" y="3664"/>
                    <a:pt x="4780" y="3822"/>
                    <a:pt x="4926" y="4144"/>
                  </a:cubicBezTo>
                  <a:cubicBezTo>
                    <a:pt x="4966" y="4214"/>
                    <a:pt x="5029" y="4245"/>
                    <a:pt x="5093" y="4245"/>
                  </a:cubicBezTo>
                  <a:cubicBezTo>
                    <a:pt x="5217" y="4245"/>
                    <a:pt x="5341" y="4128"/>
                    <a:pt x="5288" y="3977"/>
                  </a:cubicBezTo>
                  <a:cubicBezTo>
                    <a:pt x="5079" y="3519"/>
                    <a:pt x="4634" y="3266"/>
                    <a:pt x="4181" y="3266"/>
                  </a:cubicBezTo>
                  <a:cubicBezTo>
                    <a:pt x="3895" y="3266"/>
                    <a:pt x="3607" y="3366"/>
                    <a:pt x="3372" y="3579"/>
                  </a:cubicBezTo>
                  <a:cubicBezTo>
                    <a:pt x="2760" y="4126"/>
                    <a:pt x="2858" y="5107"/>
                    <a:pt x="3564" y="5524"/>
                  </a:cubicBezTo>
                  <a:lnTo>
                    <a:pt x="3564" y="6150"/>
                  </a:lnTo>
                  <a:lnTo>
                    <a:pt x="1554" y="6150"/>
                  </a:lnTo>
                  <a:lnTo>
                    <a:pt x="1554" y="4118"/>
                  </a:lnTo>
                  <a:cubicBezTo>
                    <a:pt x="1554" y="3984"/>
                    <a:pt x="1454" y="3917"/>
                    <a:pt x="1355" y="3917"/>
                  </a:cubicBezTo>
                  <a:cubicBezTo>
                    <a:pt x="1255" y="3917"/>
                    <a:pt x="1155" y="3984"/>
                    <a:pt x="1155" y="4118"/>
                  </a:cubicBezTo>
                  <a:lnTo>
                    <a:pt x="1155" y="6150"/>
                  </a:lnTo>
                  <a:lnTo>
                    <a:pt x="793" y="6150"/>
                  </a:lnTo>
                  <a:cubicBezTo>
                    <a:pt x="681" y="6150"/>
                    <a:pt x="594" y="6237"/>
                    <a:pt x="594" y="6349"/>
                  </a:cubicBezTo>
                  <a:lnTo>
                    <a:pt x="594" y="7121"/>
                  </a:lnTo>
                  <a:lnTo>
                    <a:pt x="199" y="7121"/>
                  </a:lnTo>
                  <a:cubicBezTo>
                    <a:pt x="91" y="7121"/>
                    <a:pt x="0" y="7211"/>
                    <a:pt x="0" y="7324"/>
                  </a:cubicBezTo>
                  <a:lnTo>
                    <a:pt x="0" y="8888"/>
                  </a:lnTo>
                  <a:cubicBezTo>
                    <a:pt x="0" y="9000"/>
                    <a:pt x="91" y="9091"/>
                    <a:pt x="199" y="9091"/>
                  </a:cubicBezTo>
                  <a:lnTo>
                    <a:pt x="4860" y="9091"/>
                  </a:lnTo>
                  <a:cubicBezTo>
                    <a:pt x="5125" y="9091"/>
                    <a:pt x="5125" y="8689"/>
                    <a:pt x="4860" y="8689"/>
                  </a:cubicBezTo>
                  <a:lnTo>
                    <a:pt x="402" y="8689"/>
                  </a:lnTo>
                  <a:lnTo>
                    <a:pt x="402" y="7523"/>
                  </a:lnTo>
                  <a:lnTo>
                    <a:pt x="8022" y="7523"/>
                  </a:lnTo>
                  <a:lnTo>
                    <a:pt x="8022" y="8693"/>
                  </a:lnTo>
                  <a:lnTo>
                    <a:pt x="5646" y="8693"/>
                  </a:lnTo>
                  <a:cubicBezTo>
                    <a:pt x="5382" y="8693"/>
                    <a:pt x="5382" y="9091"/>
                    <a:pt x="5646" y="9091"/>
                  </a:cubicBezTo>
                  <a:lnTo>
                    <a:pt x="8225" y="9091"/>
                  </a:lnTo>
                  <a:cubicBezTo>
                    <a:pt x="8334" y="9091"/>
                    <a:pt x="8424" y="9000"/>
                    <a:pt x="8424" y="8892"/>
                  </a:cubicBezTo>
                  <a:lnTo>
                    <a:pt x="8424" y="7324"/>
                  </a:lnTo>
                  <a:cubicBezTo>
                    <a:pt x="8424" y="7211"/>
                    <a:pt x="8334" y="7121"/>
                    <a:pt x="8225" y="7121"/>
                  </a:cubicBezTo>
                  <a:lnTo>
                    <a:pt x="7834" y="7121"/>
                  </a:lnTo>
                  <a:lnTo>
                    <a:pt x="7834" y="6349"/>
                  </a:lnTo>
                  <a:cubicBezTo>
                    <a:pt x="7834" y="6237"/>
                    <a:pt x="7743" y="6150"/>
                    <a:pt x="7635" y="6150"/>
                  </a:cubicBezTo>
                  <a:lnTo>
                    <a:pt x="7273" y="6150"/>
                  </a:lnTo>
                  <a:lnTo>
                    <a:pt x="7273" y="3021"/>
                  </a:lnTo>
                  <a:cubicBezTo>
                    <a:pt x="7251" y="1348"/>
                    <a:pt x="5889" y="0"/>
                    <a:pt x="4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3260382" y="3381504"/>
              <a:ext cx="10461" cy="99994"/>
            </a:xfrm>
            <a:custGeom>
              <a:avLst/>
              <a:gdLst/>
              <a:ahLst/>
              <a:cxnLst/>
              <a:rect l="l" t="t" r="r" b="b"/>
              <a:pathLst>
                <a:path w="399" h="3814" extrusionOk="0">
                  <a:moveTo>
                    <a:pt x="199" y="0"/>
                  </a:moveTo>
                  <a:cubicBezTo>
                    <a:pt x="100" y="0"/>
                    <a:pt x="0" y="67"/>
                    <a:pt x="0" y="199"/>
                  </a:cubicBezTo>
                  <a:lnTo>
                    <a:pt x="0" y="3610"/>
                  </a:lnTo>
                  <a:cubicBezTo>
                    <a:pt x="0" y="3723"/>
                    <a:pt x="87" y="3813"/>
                    <a:pt x="199" y="3813"/>
                  </a:cubicBezTo>
                  <a:cubicBezTo>
                    <a:pt x="311" y="3813"/>
                    <a:pt x="398" y="3723"/>
                    <a:pt x="398" y="3610"/>
                  </a:cubicBezTo>
                  <a:lnTo>
                    <a:pt x="398" y="199"/>
                  </a:lnTo>
                  <a:cubicBezTo>
                    <a:pt x="398" y="67"/>
                    <a:pt x="299" y="0"/>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3183801" y="3399725"/>
              <a:ext cx="57311" cy="88772"/>
            </a:xfrm>
            <a:custGeom>
              <a:avLst/>
              <a:gdLst/>
              <a:ahLst/>
              <a:cxnLst/>
              <a:rect l="l" t="t" r="r" b="b"/>
              <a:pathLst>
                <a:path w="2186" h="3386" extrusionOk="0">
                  <a:moveTo>
                    <a:pt x="271" y="0"/>
                  </a:moveTo>
                  <a:cubicBezTo>
                    <a:pt x="135" y="0"/>
                    <a:pt x="0" y="140"/>
                    <a:pt x="89" y="301"/>
                  </a:cubicBezTo>
                  <a:lnTo>
                    <a:pt x="1748" y="3281"/>
                  </a:lnTo>
                  <a:cubicBezTo>
                    <a:pt x="1789" y="3355"/>
                    <a:pt x="1853" y="3386"/>
                    <a:pt x="1916" y="3386"/>
                  </a:cubicBezTo>
                  <a:cubicBezTo>
                    <a:pt x="2052" y="3386"/>
                    <a:pt x="2185" y="3246"/>
                    <a:pt x="2099" y="3086"/>
                  </a:cubicBezTo>
                  <a:lnTo>
                    <a:pt x="440" y="105"/>
                  </a:lnTo>
                  <a:cubicBezTo>
                    <a:pt x="399" y="31"/>
                    <a:pt x="334" y="0"/>
                    <a:pt x="2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3125755" y="3452790"/>
              <a:ext cx="93990" cy="52435"/>
            </a:xfrm>
            <a:custGeom>
              <a:avLst/>
              <a:gdLst/>
              <a:ahLst/>
              <a:cxnLst/>
              <a:rect l="l" t="t" r="r" b="b"/>
              <a:pathLst>
                <a:path w="3585" h="2000" extrusionOk="0">
                  <a:moveTo>
                    <a:pt x="289" y="0"/>
                  </a:moveTo>
                  <a:cubicBezTo>
                    <a:pt x="107" y="0"/>
                    <a:pt x="1" y="272"/>
                    <a:pt x="199" y="377"/>
                  </a:cubicBezTo>
                  <a:lnTo>
                    <a:pt x="3212" y="1978"/>
                  </a:lnTo>
                  <a:cubicBezTo>
                    <a:pt x="3241" y="1992"/>
                    <a:pt x="3273" y="2000"/>
                    <a:pt x="3306" y="2000"/>
                  </a:cubicBezTo>
                  <a:cubicBezTo>
                    <a:pt x="3516" y="2000"/>
                    <a:pt x="3585" y="1721"/>
                    <a:pt x="3400" y="1623"/>
                  </a:cubicBezTo>
                  <a:lnTo>
                    <a:pt x="387" y="26"/>
                  </a:lnTo>
                  <a:cubicBezTo>
                    <a:pt x="353" y="8"/>
                    <a:pt x="32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3291031" y="3399725"/>
              <a:ext cx="56420" cy="88720"/>
            </a:xfrm>
            <a:custGeom>
              <a:avLst/>
              <a:gdLst/>
              <a:ahLst/>
              <a:cxnLst/>
              <a:rect l="l" t="t" r="r" b="b"/>
              <a:pathLst>
                <a:path w="2152" h="3384" extrusionOk="0">
                  <a:moveTo>
                    <a:pt x="1883" y="0"/>
                  </a:moveTo>
                  <a:cubicBezTo>
                    <a:pt x="1819" y="0"/>
                    <a:pt x="1756" y="31"/>
                    <a:pt x="1714" y="105"/>
                  </a:cubicBezTo>
                  <a:lnTo>
                    <a:pt x="55" y="3086"/>
                  </a:lnTo>
                  <a:cubicBezTo>
                    <a:pt x="1" y="3183"/>
                    <a:pt x="37" y="3307"/>
                    <a:pt x="131" y="3357"/>
                  </a:cubicBezTo>
                  <a:cubicBezTo>
                    <a:pt x="163" y="3375"/>
                    <a:pt x="198" y="3383"/>
                    <a:pt x="231" y="3383"/>
                  </a:cubicBezTo>
                  <a:cubicBezTo>
                    <a:pt x="302" y="3383"/>
                    <a:pt x="369" y="3347"/>
                    <a:pt x="403" y="3281"/>
                  </a:cubicBezTo>
                  <a:lnTo>
                    <a:pt x="2065" y="301"/>
                  </a:lnTo>
                  <a:cubicBezTo>
                    <a:pt x="2152" y="140"/>
                    <a:pt x="2018" y="0"/>
                    <a:pt x="1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3310956" y="3452790"/>
              <a:ext cx="92915" cy="52566"/>
            </a:xfrm>
            <a:custGeom>
              <a:avLst/>
              <a:gdLst/>
              <a:ahLst/>
              <a:cxnLst/>
              <a:rect l="l" t="t" r="r" b="b"/>
              <a:pathLst>
                <a:path w="3544" h="2005" extrusionOk="0">
                  <a:moveTo>
                    <a:pt x="3317" y="1"/>
                  </a:moveTo>
                  <a:cubicBezTo>
                    <a:pt x="3285" y="1"/>
                    <a:pt x="3252" y="9"/>
                    <a:pt x="3221" y="26"/>
                  </a:cubicBezTo>
                  <a:lnTo>
                    <a:pt x="204" y="1623"/>
                  </a:lnTo>
                  <a:cubicBezTo>
                    <a:pt x="0" y="1728"/>
                    <a:pt x="107" y="2005"/>
                    <a:pt x="292" y="2005"/>
                  </a:cubicBezTo>
                  <a:cubicBezTo>
                    <a:pt x="324" y="2005"/>
                    <a:pt x="358" y="1996"/>
                    <a:pt x="393" y="1978"/>
                  </a:cubicBezTo>
                  <a:lnTo>
                    <a:pt x="3406" y="377"/>
                  </a:lnTo>
                  <a:cubicBezTo>
                    <a:pt x="3504" y="326"/>
                    <a:pt x="3543" y="207"/>
                    <a:pt x="3493" y="109"/>
                  </a:cubicBezTo>
                  <a:cubicBezTo>
                    <a:pt x="3455" y="40"/>
                    <a:pt x="3387" y="1"/>
                    <a:pt x="3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24"/>
          <p:cNvGrpSpPr/>
          <p:nvPr/>
        </p:nvGrpSpPr>
        <p:grpSpPr>
          <a:xfrm>
            <a:off x="6708919" y="981610"/>
            <a:ext cx="552266" cy="390594"/>
            <a:chOff x="1325898" y="3865479"/>
            <a:chExt cx="358288" cy="253418"/>
          </a:xfrm>
        </p:grpSpPr>
        <p:sp>
          <p:nvSpPr>
            <p:cNvPr id="721" name="Google Shape;721;p24"/>
            <p:cNvSpPr/>
            <p:nvPr/>
          </p:nvSpPr>
          <p:spPr>
            <a:xfrm>
              <a:off x="1442592" y="3870801"/>
              <a:ext cx="236377" cy="240021"/>
            </a:xfrm>
            <a:custGeom>
              <a:avLst/>
              <a:gdLst/>
              <a:ahLst/>
              <a:cxnLst/>
              <a:rect l="l" t="t" r="r" b="b"/>
              <a:pathLst>
                <a:path w="9016" h="9155" extrusionOk="0">
                  <a:moveTo>
                    <a:pt x="6060" y="1"/>
                  </a:moveTo>
                  <a:cubicBezTo>
                    <a:pt x="5951" y="1"/>
                    <a:pt x="5852" y="20"/>
                    <a:pt x="5821" y="83"/>
                  </a:cubicBezTo>
                  <a:cubicBezTo>
                    <a:pt x="5448" y="800"/>
                    <a:pt x="4220" y="2219"/>
                    <a:pt x="3470" y="3056"/>
                  </a:cubicBezTo>
                  <a:cubicBezTo>
                    <a:pt x="3116" y="3451"/>
                    <a:pt x="2616" y="3686"/>
                    <a:pt x="2087" y="3711"/>
                  </a:cubicBezTo>
                  <a:lnTo>
                    <a:pt x="1" y="3711"/>
                  </a:lnTo>
                  <a:lnTo>
                    <a:pt x="1" y="8601"/>
                  </a:lnTo>
                  <a:lnTo>
                    <a:pt x="2460" y="8601"/>
                  </a:lnTo>
                  <a:cubicBezTo>
                    <a:pt x="2634" y="8601"/>
                    <a:pt x="2804" y="8666"/>
                    <a:pt x="2938" y="8782"/>
                  </a:cubicBezTo>
                  <a:cubicBezTo>
                    <a:pt x="3210" y="9021"/>
                    <a:pt x="3565" y="9151"/>
                    <a:pt x="3927" y="9155"/>
                  </a:cubicBezTo>
                  <a:lnTo>
                    <a:pt x="7433" y="9155"/>
                  </a:lnTo>
                  <a:cubicBezTo>
                    <a:pt x="7795" y="9155"/>
                    <a:pt x="8088" y="8858"/>
                    <a:pt x="8088" y="8496"/>
                  </a:cubicBezTo>
                  <a:lnTo>
                    <a:pt x="8088" y="8311"/>
                  </a:lnTo>
                  <a:cubicBezTo>
                    <a:pt x="8088" y="7949"/>
                    <a:pt x="7795" y="7656"/>
                    <a:pt x="7433" y="7656"/>
                  </a:cubicBezTo>
                  <a:lnTo>
                    <a:pt x="7845" y="7656"/>
                  </a:lnTo>
                  <a:cubicBezTo>
                    <a:pt x="8222" y="7656"/>
                    <a:pt x="8526" y="7348"/>
                    <a:pt x="8526" y="6971"/>
                  </a:cubicBezTo>
                  <a:lnTo>
                    <a:pt x="8526" y="6841"/>
                  </a:lnTo>
                  <a:cubicBezTo>
                    <a:pt x="8526" y="6464"/>
                    <a:pt x="8222" y="6156"/>
                    <a:pt x="7845" y="6156"/>
                  </a:cubicBezTo>
                  <a:lnTo>
                    <a:pt x="8048" y="6156"/>
                  </a:lnTo>
                  <a:cubicBezTo>
                    <a:pt x="8432" y="6156"/>
                    <a:pt x="8744" y="5845"/>
                    <a:pt x="8744" y="5461"/>
                  </a:cubicBezTo>
                  <a:lnTo>
                    <a:pt x="8744" y="5356"/>
                  </a:lnTo>
                  <a:cubicBezTo>
                    <a:pt x="8744" y="4972"/>
                    <a:pt x="8432" y="4660"/>
                    <a:pt x="8048" y="4660"/>
                  </a:cubicBezTo>
                  <a:lnTo>
                    <a:pt x="8305" y="4660"/>
                  </a:lnTo>
                  <a:cubicBezTo>
                    <a:pt x="8697" y="4660"/>
                    <a:pt x="9015" y="4342"/>
                    <a:pt x="9015" y="3951"/>
                  </a:cubicBezTo>
                  <a:lnTo>
                    <a:pt x="9015" y="3874"/>
                  </a:lnTo>
                  <a:cubicBezTo>
                    <a:pt x="9015" y="3480"/>
                    <a:pt x="8697" y="3161"/>
                    <a:pt x="8305" y="3161"/>
                  </a:cubicBezTo>
                  <a:lnTo>
                    <a:pt x="6111" y="3161"/>
                  </a:lnTo>
                  <a:lnTo>
                    <a:pt x="6926" y="1238"/>
                  </a:lnTo>
                  <a:cubicBezTo>
                    <a:pt x="7049" y="771"/>
                    <a:pt x="6842" y="278"/>
                    <a:pt x="6419" y="46"/>
                  </a:cubicBezTo>
                  <a:cubicBezTo>
                    <a:pt x="6419" y="46"/>
                    <a:pt x="6228" y="1"/>
                    <a:pt x="6060" y="1"/>
                  </a:cubicBezTo>
                  <a:close/>
                </a:path>
              </a:pathLst>
            </a:custGeom>
            <a:solidFill>
              <a:srgbClr val="DD8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1442592" y="4073594"/>
              <a:ext cx="212073" cy="37229"/>
            </a:xfrm>
            <a:custGeom>
              <a:avLst/>
              <a:gdLst/>
              <a:ahLst/>
              <a:cxnLst/>
              <a:rect l="l" t="t" r="r" b="b"/>
              <a:pathLst>
                <a:path w="8089" h="1420" extrusionOk="0">
                  <a:moveTo>
                    <a:pt x="1" y="0"/>
                  </a:moveTo>
                  <a:lnTo>
                    <a:pt x="1" y="866"/>
                  </a:lnTo>
                  <a:lnTo>
                    <a:pt x="2460" y="866"/>
                  </a:lnTo>
                  <a:cubicBezTo>
                    <a:pt x="2634" y="866"/>
                    <a:pt x="2804" y="931"/>
                    <a:pt x="2938" y="1047"/>
                  </a:cubicBezTo>
                  <a:cubicBezTo>
                    <a:pt x="3210" y="1286"/>
                    <a:pt x="3565" y="1416"/>
                    <a:pt x="3927" y="1420"/>
                  </a:cubicBezTo>
                  <a:lnTo>
                    <a:pt x="7433" y="1420"/>
                  </a:lnTo>
                  <a:cubicBezTo>
                    <a:pt x="7795" y="1420"/>
                    <a:pt x="8088" y="1123"/>
                    <a:pt x="8088" y="761"/>
                  </a:cubicBezTo>
                  <a:lnTo>
                    <a:pt x="8088" y="576"/>
                  </a:lnTo>
                  <a:cubicBezTo>
                    <a:pt x="8088" y="457"/>
                    <a:pt x="8056" y="337"/>
                    <a:pt x="7994" y="236"/>
                  </a:cubicBezTo>
                  <a:cubicBezTo>
                    <a:pt x="7874" y="431"/>
                    <a:pt x="7661" y="551"/>
                    <a:pt x="7433" y="551"/>
                  </a:cubicBezTo>
                  <a:lnTo>
                    <a:pt x="3927" y="551"/>
                  </a:lnTo>
                  <a:cubicBezTo>
                    <a:pt x="3565" y="551"/>
                    <a:pt x="3210" y="420"/>
                    <a:pt x="2938" y="181"/>
                  </a:cubicBezTo>
                  <a:cubicBezTo>
                    <a:pt x="2804" y="65"/>
                    <a:pt x="2634" y="0"/>
                    <a:pt x="2460" y="0"/>
                  </a:cubicBezTo>
                  <a:close/>
                </a:path>
              </a:pathLst>
            </a:custGeom>
            <a:solidFill>
              <a:srgbClr val="CC7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1442697" y="3967990"/>
              <a:ext cx="54611" cy="128413"/>
            </a:xfrm>
            <a:custGeom>
              <a:avLst/>
              <a:gdLst/>
              <a:ahLst/>
              <a:cxnLst/>
              <a:rect l="l" t="t" r="r" b="b"/>
              <a:pathLst>
                <a:path w="2083" h="4898" extrusionOk="0">
                  <a:moveTo>
                    <a:pt x="2083" y="1"/>
                  </a:moveTo>
                  <a:cubicBezTo>
                    <a:pt x="2050" y="4"/>
                    <a:pt x="2018" y="4"/>
                    <a:pt x="1992" y="4"/>
                  </a:cubicBezTo>
                  <a:lnTo>
                    <a:pt x="0" y="4"/>
                  </a:lnTo>
                  <a:lnTo>
                    <a:pt x="0" y="4897"/>
                  </a:lnTo>
                  <a:lnTo>
                    <a:pt x="2083" y="4897"/>
                  </a:lnTo>
                  <a:lnTo>
                    <a:pt x="2083" y="1"/>
                  </a:lnTo>
                  <a:close/>
                </a:path>
              </a:pathLst>
            </a:custGeom>
            <a:solidFill>
              <a:srgbClr val="CC7C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1416584" y="3958315"/>
              <a:ext cx="56997" cy="147762"/>
            </a:xfrm>
            <a:custGeom>
              <a:avLst/>
              <a:gdLst/>
              <a:ahLst/>
              <a:cxnLst/>
              <a:rect l="l" t="t" r="r" b="b"/>
              <a:pathLst>
                <a:path w="2174" h="5636" extrusionOk="0">
                  <a:moveTo>
                    <a:pt x="0" y="0"/>
                  </a:moveTo>
                  <a:lnTo>
                    <a:pt x="0" y="5636"/>
                  </a:lnTo>
                  <a:lnTo>
                    <a:pt x="2174" y="5636"/>
                  </a:lnTo>
                  <a:lnTo>
                    <a:pt x="21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1416584" y="4075193"/>
              <a:ext cx="56997" cy="30884"/>
            </a:xfrm>
            <a:custGeom>
              <a:avLst/>
              <a:gdLst/>
              <a:ahLst/>
              <a:cxnLst/>
              <a:rect l="l" t="t" r="r" b="b"/>
              <a:pathLst>
                <a:path w="2174" h="1178" extrusionOk="0">
                  <a:moveTo>
                    <a:pt x="0" y="1"/>
                  </a:moveTo>
                  <a:lnTo>
                    <a:pt x="0" y="1178"/>
                  </a:lnTo>
                  <a:lnTo>
                    <a:pt x="2174" y="1178"/>
                  </a:lnTo>
                  <a:lnTo>
                    <a:pt x="21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1331115" y="3950712"/>
              <a:ext cx="89664" cy="163073"/>
            </a:xfrm>
            <a:custGeom>
              <a:avLst/>
              <a:gdLst/>
              <a:ahLst/>
              <a:cxnLst/>
              <a:rect l="l" t="t" r="r" b="b"/>
              <a:pathLst>
                <a:path w="3420" h="6220" extrusionOk="0">
                  <a:moveTo>
                    <a:pt x="1" y="1"/>
                  </a:moveTo>
                  <a:lnTo>
                    <a:pt x="1" y="6219"/>
                  </a:lnTo>
                  <a:lnTo>
                    <a:pt x="3420" y="6219"/>
                  </a:lnTo>
                  <a:lnTo>
                    <a:pt x="34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1331115" y="4075193"/>
              <a:ext cx="89664" cy="38487"/>
            </a:xfrm>
            <a:custGeom>
              <a:avLst/>
              <a:gdLst/>
              <a:ahLst/>
              <a:cxnLst/>
              <a:rect l="l" t="t" r="r" b="b"/>
              <a:pathLst>
                <a:path w="3420" h="1468" extrusionOk="0">
                  <a:moveTo>
                    <a:pt x="1" y="1"/>
                  </a:moveTo>
                  <a:lnTo>
                    <a:pt x="1" y="1468"/>
                  </a:lnTo>
                  <a:lnTo>
                    <a:pt x="3420" y="1468"/>
                  </a:lnTo>
                  <a:lnTo>
                    <a:pt x="34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1325898" y="3865479"/>
              <a:ext cx="358288" cy="253418"/>
            </a:xfrm>
            <a:custGeom>
              <a:avLst/>
              <a:gdLst/>
              <a:ahLst/>
              <a:cxnLst/>
              <a:rect l="l" t="t" r="r" b="b"/>
              <a:pathLst>
                <a:path w="13666" h="9666" extrusionOk="0">
                  <a:moveTo>
                    <a:pt x="10529" y="0"/>
                  </a:moveTo>
                  <a:cubicBezTo>
                    <a:pt x="10344" y="0"/>
                    <a:pt x="10167" y="45"/>
                    <a:pt x="10091" y="191"/>
                  </a:cubicBezTo>
                  <a:cubicBezTo>
                    <a:pt x="9725" y="898"/>
                    <a:pt x="8479" y="2332"/>
                    <a:pt x="7769" y="3121"/>
                  </a:cubicBezTo>
                  <a:cubicBezTo>
                    <a:pt x="7451" y="3476"/>
                    <a:pt x="7005" y="3686"/>
                    <a:pt x="6527" y="3712"/>
                  </a:cubicBezTo>
                  <a:lnTo>
                    <a:pt x="5835" y="3712"/>
                  </a:lnTo>
                  <a:lnTo>
                    <a:pt x="5835" y="3538"/>
                  </a:lnTo>
                  <a:cubicBezTo>
                    <a:pt x="5835" y="3429"/>
                    <a:pt x="5745" y="3339"/>
                    <a:pt x="5633" y="3339"/>
                  </a:cubicBezTo>
                  <a:lnTo>
                    <a:pt x="3818" y="3339"/>
                  </a:lnTo>
                  <a:lnTo>
                    <a:pt x="3818" y="3248"/>
                  </a:lnTo>
                  <a:cubicBezTo>
                    <a:pt x="3818" y="3136"/>
                    <a:pt x="3727" y="3049"/>
                    <a:pt x="3619" y="3049"/>
                  </a:cubicBezTo>
                  <a:lnTo>
                    <a:pt x="200" y="3049"/>
                  </a:lnTo>
                  <a:cubicBezTo>
                    <a:pt x="88" y="3049"/>
                    <a:pt x="1" y="3136"/>
                    <a:pt x="1" y="3248"/>
                  </a:cubicBezTo>
                  <a:lnTo>
                    <a:pt x="1" y="6421"/>
                  </a:lnTo>
                  <a:cubicBezTo>
                    <a:pt x="1" y="6555"/>
                    <a:pt x="100" y="6622"/>
                    <a:pt x="200" y="6622"/>
                  </a:cubicBezTo>
                  <a:cubicBezTo>
                    <a:pt x="300" y="6622"/>
                    <a:pt x="399" y="6555"/>
                    <a:pt x="399" y="6421"/>
                  </a:cubicBezTo>
                  <a:lnTo>
                    <a:pt x="399" y="3455"/>
                  </a:lnTo>
                  <a:lnTo>
                    <a:pt x="3416" y="3455"/>
                  </a:lnTo>
                  <a:lnTo>
                    <a:pt x="3416" y="9271"/>
                  </a:lnTo>
                  <a:lnTo>
                    <a:pt x="399" y="9271"/>
                  </a:lnTo>
                  <a:lnTo>
                    <a:pt x="399" y="7214"/>
                  </a:lnTo>
                  <a:cubicBezTo>
                    <a:pt x="399" y="7080"/>
                    <a:pt x="300" y="7013"/>
                    <a:pt x="200" y="7013"/>
                  </a:cubicBezTo>
                  <a:cubicBezTo>
                    <a:pt x="100" y="7013"/>
                    <a:pt x="1" y="7080"/>
                    <a:pt x="1" y="7214"/>
                  </a:cubicBezTo>
                  <a:lnTo>
                    <a:pt x="1" y="9467"/>
                  </a:lnTo>
                  <a:cubicBezTo>
                    <a:pt x="1" y="9579"/>
                    <a:pt x="88" y="9666"/>
                    <a:pt x="200" y="9666"/>
                  </a:cubicBezTo>
                  <a:lnTo>
                    <a:pt x="3619" y="9666"/>
                  </a:lnTo>
                  <a:cubicBezTo>
                    <a:pt x="3727" y="9666"/>
                    <a:pt x="3818" y="9579"/>
                    <a:pt x="3818" y="9467"/>
                  </a:cubicBezTo>
                  <a:lnTo>
                    <a:pt x="3818" y="9376"/>
                  </a:lnTo>
                  <a:lnTo>
                    <a:pt x="5633" y="9376"/>
                  </a:lnTo>
                  <a:cubicBezTo>
                    <a:pt x="5745" y="9376"/>
                    <a:pt x="5832" y="9285"/>
                    <a:pt x="5832" y="9177"/>
                  </a:cubicBezTo>
                  <a:lnTo>
                    <a:pt x="5832" y="9003"/>
                  </a:lnTo>
                  <a:lnTo>
                    <a:pt x="6911" y="9003"/>
                  </a:lnTo>
                  <a:cubicBezTo>
                    <a:pt x="7038" y="9003"/>
                    <a:pt x="7161" y="9050"/>
                    <a:pt x="7255" y="9133"/>
                  </a:cubicBezTo>
                  <a:cubicBezTo>
                    <a:pt x="7567" y="9405"/>
                    <a:pt x="7965" y="9553"/>
                    <a:pt x="8378" y="9553"/>
                  </a:cubicBezTo>
                  <a:lnTo>
                    <a:pt x="9171" y="9553"/>
                  </a:lnTo>
                  <a:cubicBezTo>
                    <a:pt x="9439" y="9553"/>
                    <a:pt x="9439" y="9155"/>
                    <a:pt x="9171" y="9155"/>
                  </a:cubicBezTo>
                  <a:lnTo>
                    <a:pt x="8378" y="9155"/>
                  </a:lnTo>
                  <a:cubicBezTo>
                    <a:pt x="8063" y="9155"/>
                    <a:pt x="7755" y="9039"/>
                    <a:pt x="7516" y="8833"/>
                  </a:cubicBezTo>
                  <a:cubicBezTo>
                    <a:pt x="7349" y="8684"/>
                    <a:pt x="7132" y="8605"/>
                    <a:pt x="6907" y="8605"/>
                  </a:cubicBezTo>
                  <a:lnTo>
                    <a:pt x="5835" y="8605"/>
                  </a:lnTo>
                  <a:lnTo>
                    <a:pt x="5835" y="5877"/>
                  </a:lnTo>
                  <a:cubicBezTo>
                    <a:pt x="5835" y="5743"/>
                    <a:pt x="5735" y="5676"/>
                    <a:pt x="5634" y="5676"/>
                  </a:cubicBezTo>
                  <a:cubicBezTo>
                    <a:pt x="5534" y="5676"/>
                    <a:pt x="5433" y="5743"/>
                    <a:pt x="5433" y="5877"/>
                  </a:cubicBezTo>
                  <a:lnTo>
                    <a:pt x="5433" y="8978"/>
                  </a:lnTo>
                  <a:lnTo>
                    <a:pt x="3818" y="8978"/>
                  </a:lnTo>
                  <a:lnTo>
                    <a:pt x="3818" y="3744"/>
                  </a:lnTo>
                  <a:lnTo>
                    <a:pt x="5433" y="3744"/>
                  </a:lnTo>
                  <a:lnTo>
                    <a:pt x="5433" y="5092"/>
                  </a:lnTo>
                  <a:cubicBezTo>
                    <a:pt x="5433" y="5224"/>
                    <a:pt x="5533" y="5290"/>
                    <a:pt x="5633" y="5290"/>
                  </a:cubicBezTo>
                  <a:cubicBezTo>
                    <a:pt x="5732" y="5290"/>
                    <a:pt x="5832" y="5224"/>
                    <a:pt x="5832" y="5092"/>
                  </a:cubicBezTo>
                  <a:lnTo>
                    <a:pt x="5832" y="4114"/>
                  </a:lnTo>
                  <a:lnTo>
                    <a:pt x="6545" y="4114"/>
                  </a:lnTo>
                  <a:cubicBezTo>
                    <a:pt x="7128" y="4081"/>
                    <a:pt x="7675" y="3820"/>
                    <a:pt x="8066" y="3389"/>
                  </a:cubicBezTo>
                  <a:cubicBezTo>
                    <a:pt x="8939" y="2419"/>
                    <a:pt x="10047" y="1122"/>
                    <a:pt x="10428" y="405"/>
                  </a:cubicBezTo>
                  <a:cubicBezTo>
                    <a:pt x="10459" y="402"/>
                    <a:pt x="10491" y="401"/>
                    <a:pt x="10523" y="401"/>
                  </a:cubicBezTo>
                  <a:cubicBezTo>
                    <a:pt x="10615" y="401"/>
                    <a:pt x="10708" y="412"/>
                    <a:pt x="10797" y="434"/>
                  </a:cubicBezTo>
                  <a:cubicBezTo>
                    <a:pt x="11119" y="626"/>
                    <a:pt x="11279" y="1010"/>
                    <a:pt x="11185" y="1376"/>
                  </a:cubicBezTo>
                  <a:lnTo>
                    <a:pt x="10373" y="3284"/>
                  </a:lnTo>
                  <a:cubicBezTo>
                    <a:pt x="10319" y="3418"/>
                    <a:pt x="10417" y="3563"/>
                    <a:pt x="10558" y="3563"/>
                  </a:cubicBezTo>
                  <a:lnTo>
                    <a:pt x="12756" y="3563"/>
                  </a:lnTo>
                  <a:cubicBezTo>
                    <a:pt x="13035" y="3563"/>
                    <a:pt x="13267" y="3791"/>
                    <a:pt x="13267" y="4074"/>
                  </a:cubicBezTo>
                  <a:lnTo>
                    <a:pt x="13267" y="4150"/>
                  </a:lnTo>
                  <a:cubicBezTo>
                    <a:pt x="13267" y="4432"/>
                    <a:pt x="13035" y="4661"/>
                    <a:pt x="12756" y="4661"/>
                  </a:cubicBezTo>
                  <a:lnTo>
                    <a:pt x="11612" y="4661"/>
                  </a:lnTo>
                  <a:cubicBezTo>
                    <a:pt x="11348" y="4661"/>
                    <a:pt x="11348" y="5063"/>
                    <a:pt x="11612" y="5063"/>
                  </a:cubicBezTo>
                  <a:lnTo>
                    <a:pt x="12499" y="5063"/>
                  </a:lnTo>
                  <a:cubicBezTo>
                    <a:pt x="12771" y="5063"/>
                    <a:pt x="12992" y="5284"/>
                    <a:pt x="12995" y="5559"/>
                  </a:cubicBezTo>
                  <a:lnTo>
                    <a:pt x="12995" y="5664"/>
                  </a:lnTo>
                  <a:cubicBezTo>
                    <a:pt x="12992" y="5935"/>
                    <a:pt x="12771" y="6156"/>
                    <a:pt x="12499" y="6160"/>
                  </a:cubicBezTo>
                  <a:lnTo>
                    <a:pt x="11612" y="6160"/>
                  </a:lnTo>
                  <a:cubicBezTo>
                    <a:pt x="11348" y="6160"/>
                    <a:pt x="11348" y="6558"/>
                    <a:pt x="11612" y="6558"/>
                  </a:cubicBezTo>
                  <a:lnTo>
                    <a:pt x="12296" y="6558"/>
                  </a:lnTo>
                  <a:cubicBezTo>
                    <a:pt x="12561" y="6558"/>
                    <a:pt x="12778" y="6776"/>
                    <a:pt x="12778" y="7044"/>
                  </a:cubicBezTo>
                  <a:lnTo>
                    <a:pt x="12778" y="7174"/>
                  </a:lnTo>
                  <a:cubicBezTo>
                    <a:pt x="12778" y="7442"/>
                    <a:pt x="12561" y="7659"/>
                    <a:pt x="12296" y="7659"/>
                  </a:cubicBezTo>
                  <a:lnTo>
                    <a:pt x="11612" y="7659"/>
                  </a:lnTo>
                  <a:cubicBezTo>
                    <a:pt x="11348" y="7659"/>
                    <a:pt x="11348" y="8058"/>
                    <a:pt x="11612" y="8058"/>
                  </a:cubicBezTo>
                  <a:lnTo>
                    <a:pt x="11884" y="8058"/>
                  </a:lnTo>
                  <a:cubicBezTo>
                    <a:pt x="12137" y="8058"/>
                    <a:pt x="12340" y="8264"/>
                    <a:pt x="12340" y="8514"/>
                  </a:cubicBezTo>
                  <a:lnTo>
                    <a:pt x="12340" y="8699"/>
                  </a:lnTo>
                  <a:cubicBezTo>
                    <a:pt x="12340" y="8952"/>
                    <a:pt x="12137" y="9155"/>
                    <a:pt x="11884" y="9155"/>
                  </a:cubicBezTo>
                  <a:lnTo>
                    <a:pt x="9960" y="9155"/>
                  </a:lnTo>
                  <a:cubicBezTo>
                    <a:pt x="9692" y="9155"/>
                    <a:pt x="9692" y="9557"/>
                    <a:pt x="9960" y="9557"/>
                  </a:cubicBezTo>
                  <a:lnTo>
                    <a:pt x="11884" y="9557"/>
                  </a:lnTo>
                  <a:cubicBezTo>
                    <a:pt x="12354" y="9557"/>
                    <a:pt x="12738" y="9173"/>
                    <a:pt x="12738" y="8699"/>
                  </a:cubicBezTo>
                  <a:lnTo>
                    <a:pt x="12738" y="8514"/>
                  </a:lnTo>
                  <a:cubicBezTo>
                    <a:pt x="12738" y="8333"/>
                    <a:pt x="12684" y="8159"/>
                    <a:pt x="12575" y="8011"/>
                  </a:cubicBezTo>
                  <a:cubicBezTo>
                    <a:pt x="12934" y="7891"/>
                    <a:pt x="13177" y="7554"/>
                    <a:pt x="13177" y="7174"/>
                  </a:cubicBezTo>
                  <a:lnTo>
                    <a:pt x="13177" y="7044"/>
                  </a:lnTo>
                  <a:cubicBezTo>
                    <a:pt x="13180" y="6819"/>
                    <a:pt x="13093" y="6605"/>
                    <a:pt x="12941" y="6442"/>
                  </a:cubicBezTo>
                  <a:cubicBezTo>
                    <a:pt x="13220" y="6283"/>
                    <a:pt x="13394" y="5986"/>
                    <a:pt x="13394" y="5664"/>
                  </a:cubicBezTo>
                  <a:lnTo>
                    <a:pt x="13394" y="5559"/>
                  </a:lnTo>
                  <a:cubicBezTo>
                    <a:pt x="13394" y="5338"/>
                    <a:pt x="13314" y="5128"/>
                    <a:pt x="13169" y="4965"/>
                  </a:cubicBezTo>
                  <a:cubicBezTo>
                    <a:pt x="13474" y="4809"/>
                    <a:pt x="13665" y="4494"/>
                    <a:pt x="13665" y="4150"/>
                  </a:cubicBezTo>
                  <a:lnTo>
                    <a:pt x="13665" y="4074"/>
                  </a:lnTo>
                  <a:cubicBezTo>
                    <a:pt x="13665" y="3574"/>
                    <a:pt x="13260" y="3165"/>
                    <a:pt x="12756" y="3165"/>
                  </a:cubicBezTo>
                  <a:lnTo>
                    <a:pt x="10862" y="3165"/>
                  </a:lnTo>
                  <a:lnTo>
                    <a:pt x="11558" y="1521"/>
                  </a:lnTo>
                  <a:cubicBezTo>
                    <a:pt x="11561" y="1510"/>
                    <a:pt x="11565" y="1502"/>
                    <a:pt x="11569" y="1495"/>
                  </a:cubicBezTo>
                  <a:cubicBezTo>
                    <a:pt x="11721" y="937"/>
                    <a:pt x="11471" y="351"/>
                    <a:pt x="10967" y="72"/>
                  </a:cubicBezTo>
                  <a:cubicBezTo>
                    <a:pt x="10949" y="61"/>
                    <a:pt x="10935" y="54"/>
                    <a:pt x="10917" y="50"/>
                  </a:cubicBezTo>
                  <a:cubicBezTo>
                    <a:pt x="10809" y="25"/>
                    <a:pt x="10667" y="0"/>
                    <a:pt x="10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249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30"/>
          <p:cNvSpPr txBox="1">
            <a:spLocks noGrp="1"/>
          </p:cNvSpPr>
          <p:nvPr>
            <p:ph type="title"/>
          </p:nvPr>
        </p:nvSpPr>
        <p:spPr>
          <a:xfrm>
            <a:off x="368850" y="2698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Evolución de los Métodos Empíricos</a:t>
            </a:r>
            <a:endParaRPr dirty="0"/>
          </a:p>
        </p:txBody>
      </p:sp>
      <p:sp>
        <p:nvSpPr>
          <p:cNvPr id="1473" name="Google Shape;1473;p30"/>
          <p:cNvSpPr/>
          <p:nvPr/>
        </p:nvSpPr>
        <p:spPr>
          <a:xfrm>
            <a:off x="804041" y="1616549"/>
            <a:ext cx="7725104" cy="3136753"/>
          </a:xfrm>
          <a:prstGeom prst="roundRect">
            <a:avLst>
              <a:gd name="adj" fmla="val 1182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4114800" y="1102275"/>
            <a:ext cx="914400" cy="914400"/>
          </a:xfrm>
          <a:prstGeom prst="ellipse">
            <a:avLst/>
          </a:pr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0"/>
          <p:cNvSpPr txBox="1"/>
          <p:nvPr/>
        </p:nvSpPr>
        <p:spPr>
          <a:xfrm>
            <a:off x="1167713" y="1946485"/>
            <a:ext cx="6984124" cy="2865142"/>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s-ES" sz="1600" b="1" dirty="0">
                <a:solidFill>
                  <a:schemeClr val="lt2"/>
                </a:solidFill>
                <a:latin typeface="Roboto" panose="02000000000000000000" pitchFamily="2" charset="0"/>
                <a:ea typeface="Roboto" panose="02000000000000000000" pitchFamily="2" charset="0"/>
                <a:cs typeface="Roboto" panose="02000000000000000000" pitchFamily="2" charset="0"/>
                <a:sym typeface="Fira Sans Extra Condensed"/>
              </a:rPr>
              <a:t>Se menciona cómo estos métodos han evolucionado con el tiempo y la necesidad de que continúen adaptándose para cumplir con las exigencias de la industria. </a:t>
            </a:r>
          </a:p>
          <a:p>
            <a:pPr marL="0" lvl="0" indent="0" algn="just" rtl="0">
              <a:lnSpc>
                <a:spcPct val="150000"/>
              </a:lnSpc>
              <a:spcBef>
                <a:spcPts val="0"/>
              </a:spcBef>
              <a:spcAft>
                <a:spcPts val="0"/>
              </a:spcAft>
              <a:buNone/>
            </a:pPr>
            <a:r>
              <a:rPr lang="es-ES" sz="1600" b="1" dirty="0">
                <a:solidFill>
                  <a:schemeClr val="lt2"/>
                </a:solidFill>
                <a:latin typeface="Roboto" panose="02000000000000000000" pitchFamily="2" charset="0"/>
                <a:ea typeface="Roboto" panose="02000000000000000000" pitchFamily="2" charset="0"/>
                <a:cs typeface="Roboto" panose="02000000000000000000" pitchFamily="2" charset="0"/>
                <a:sym typeface="Fira Sans Extra Condensed"/>
              </a:rPr>
              <a:t>En particular, la integración de nuevos enfoques, como el uso de grandes volúmenes de datos (Big Data) y técnicas de análisis avanzadas, se considera crucial para mejorar tanto la calidad como la relevancia de la investigación.</a:t>
            </a:r>
            <a:endParaRPr sz="1600" b="1" dirty="0">
              <a:solidFill>
                <a:schemeClr val="lt2"/>
              </a:solidFill>
              <a:latin typeface="Roboto" panose="02000000000000000000" pitchFamily="2" charset="0"/>
              <a:ea typeface="Roboto" panose="02000000000000000000" pitchFamily="2" charset="0"/>
              <a:cs typeface="Roboto" panose="02000000000000000000" pitchFamily="2" charset="0"/>
              <a:sym typeface="Fira Sans Extra Condensed"/>
            </a:endParaRPr>
          </a:p>
        </p:txBody>
      </p:sp>
      <p:grpSp>
        <p:nvGrpSpPr>
          <p:cNvPr id="2" name="Google Shape;225;p16">
            <a:extLst>
              <a:ext uri="{FF2B5EF4-FFF2-40B4-BE49-F238E27FC236}">
                <a16:creationId xmlns:a16="http://schemas.microsoft.com/office/drawing/2014/main" id="{C0BD657B-E9BB-5F0C-C754-970C11635128}"/>
              </a:ext>
            </a:extLst>
          </p:cNvPr>
          <p:cNvGrpSpPr/>
          <p:nvPr/>
        </p:nvGrpSpPr>
        <p:grpSpPr>
          <a:xfrm>
            <a:off x="4301525" y="1306700"/>
            <a:ext cx="540950" cy="483100"/>
            <a:chOff x="3315525" y="3025500"/>
            <a:chExt cx="540950" cy="483100"/>
          </a:xfrm>
        </p:grpSpPr>
        <p:sp>
          <p:nvSpPr>
            <p:cNvPr id="3" name="Google Shape;226;p16">
              <a:extLst>
                <a:ext uri="{FF2B5EF4-FFF2-40B4-BE49-F238E27FC236}">
                  <a16:creationId xmlns:a16="http://schemas.microsoft.com/office/drawing/2014/main" id="{C32FCDE8-73B9-46BD-73BA-C348A0FC57EF}"/>
                </a:ext>
              </a:extLst>
            </p:cNvPr>
            <p:cNvSpPr/>
            <p:nvPr/>
          </p:nvSpPr>
          <p:spPr>
            <a:xfrm>
              <a:off x="3478900" y="3033100"/>
              <a:ext cx="53825" cy="301450"/>
            </a:xfrm>
            <a:custGeom>
              <a:avLst/>
              <a:gdLst/>
              <a:ahLst/>
              <a:cxnLst/>
              <a:rect l="l" t="t" r="r" b="b"/>
              <a:pathLst>
                <a:path w="2153" h="12058" extrusionOk="0">
                  <a:moveTo>
                    <a:pt x="1077" y="1"/>
                  </a:moveTo>
                  <a:cubicBezTo>
                    <a:pt x="468" y="1"/>
                    <a:pt x="1" y="488"/>
                    <a:pt x="1" y="1076"/>
                  </a:cubicBezTo>
                  <a:lnTo>
                    <a:pt x="1" y="12057"/>
                  </a:lnTo>
                  <a:lnTo>
                    <a:pt x="2152" y="12057"/>
                  </a:lnTo>
                  <a:lnTo>
                    <a:pt x="2152" y="1076"/>
                  </a:lnTo>
                  <a:cubicBezTo>
                    <a:pt x="2152" y="488"/>
                    <a:pt x="1665" y="1"/>
                    <a:pt x="10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7;p16">
              <a:extLst>
                <a:ext uri="{FF2B5EF4-FFF2-40B4-BE49-F238E27FC236}">
                  <a16:creationId xmlns:a16="http://schemas.microsoft.com/office/drawing/2014/main" id="{958A1388-EF71-B6F3-6150-71D6BF4A49EC}"/>
                </a:ext>
              </a:extLst>
            </p:cNvPr>
            <p:cNvSpPr/>
            <p:nvPr/>
          </p:nvSpPr>
          <p:spPr>
            <a:xfrm>
              <a:off x="3323125" y="3119875"/>
              <a:ext cx="525725" cy="380600"/>
            </a:xfrm>
            <a:custGeom>
              <a:avLst/>
              <a:gdLst/>
              <a:ahLst/>
              <a:cxnLst/>
              <a:rect l="l" t="t" r="r" b="b"/>
              <a:pathLst>
                <a:path w="21029" h="15224" extrusionOk="0">
                  <a:moveTo>
                    <a:pt x="914" y="1"/>
                  </a:moveTo>
                  <a:cubicBezTo>
                    <a:pt x="407" y="1"/>
                    <a:pt x="1" y="407"/>
                    <a:pt x="1" y="914"/>
                  </a:cubicBezTo>
                  <a:lnTo>
                    <a:pt x="1" y="13214"/>
                  </a:lnTo>
                  <a:cubicBezTo>
                    <a:pt x="1" y="13722"/>
                    <a:pt x="407" y="14128"/>
                    <a:pt x="914" y="14128"/>
                  </a:cubicBezTo>
                  <a:lnTo>
                    <a:pt x="8505" y="14128"/>
                  </a:lnTo>
                  <a:lnTo>
                    <a:pt x="8505" y="14229"/>
                  </a:lnTo>
                  <a:cubicBezTo>
                    <a:pt x="8505" y="14777"/>
                    <a:pt x="8972" y="15224"/>
                    <a:pt x="9520" y="15224"/>
                  </a:cubicBezTo>
                  <a:lnTo>
                    <a:pt x="11509" y="15224"/>
                  </a:lnTo>
                  <a:cubicBezTo>
                    <a:pt x="12057" y="15224"/>
                    <a:pt x="12504" y="14777"/>
                    <a:pt x="12504" y="14229"/>
                  </a:cubicBezTo>
                  <a:lnTo>
                    <a:pt x="12504" y="14128"/>
                  </a:lnTo>
                  <a:lnTo>
                    <a:pt x="20095" y="14128"/>
                  </a:lnTo>
                  <a:cubicBezTo>
                    <a:pt x="20603" y="14128"/>
                    <a:pt x="21029" y="13722"/>
                    <a:pt x="21029" y="13214"/>
                  </a:cubicBezTo>
                  <a:lnTo>
                    <a:pt x="21029" y="914"/>
                  </a:lnTo>
                  <a:cubicBezTo>
                    <a:pt x="21029" y="407"/>
                    <a:pt x="20603" y="1"/>
                    <a:pt x="20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28;p16">
              <a:extLst>
                <a:ext uri="{FF2B5EF4-FFF2-40B4-BE49-F238E27FC236}">
                  <a16:creationId xmlns:a16="http://schemas.microsoft.com/office/drawing/2014/main" id="{5E724CC4-154A-4CB1-10EC-987686DEE011}"/>
                </a:ext>
              </a:extLst>
            </p:cNvPr>
            <p:cNvSpPr/>
            <p:nvPr/>
          </p:nvSpPr>
          <p:spPr>
            <a:xfrm>
              <a:off x="3323125" y="3411650"/>
              <a:ext cx="525725" cy="88825"/>
            </a:xfrm>
            <a:custGeom>
              <a:avLst/>
              <a:gdLst/>
              <a:ahLst/>
              <a:cxnLst/>
              <a:rect l="l" t="t" r="r" b="b"/>
              <a:pathLst>
                <a:path w="21029" h="3553" extrusionOk="0">
                  <a:moveTo>
                    <a:pt x="10515" y="1"/>
                  </a:moveTo>
                  <a:lnTo>
                    <a:pt x="8505" y="955"/>
                  </a:lnTo>
                  <a:lnTo>
                    <a:pt x="8505" y="1726"/>
                  </a:lnTo>
                  <a:lnTo>
                    <a:pt x="914" y="1726"/>
                  </a:lnTo>
                  <a:cubicBezTo>
                    <a:pt x="407" y="1726"/>
                    <a:pt x="1" y="1320"/>
                    <a:pt x="1" y="813"/>
                  </a:cubicBezTo>
                  <a:lnTo>
                    <a:pt x="1" y="1543"/>
                  </a:lnTo>
                  <a:cubicBezTo>
                    <a:pt x="1" y="2051"/>
                    <a:pt x="407" y="2457"/>
                    <a:pt x="914" y="2457"/>
                  </a:cubicBezTo>
                  <a:lnTo>
                    <a:pt x="8505" y="2457"/>
                  </a:lnTo>
                  <a:lnTo>
                    <a:pt x="8505" y="2558"/>
                  </a:lnTo>
                  <a:cubicBezTo>
                    <a:pt x="8505" y="3106"/>
                    <a:pt x="8972" y="3553"/>
                    <a:pt x="9520" y="3553"/>
                  </a:cubicBezTo>
                  <a:lnTo>
                    <a:pt x="11509" y="3553"/>
                  </a:lnTo>
                  <a:cubicBezTo>
                    <a:pt x="12057" y="3553"/>
                    <a:pt x="12504" y="3106"/>
                    <a:pt x="12504" y="2558"/>
                  </a:cubicBezTo>
                  <a:lnTo>
                    <a:pt x="12504" y="2457"/>
                  </a:lnTo>
                  <a:lnTo>
                    <a:pt x="20095" y="2457"/>
                  </a:lnTo>
                  <a:cubicBezTo>
                    <a:pt x="20603" y="2457"/>
                    <a:pt x="21029" y="2051"/>
                    <a:pt x="21029" y="1543"/>
                  </a:cubicBezTo>
                  <a:lnTo>
                    <a:pt x="21029" y="813"/>
                  </a:lnTo>
                  <a:cubicBezTo>
                    <a:pt x="21029" y="1320"/>
                    <a:pt x="20603" y="1726"/>
                    <a:pt x="20095" y="1726"/>
                  </a:cubicBezTo>
                  <a:lnTo>
                    <a:pt x="12504" y="1726"/>
                  </a:lnTo>
                  <a:lnTo>
                    <a:pt x="12504" y="955"/>
                  </a:lnTo>
                  <a:lnTo>
                    <a:pt x="105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9;p16">
              <a:extLst>
                <a:ext uri="{FF2B5EF4-FFF2-40B4-BE49-F238E27FC236}">
                  <a16:creationId xmlns:a16="http://schemas.microsoft.com/office/drawing/2014/main" id="{E697ABCE-3798-021A-ACD8-72BC67191906}"/>
                </a:ext>
              </a:extLst>
            </p:cNvPr>
            <p:cNvSpPr/>
            <p:nvPr/>
          </p:nvSpPr>
          <p:spPr>
            <a:xfrm>
              <a:off x="3357625" y="3347200"/>
              <a:ext cx="456725" cy="88325"/>
            </a:xfrm>
            <a:custGeom>
              <a:avLst/>
              <a:gdLst/>
              <a:ahLst/>
              <a:cxnLst/>
              <a:rect l="l" t="t" r="r" b="b"/>
              <a:pathLst>
                <a:path w="18269" h="3533" extrusionOk="0">
                  <a:moveTo>
                    <a:pt x="1" y="1"/>
                  </a:moveTo>
                  <a:lnTo>
                    <a:pt x="1" y="3533"/>
                  </a:lnTo>
                  <a:lnTo>
                    <a:pt x="18269" y="3533"/>
                  </a:lnTo>
                  <a:lnTo>
                    <a:pt x="182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0;p16">
              <a:extLst>
                <a:ext uri="{FF2B5EF4-FFF2-40B4-BE49-F238E27FC236}">
                  <a16:creationId xmlns:a16="http://schemas.microsoft.com/office/drawing/2014/main" id="{4DEF9070-3E4C-9774-6173-0D423CDA09EA}"/>
                </a:ext>
              </a:extLst>
            </p:cNvPr>
            <p:cNvSpPr/>
            <p:nvPr/>
          </p:nvSpPr>
          <p:spPr>
            <a:xfrm>
              <a:off x="3357625" y="3066600"/>
              <a:ext cx="228375" cy="368925"/>
            </a:xfrm>
            <a:custGeom>
              <a:avLst/>
              <a:gdLst/>
              <a:ahLst/>
              <a:cxnLst/>
              <a:rect l="l" t="t" r="r" b="b"/>
              <a:pathLst>
                <a:path w="9135" h="14757" extrusionOk="0">
                  <a:moveTo>
                    <a:pt x="1" y="0"/>
                  </a:moveTo>
                  <a:lnTo>
                    <a:pt x="1" y="12605"/>
                  </a:lnTo>
                  <a:lnTo>
                    <a:pt x="7003" y="12605"/>
                  </a:lnTo>
                  <a:cubicBezTo>
                    <a:pt x="8181" y="12605"/>
                    <a:pt x="9135" y="13559"/>
                    <a:pt x="9135" y="14757"/>
                  </a:cubicBezTo>
                  <a:lnTo>
                    <a:pt x="9135" y="2132"/>
                  </a:lnTo>
                  <a:cubicBezTo>
                    <a:pt x="9135" y="954"/>
                    <a:pt x="8181" y="0"/>
                    <a:pt x="7003" y="0"/>
                  </a:cubicBezTo>
                  <a:close/>
                </a:path>
              </a:pathLst>
            </a:custGeom>
            <a:solidFill>
              <a:srgbClr val="F9F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1;p16">
              <a:extLst>
                <a:ext uri="{FF2B5EF4-FFF2-40B4-BE49-F238E27FC236}">
                  <a16:creationId xmlns:a16="http://schemas.microsoft.com/office/drawing/2014/main" id="{26448A84-2FED-C6E4-41FF-551E2E608DFF}"/>
                </a:ext>
              </a:extLst>
            </p:cNvPr>
            <p:cNvSpPr/>
            <p:nvPr/>
          </p:nvSpPr>
          <p:spPr>
            <a:xfrm>
              <a:off x="3585975" y="3066600"/>
              <a:ext cx="228375" cy="368925"/>
            </a:xfrm>
            <a:custGeom>
              <a:avLst/>
              <a:gdLst/>
              <a:ahLst/>
              <a:cxnLst/>
              <a:rect l="l" t="t" r="r" b="b"/>
              <a:pathLst>
                <a:path w="9135" h="14757" extrusionOk="0">
                  <a:moveTo>
                    <a:pt x="2132" y="0"/>
                  </a:moveTo>
                  <a:cubicBezTo>
                    <a:pt x="955" y="0"/>
                    <a:pt x="1" y="954"/>
                    <a:pt x="1" y="2132"/>
                  </a:cubicBezTo>
                  <a:lnTo>
                    <a:pt x="1" y="14757"/>
                  </a:lnTo>
                  <a:cubicBezTo>
                    <a:pt x="1" y="14148"/>
                    <a:pt x="244" y="13620"/>
                    <a:pt x="630" y="13234"/>
                  </a:cubicBezTo>
                  <a:cubicBezTo>
                    <a:pt x="1016" y="12849"/>
                    <a:pt x="1543" y="12605"/>
                    <a:pt x="2132" y="12605"/>
                  </a:cubicBezTo>
                  <a:lnTo>
                    <a:pt x="9135" y="12605"/>
                  </a:lnTo>
                  <a:lnTo>
                    <a:pt x="9135" y="0"/>
                  </a:lnTo>
                  <a:close/>
                </a:path>
              </a:pathLst>
            </a:custGeom>
            <a:solidFill>
              <a:srgbClr val="F9F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2;p16">
              <a:extLst>
                <a:ext uri="{FF2B5EF4-FFF2-40B4-BE49-F238E27FC236}">
                  <a16:creationId xmlns:a16="http://schemas.microsoft.com/office/drawing/2014/main" id="{8F65781A-5761-7B77-399F-502BE784E22D}"/>
                </a:ext>
              </a:extLst>
            </p:cNvPr>
            <p:cNvSpPr/>
            <p:nvPr/>
          </p:nvSpPr>
          <p:spPr>
            <a:xfrm>
              <a:off x="3585975" y="3066600"/>
              <a:ext cx="53300" cy="368925"/>
            </a:xfrm>
            <a:custGeom>
              <a:avLst/>
              <a:gdLst/>
              <a:ahLst/>
              <a:cxnLst/>
              <a:rect l="l" t="t" r="r" b="b"/>
              <a:pathLst>
                <a:path w="2132" h="14757" extrusionOk="0">
                  <a:moveTo>
                    <a:pt x="2132" y="0"/>
                  </a:moveTo>
                  <a:cubicBezTo>
                    <a:pt x="955" y="0"/>
                    <a:pt x="1" y="954"/>
                    <a:pt x="1" y="2132"/>
                  </a:cubicBezTo>
                  <a:lnTo>
                    <a:pt x="1" y="14757"/>
                  </a:lnTo>
                  <a:cubicBezTo>
                    <a:pt x="1" y="14148"/>
                    <a:pt x="244" y="13620"/>
                    <a:pt x="630" y="13234"/>
                  </a:cubicBezTo>
                  <a:cubicBezTo>
                    <a:pt x="1016" y="12849"/>
                    <a:pt x="1543" y="12605"/>
                    <a:pt x="2132" y="12605"/>
                  </a:cubicBezTo>
                  <a:lnTo>
                    <a:pt x="21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3;p16">
              <a:extLst>
                <a:ext uri="{FF2B5EF4-FFF2-40B4-BE49-F238E27FC236}">
                  <a16:creationId xmlns:a16="http://schemas.microsoft.com/office/drawing/2014/main" id="{EB94A3C0-B0F7-3D06-98F9-625E9D75BF2F}"/>
                </a:ext>
              </a:extLst>
            </p:cNvPr>
            <p:cNvSpPr/>
            <p:nvPr/>
          </p:nvSpPr>
          <p:spPr>
            <a:xfrm>
              <a:off x="3425125" y="3033100"/>
              <a:ext cx="80700" cy="320225"/>
            </a:xfrm>
            <a:custGeom>
              <a:avLst/>
              <a:gdLst/>
              <a:ahLst/>
              <a:cxnLst/>
              <a:rect l="l" t="t" r="r" b="b"/>
              <a:pathLst>
                <a:path w="3228" h="12809" extrusionOk="0">
                  <a:moveTo>
                    <a:pt x="1076" y="1"/>
                  </a:moveTo>
                  <a:cubicBezTo>
                    <a:pt x="467" y="1"/>
                    <a:pt x="0" y="488"/>
                    <a:pt x="0" y="1076"/>
                  </a:cubicBezTo>
                  <a:lnTo>
                    <a:pt x="0" y="12808"/>
                  </a:lnTo>
                  <a:lnTo>
                    <a:pt x="1036" y="12139"/>
                  </a:lnTo>
                  <a:lnTo>
                    <a:pt x="2152" y="12808"/>
                  </a:lnTo>
                  <a:lnTo>
                    <a:pt x="2152" y="1076"/>
                  </a:lnTo>
                  <a:cubicBezTo>
                    <a:pt x="2152" y="488"/>
                    <a:pt x="2619" y="1"/>
                    <a:pt x="32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4;p16">
              <a:extLst>
                <a:ext uri="{FF2B5EF4-FFF2-40B4-BE49-F238E27FC236}">
                  <a16:creationId xmlns:a16="http://schemas.microsoft.com/office/drawing/2014/main" id="{21978E9B-6777-2478-9EE5-38FE73BEDC5B}"/>
                </a:ext>
              </a:extLst>
            </p:cNvPr>
            <p:cNvSpPr/>
            <p:nvPr/>
          </p:nvSpPr>
          <p:spPr>
            <a:xfrm>
              <a:off x="3315525" y="3025500"/>
              <a:ext cx="540950" cy="483100"/>
            </a:xfrm>
            <a:custGeom>
              <a:avLst/>
              <a:gdLst/>
              <a:ahLst/>
              <a:cxnLst/>
              <a:rect l="l" t="t" r="r" b="b"/>
              <a:pathLst>
                <a:path w="21638" h="19324" extrusionOk="0">
                  <a:moveTo>
                    <a:pt x="7612" y="629"/>
                  </a:moveTo>
                  <a:cubicBezTo>
                    <a:pt x="7815" y="629"/>
                    <a:pt x="7997" y="711"/>
                    <a:pt x="8139" y="853"/>
                  </a:cubicBezTo>
                  <a:cubicBezTo>
                    <a:pt x="8261" y="975"/>
                    <a:pt x="8342" y="1137"/>
                    <a:pt x="8363" y="1320"/>
                  </a:cubicBezTo>
                  <a:lnTo>
                    <a:pt x="6840" y="1320"/>
                  </a:lnTo>
                  <a:cubicBezTo>
                    <a:pt x="6881" y="934"/>
                    <a:pt x="7206" y="629"/>
                    <a:pt x="7612" y="629"/>
                  </a:cubicBezTo>
                  <a:close/>
                  <a:moveTo>
                    <a:pt x="6434" y="629"/>
                  </a:moveTo>
                  <a:cubicBezTo>
                    <a:pt x="6292" y="853"/>
                    <a:pt x="6211" y="1117"/>
                    <a:pt x="6211" y="1380"/>
                  </a:cubicBezTo>
                  <a:lnTo>
                    <a:pt x="6211" y="12544"/>
                  </a:lnTo>
                  <a:lnTo>
                    <a:pt x="5582" y="12158"/>
                  </a:lnTo>
                  <a:cubicBezTo>
                    <a:pt x="5535" y="12130"/>
                    <a:pt x="5483" y="12115"/>
                    <a:pt x="5432" y="12115"/>
                  </a:cubicBezTo>
                  <a:cubicBezTo>
                    <a:pt x="5372" y="12115"/>
                    <a:pt x="5312" y="12135"/>
                    <a:pt x="5257" y="12179"/>
                  </a:cubicBezTo>
                  <a:lnTo>
                    <a:pt x="4689" y="12524"/>
                  </a:lnTo>
                  <a:lnTo>
                    <a:pt x="4689" y="1380"/>
                  </a:lnTo>
                  <a:cubicBezTo>
                    <a:pt x="4689" y="975"/>
                    <a:pt x="5034" y="629"/>
                    <a:pt x="5460" y="629"/>
                  </a:cubicBezTo>
                  <a:close/>
                  <a:moveTo>
                    <a:pt x="19648" y="1949"/>
                  </a:moveTo>
                  <a:lnTo>
                    <a:pt x="19648" y="13945"/>
                  </a:lnTo>
                  <a:lnTo>
                    <a:pt x="12950" y="13945"/>
                  </a:lnTo>
                  <a:cubicBezTo>
                    <a:pt x="12240" y="13945"/>
                    <a:pt x="11590" y="14249"/>
                    <a:pt x="11143" y="14736"/>
                  </a:cubicBezTo>
                  <a:lnTo>
                    <a:pt x="11143" y="3776"/>
                  </a:lnTo>
                  <a:cubicBezTo>
                    <a:pt x="11143" y="2761"/>
                    <a:pt x="11955" y="1949"/>
                    <a:pt x="12950" y="1949"/>
                  </a:cubicBezTo>
                  <a:close/>
                  <a:moveTo>
                    <a:pt x="8687" y="14574"/>
                  </a:moveTo>
                  <a:cubicBezTo>
                    <a:pt x="9175" y="14574"/>
                    <a:pt x="9621" y="14757"/>
                    <a:pt x="9966" y="15102"/>
                  </a:cubicBezTo>
                  <a:cubicBezTo>
                    <a:pt x="10230" y="15365"/>
                    <a:pt x="10413" y="15711"/>
                    <a:pt x="10474" y="16076"/>
                  </a:cubicBezTo>
                  <a:lnTo>
                    <a:pt x="1989" y="16076"/>
                  </a:lnTo>
                  <a:lnTo>
                    <a:pt x="1989" y="14574"/>
                  </a:lnTo>
                  <a:close/>
                  <a:moveTo>
                    <a:pt x="19648" y="14574"/>
                  </a:moveTo>
                  <a:lnTo>
                    <a:pt x="19648" y="16076"/>
                  </a:lnTo>
                  <a:lnTo>
                    <a:pt x="11164" y="16076"/>
                  </a:lnTo>
                  <a:cubicBezTo>
                    <a:pt x="11306" y="15223"/>
                    <a:pt x="12057" y="14574"/>
                    <a:pt x="12950" y="14574"/>
                  </a:cubicBezTo>
                  <a:close/>
                  <a:moveTo>
                    <a:pt x="8687" y="1949"/>
                  </a:moveTo>
                  <a:cubicBezTo>
                    <a:pt x="9682" y="1949"/>
                    <a:pt x="10494" y="2761"/>
                    <a:pt x="10494" y="3776"/>
                  </a:cubicBezTo>
                  <a:lnTo>
                    <a:pt x="10494" y="14736"/>
                  </a:lnTo>
                  <a:cubicBezTo>
                    <a:pt x="10474" y="14716"/>
                    <a:pt x="10453" y="14675"/>
                    <a:pt x="10413" y="14655"/>
                  </a:cubicBezTo>
                  <a:cubicBezTo>
                    <a:pt x="9946" y="14188"/>
                    <a:pt x="9337" y="13945"/>
                    <a:pt x="8687" y="13945"/>
                  </a:cubicBezTo>
                  <a:lnTo>
                    <a:pt x="1989" y="13945"/>
                  </a:lnTo>
                  <a:lnTo>
                    <a:pt x="1989" y="7125"/>
                  </a:lnTo>
                  <a:cubicBezTo>
                    <a:pt x="1989" y="6962"/>
                    <a:pt x="1847" y="6820"/>
                    <a:pt x="1685" y="6820"/>
                  </a:cubicBezTo>
                  <a:cubicBezTo>
                    <a:pt x="1502" y="6820"/>
                    <a:pt x="1360" y="6962"/>
                    <a:pt x="1360" y="7125"/>
                  </a:cubicBezTo>
                  <a:lnTo>
                    <a:pt x="1360" y="16401"/>
                  </a:lnTo>
                  <a:cubicBezTo>
                    <a:pt x="1360" y="16563"/>
                    <a:pt x="1502" y="16705"/>
                    <a:pt x="1685" y="16705"/>
                  </a:cubicBezTo>
                  <a:lnTo>
                    <a:pt x="8505" y="16705"/>
                  </a:lnTo>
                  <a:lnTo>
                    <a:pt x="8505" y="17578"/>
                  </a:lnTo>
                  <a:lnTo>
                    <a:pt x="1218" y="17578"/>
                  </a:lnTo>
                  <a:cubicBezTo>
                    <a:pt x="893" y="17578"/>
                    <a:pt x="629" y="17314"/>
                    <a:pt x="629" y="16989"/>
                  </a:cubicBezTo>
                  <a:lnTo>
                    <a:pt x="629" y="4689"/>
                  </a:lnTo>
                  <a:cubicBezTo>
                    <a:pt x="629" y="4364"/>
                    <a:pt x="893" y="4100"/>
                    <a:pt x="1218" y="4100"/>
                  </a:cubicBezTo>
                  <a:lnTo>
                    <a:pt x="1360" y="4100"/>
                  </a:lnTo>
                  <a:lnTo>
                    <a:pt x="1360" y="5643"/>
                  </a:lnTo>
                  <a:cubicBezTo>
                    <a:pt x="1360" y="5826"/>
                    <a:pt x="1502" y="5968"/>
                    <a:pt x="1685" y="5968"/>
                  </a:cubicBezTo>
                  <a:cubicBezTo>
                    <a:pt x="1847" y="5968"/>
                    <a:pt x="1989" y="5826"/>
                    <a:pt x="1989" y="5643"/>
                  </a:cubicBezTo>
                  <a:lnTo>
                    <a:pt x="1989" y="1949"/>
                  </a:lnTo>
                  <a:lnTo>
                    <a:pt x="4060" y="1949"/>
                  </a:lnTo>
                  <a:lnTo>
                    <a:pt x="4060" y="3674"/>
                  </a:lnTo>
                  <a:lnTo>
                    <a:pt x="3654" y="3674"/>
                  </a:lnTo>
                  <a:cubicBezTo>
                    <a:pt x="3491" y="3674"/>
                    <a:pt x="3349" y="3816"/>
                    <a:pt x="3349" y="3999"/>
                  </a:cubicBezTo>
                  <a:cubicBezTo>
                    <a:pt x="3349" y="4161"/>
                    <a:pt x="3491" y="4303"/>
                    <a:pt x="3654" y="4303"/>
                  </a:cubicBezTo>
                  <a:lnTo>
                    <a:pt x="4060" y="4303"/>
                  </a:lnTo>
                  <a:lnTo>
                    <a:pt x="4060" y="5054"/>
                  </a:lnTo>
                  <a:lnTo>
                    <a:pt x="3654" y="5054"/>
                  </a:lnTo>
                  <a:cubicBezTo>
                    <a:pt x="3491" y="5054"/>
                    <a:pt x="3349" y="5196"/>
                    <a:pt x="3349" y="5359"/>
                  </a:cubicBezTo>
                  <a:cubicBezTo>
                    <a:pt x="3349" y="5541"/>
                    <a:pt x="3491" y="5684"/>
                    <a:pt x="3654" y="5684"/>
                  </a:cubicBezTo>
                  <a:lnTo>
                    <a:pt x="4060" y="5684"/>
                  </a:lnTo>
                  <a:lnTo>
                    <a:pt x="4060" y="6414"/>
                  </a:lnTo>
                  <a:lnTo>
                    <a:pt x="3654" y="6414"/>
                  </a:lnTo>
                  <a:cubicBezTo>
                    <a:pt x="3491" y="6414"/>
                    <a:pt x="3349" y="6556"/>
                    <a:pt x="3349" y="6739"/>
                  </a:cubicBezTo>
                  <a:cubicBezTo>
                    <a:pt x="3349" y="6901"/>
                    <a:pt x="3491" y="7043"/>
                    <a:pt x="3654" y="7043"/>
                  </a:cubicBezTo>
                  <a:lnTo>
                    <a:pt x="4060" y="7043"/>
                  </a:lnTo>
                  <a:lnTo>
                    <a:pt x="4060" y="7774"/>
                  </a:lnTo>
                  <a:lnTo>
                    <a:pt x="3654" y="7774"/>
                  </a:lnTo>
                  <a:cubicBezTo>
                    <a:pt x="3491" y="7774"/>
                    <a:pt x="3349" y="7916"/>
                    <a:pt x="3349" y="8099"/>
                  </a:cubicBezTo>
                  <a:cubicBezTo>
                    <a:pt x="3349" y="8282"/>
                    <a:pt x="3491" y="8424"/>
                    <a:pt x="3654" y="8424"/>
                  </a:cubicBezTo>
                  <a:lnTo>
                    <a:pt x="4060" y="8424"/>
                  </a:lnTo>
                  <a:lnTo>
                    <a:pt x="4060" y="9154"/>
                  </a:lnTo>
                  <a:lnTo>
                    <a:pt x="3654" y="9154"/>
                  </a:lnTo>
                  <a:cubicBezTo>
                    <a:pt x="3491" y="9154"/>
                    <a:pt x="3349" y="9297"/>
                    <a:pt x="3349" y="9479"/>
                  </a:cubicBezTo>
                  <a:cubicBezTo>
                    <a:pt x="3349" y="9642"/>
                    <a:pt x="3491" y="9784"/>
                    <a:pt x="3654" y="9784"/>
                  </a:cubicBezTo>
                  <a:lnTo>
                    <a:pt x="4060" y="9784"/>
                  </a:lnTo>
                  <a:lnTo>
                    <a:pt x="4060" y="10514"/>
                  </a:lnTo>
                  <a:lnTo>
                    <a:pt x="3654" y="10514"/>
                  </a:lnTo>
                  <a:cubicBezTo>
                    <a:pt x="3491" y="10514"/>
                    <a:pt x="3349" y="10656"/>
                    <a:pt x="3349" y="10839"/>
                  </a:cubicBezTo>
                  <a:cubicBezTo>
                    <a:pt x="3349" y="11022"/>
                    <a:pt x="3491" y="11164"/>
                    <a:pt x="3654" y="11164"/>
                  </a:cubicBezTo>
                  <a:lnTo>
                    <a:pt x="4060" y="11164"/>
                  </a:lnTo>
                  <a:lnTo>
                    <a:pt x="4060" y="13112"/>
                  </a:lnTo>
                  <a:cubicBezTo>
                    <a:pt x="4060" y="13214"/>
                    <a:pt x="4121" y="13336"/>
                    <a:pt x="4222" y="13376"/>
                  </a:cubicBezTo>
                  <a:cubicBezTo>
                    <a:pt x="4263" y="13417"/>
                    <a:pt x="4323" y="13417"/>
                    <a:pt x="4384" y="13417"/>
                  </a:cubicBezTo>
                  <a:cubicBezTo>
                    <a:pt x="4425" y="13417"/>
                    <a:pt x="4486" y="13397"/>
                    <a:pt x="4547" y="13376"/>
                  </a:cubicBezTo>
                  <a:lnTo>
                    <a:pt x="5420" y="12808"/>
                  </a:lnTo>
                  <a:lnTo>
                    <a:pt x="6353" y="13376"/>
                  </a:lnTo>
                  <a:cubicBezTo>
                    <a:pt x="6404" y="13407"/>
                    <a:pt x="6460" y="13422"/>
                    <a:pt x="6516" y="13422"/>
                  </a:cubicBezTo>
                  <a:cubicBezTo>
                    <a:pt x="6571" y="13422"/>
                    <a:pt x="6627" y="13407"/>
                    <a:pt x="6678" y="13376"/>
                  </a:cubicBezTo>
                  <a:cubicBezTo>
                    <a:pt x="6780" y="13336"/>
                    <a:pt x="6840" y="13214"/>
                    <a:pt x="6840" y="13112"/>
                  </a:cubicBezTo>
                  <a:lnTo>
                    <a:pt x="6840" y="11164"/>
                  </a:lnTo>
                  <a:lnTo>
                    <a:pt x="7673" y="11164"/>
                  </a:lnTo>
                  <a:cubicBezTo>
                    <a:pt x="7835" y="11164"/>
                    <a:pt x="7977" y="11022"/>
                    <a:pt x="7977" y="10839"/>
                  </a:cubicBezTo>
                  <a:cubicBezTo>
                    <a:pt x="7977" y="10656"/>
                    <a:pt x="7835" y="10514"/>
                    <a:pt x="7673" y="10514"/>
                  </a:cubicBezTo>
                  <a:lnTo>
                    <a:pt x="6840" y="10514"/>
                  </a:lnTo>
                  <a:lnTo>
                    <a:pt x="6840" y="9784"/>
                  </a:lnTo>
                  <a:lnTo>
                    <a:pt x="8870" y="9784"/>
                  </a:lnTo>
                  <a:cubicBezTo>
                    <a:pt x="9053" y="9784"/>
                    <a:pt x="9195" y="9642"/>
                    <a:pt x="9195" y="9479"/>
                  </a:cubicBezTo>
                  <a:cubicBezTo>
                    <a:pt x="9195" y="9297"/>
                    <a:pt x="9053" y="9154"/>
                    <a:pt x="8870" y="9154"/>
                  </a:cubicBezTo>
                  <a:lnTo>
                    <a:pt x="6840" y="9154"/>
                  </a:lnTo>
                  <a:lnTo>
                    <a:pt x="6840" y="8424"/>
                  </a:lnTo>
                  <a:lnTo>
                    <a:pt x="8870" y="8424"/>
                  </a:lnTo>
                  <a:cubicBezTo>
                    <a:pt x="9053" y="8424"/>
                    <a:pt x="9195" y="8282"/>
                    <a:pt x="9195" y="8099"/>
                  </a:cubicBezTo>
                  <a:cubicBezTo>
                    <a:pt x="9195" y="7916"/>
                    <a:pt x="9053" y="7774"/>
                    <a:pt x="8870" y="7774"/>
                  </a:cubicBezTo>
                  <a:lnTo>
                    <a:pt x="6840" y="7774"/>
                  </a:lnTo>
                  <a:lnTo>
                    <a:pt x="6840" y="7043"/>
                  </a:lnTo>
                  <a:lnTo>
                    <a:pt x="8870" y="7043"/>
                  </a:lnTo>
                  <a:cubicBezTo>
                    <a:pt x="9053" y="7043"/>
                    <a:pt x="9195" y="6901"/>
                    <a:pt x="9195" y="6739"/>
                  </a:cubicBezTo>
                  <a:cubicBezTo>
                    <a:pt x="9195" y="6556"/>
                    <a:pt x="9053" y="6414"/>
                    <a:pt x="8870" y="6414"/>
                  </a:cubicBezTo>
                  <a:lnTo>
                    <a:pt x="6840" y="6414"/>
                  </a:lnTo>
                  <a:lnTo>
                    <a:pt x="6840" y="5684"/>
                  </a:lnTo>
                  <a:lnTo>
                    <a:pt x="8870" y="5684"/>
                  </a:lnTo>
                  <a:cubicBezTo>
                    <a:pt x="9053" y="5684"/>
                    <a:pt x="9195" y="5541"/>
                    <a:pt x="9195" y="5359"/>
                  </a:cubicBezTo>
                  <a:cubicBezTo>
                    <a:pt x="9195" y="5196"/>
                    <a:pt x="9053" y="5054"/>
                    <a:pt x="8870" y="5054"/>
                  </a:cubicBezTo>
                  <a:lnTo>
                    <a:pt x="6840" y="5054"/>
                  </a:lnTo>
                  <a:lnTo>
                    <a:pt x="6840" y="4303"/>
                  </a:lnTo>
                  <a:lnTo>
                    <a:pt x="8870" y="4303"/>
                  </a:lnTo>
                  <a:cubicBezTo>
                    <a:pt x="9053" y="4303"/>
                    <a:pt x="9195" y="4161"/>
                    <a:pt x="9195" y="3999"/>
                  </a:cubicBezTo>
                  <a:cubicBezTo>
                    <a:pt x="9195" y="3816"/>
                    <a:pt x="9053" y="3674"/>
                    <a:pt x="8870" y="3674"/>
                  </a:cubicBezTo>
                  <a:lnTo>
                    <a:pt x="6840" y="3674"/>
                  </a:lnTo>
                  <a:lnTo>
                    <a:pt x="6840" y="1949"/>
                  </a:lnTo>
                  <a:close/>
                  <a:moveTo>
                    <a:pt x="12503" y="16705"/>
                  </a:moveTo>
                  <a:lnTo>
                    <a:pt x="12503" y="18004"/>
                  </a:lnTo>
                  <a:cubicBezTo>
                    <a:pt x="12503" y="18370"/>
                    <a:pt x="12199" y="18674"/>
                    <a:pt x="11813" y="18674"/>
                  </a:cubicBezTo>
                  <a:lnTo>
                    <a:pt x="9824" y="18674"/>
                  </a:lnTo>
                  <a:cubicBezTo>
                    <a:pt x="9438" y="18674"/>
                    <a:pt x="9134" y="18370"/>
                    <a:pt x="9134" y="18004"/>
                  </a:cubicBezTo>
                  <a:lnTo>
                    <a:pt x="9134" y="16705"/>
                  </a:lnTo>
                  <a:close/>
                  <a:moveTo>
                    <a:pt x="5460" y="0"/>
                  </a:moveTo>
                  <a:cubicBezTo>
                    <a:pt x="4709" y="0"/>
                    <a:pt x="4100" y="589"/>
                    <a:pt x="4060" y="1320"/>
                  </a:cubicBezTo>
                  <a:lnTo>
                    <a:pt x="1685" y="1320"/>
                  </a:lnTo>
                  <a:cubicBezTo>
                    <a:pt x="1502" y="1320"/>
                    <a:pt x="1360" y="1462"/>
                    <a:pt x="1360" y="1644"/>
                  </a:cubicBezTo>
                  <a:lnTo>
                    <a:pt x="1360" y="3451"/>
                  </a:lnTo>
                  <a:lnTo>
                    <a:pt x="1218" y="3451"/>
                  </a:lnTo>
                  <a:cubicBezTo>
                    <a:pt x="548" y="3451"/>
                    <a:pt x="0" y="4019"/>
                    <a:pt x="0" y="4689"/>
                  </a:cubicBezTo>
                  <a:lnTo>
                    <a:pt x="0" y="16989"/>
                  </a:lnTo>
                  <a:cubicBezTo>
                    <a:pt x="0" y="17659"/>
                    <a:pt x="548" y="18227"/>
                    <a:pt x="1218" y="18227"/>
                  </a:cubicBezTo>
                  <a:lnTo>
                    <a:pt x="8525" y="18227"/>
                  </a:lnTo>
                  <a:cubicBezTo>
                    <a:pt x="8627" y="18836"/>
                    <a:pt x="9175" y="19324"/>
                    <a:pt x="9824" y="19324"/>
                  </a:cubicBezTo>
                  <a:lnTo>
                    <a:pt x="11813" y="19324"/>
                  </a:lnTo>
                  <a:cubicBezTo>
                    <a:pt x="12463" y="19324"/>
                    <a:pt x="13011" y="18836"/>
                    <a:pt x="13112" y="18227"/>
                  </a:cubicBezTo>
                  <a:lnTo>
                    <a:pt x="16279" y="18227"/>
                  </a:lnTo>
                  <a:cubicBezTo>
                    <a:pt x="16461" y="18227"/>
                    <a:pt x="16604" y="18085"/>
                    <a:pt x="16604" y="17903"/>
                  </a:cubicBezTo>
                  <a:cubicBezTo>
                    <a:pt x="16604" y="17720"/>
                    <a:pt x="16461" y="17578"/>
                    <a:pt x="16279" y="17578"/>
                  </a:cubicBezTo>
                  <a:lnTo>
                    <a:pt x="13133" y="17578"/>
                  </a:lnTo>
                  <a:lnTo>
                    <a:pt x="13133" y="16705"/>
                  </a:lnTo>
                  <a:lnTo>
                    <a:pt x="19953" y="16705"/>
                  </a:lnTo>
                  <a:cubicBezTo>
                    <a:pt x="20135" y="16705"/>
                    <a:pt x="20277" y="16563"/>
                    <a:pt x="20277" y="16401"/>
                  </a:cubicBezTo>
                  <a:lnTo>
                    <a:pt x="20277" y="4100"/>
                  </a:lnTo>
                  <a:lnTo>
                    <a:pt x="20399" y="4100"/>
                  </a:lnTo>
                  <a:cubicBezTo>
                    <a:pt x="20744" y="4100"/>
                    <a:pt x="21008" y="4364"/>
                    <a:pt x="21008" y="4689"/>
                  </a:cubicBezTo>
                  <a:lnTo>
                    <a:pt x="21008" y="16989"/>
                  </a:lnTo>
                  <a:cubicBezTo>
                    <a:pt x="21008" y="17314"/>
                    <a:pt x="20744" y="17578"/>
                    <a:pt x="20399" y="17578"/>
                  </a:cubicBezTo>
                  <a:lnTo>
                    <a:pt x="17761" y="17578"/>
                  </a:lnTo>
                  <a:cubicBezTo>
                    <a:pt x="17578" y="17578"/>
                    <a:pt x="17436" y="17720"/>
                    <a:pt x="17436" y="17903"/>
                  </a:cubicBezTo>
                  <a:cubicBezTo>
                    <a:pt x="17436" y="18085"/>
                    <a:pt x="17578" y="18227"/>
                    <a:pt x="17761" y="18227"/>
                  </a:cubicBezTo>
                  <a:lnTo>
                    <a:pt x="20399" y="18227"/>
                  </a:lnTo>
                  <a:cubicBezTo>
                    <a:pt x="21089" y="18227"/>
                    <a:pt x="21637" y="17659"/>
                    <a:pt x="21637" y="16989"/>
                  </a:cubicBezTo>
                  <a:lnTo>
                    <a:pt x="21637" y="4689"/>
                  </a:lnTo>
                  <a:cubicBezTo>
                    <a:pt x="21637" y="4019"/>
                    <a:pt x="21089" y="3451"/>
                    <a:pt x="20399" y="3451"/>
                  </a:cubicBezTo>
                  <a:lnTo>
                    <a:pt x="20277" y="3451"/>
                  </a:lnTo>
                  <a:lnTo>
                    <a:pt x="20277" y="1644"/>
                  </a:lnTo>
                  <a:cubicBezTo>
                    <a:pt x="20277" y="1462"/>
                    <a:pt x="20135" y="1320"/>
                    <a:pt x="19953" y="1320"/>
                  </a:cubicBezTo>
                  <a:lnTo>
                    <a:pt x="12950" y="1320"/>
                  </a:lnTo>
                  <a:cubicBezTo>
                    <a:pt x="12037" y="1320"/>
                    <a:pt x="11245" y="1827"/>
                    <a:pt x="10819" y="2578"/>
                  </a:cubicBezTo>
                  <a:cubicBezTo>
                    <a:pt x="10453" y="1908"/>
                    <a:pt x="9784" y="1441"/>
                    <a:pt x="8992" y="1340"/>
                  </a:cubicBezTo>
                  <a:cubicBezTo>
                    <a:pt x="8972" y="995"/>
                    <a:pt x="8830" y="650"/>
                    <a:pt x="8586" y="406"/>
                  </a:cubicBezTo>
                  <a:cubicBezTo>
                    <a:pt x="8322" y="142"/>
                    <a:pt x="7977" y="0"/>
                    <a:pt x="7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5;p16">
              <a:extLst>
                <a:ext uri="{FF2B5EF4-FFF2-40B4-BE49-F238E27FC236}">
                  <a16:creationId xmlns:a16="http://schemas.microsoft.com/office/drawing/2014/main" id="{44113563-FAE6-85B6-ADE7-FC5206D471F3}"/>
                </a:ext>
              </a:extLst>
            </p:cNvPr>
            <p:cNvSpPr/>
            <p:nvPr/>
          </p:nvSpPr>
          <p:spPr>
            <a:xfrm>
              <a:off x="3626575" y="3117350"/>
              <a:ext cx="146175" cy="15750"/>
            </a:xfrm>
            <a:custGeom>
              <a:avLst/>
              <a:gdLst/>
              <a:ahLst/>
              <a:cxnLst/>
              <a:rect l="l" t="t" r="r" b="b"/>
              <a:pathLst>
                <a:path w="5847" h="630" extrusionOk="0">
                  <a:moveTo>
                    <a:pt x="325" y="0"/>
                  </a:moveTo>
                  <a:cubicBezTo>
                    <a:pt x="143" y="0"/>
                    <a:pt x="1" y="142"/>
                    <a:pt x="1" y="325"/>
                  </a:cubicBezTo>
                  <a:cubicBezTo>
                    <a:pt x="1" y="487"/>
                    <a:pt x="143" y="629"/>
                    <a:pt x="325" y="629"/>
                  </a:cubicBezTo>
                  <a:lnTo>
                    <a:pt x="5542" y="629"/>
                  </a:lnTo>
                  <a:cubicBezTo>
                    <a:pt x="5704" y="629"/>
                    <a:pt x="5846" y="487"/>
                    <a:pt x="5846" y="325"/>
                  </a:cubicBezTo>
                  <a:cubicBezTo>
                    <a:pt x="5846" y="142"/>
                    <a:pt x="5704" y="0"/>
                    <a:pt x="5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6;p16">
              <a:extLst>
                <a:ext uri="{FF2B5EF4-FFF2-40B4-BE49-F238E27FC236}">
                  <a16:creationId xmlns:a16="http://schemas.microsoft.com/office/drawing/2014/main" id="{B1823C0E-0951-D89C-DA68-F281AFFC7886}"/>
                </a:ext>
              </a:extLst>
            </p:cNvPr>
            <p:cNvSpPr/>
            <p:nvPr/>
          </p:nvSpPr>
          <p:spPr>
            <a:xfrm>
              <a:off x="3626575" y="3151850"/>
              <a:ext cx="146175" cy="15750"/>
            </a:xfrm>
            <a:custGeom>
              <a:avLst/>
              <a:gdLst/>
              <a:ahLst/>
              <a:cxnLst/>
              <a:rect l="l" t="t" r="r" b="b"/>
              <a:pathLst>
                <a:path w="5847" h="630" extrusionOk="0">
                  <a:moveTo>
                    <a:pt x="325" y="0"/>
                  </a:moveTo>
                  <a:cubicBezTo>
                    <a:pt x="143" y="0"/>
                    <a:pt x="1" y="142"/>
                    <a:pt x="1" y="305"/>
                  </a:cubicBezTo>
                  <a:cubicBezTo>
                    <a:pt x="1" y="487"/>
                    <a:pt x="143" y="630"/>
                    <a:pt x="325" y="630"/>
                  </a:cubicBezTo>
                  <a:lnTo>
                    <a:pt x="5542" y="630"/>
                  </a:lnTo>
                  <a:cubicBezTo>
                    <a:pt x="5704" y="630"/>
                    <a:pt x="5846" y="487"/>
                    <a:pt x="5846" y="305"/>
                  </a:cubicBezTo>
                  <a:cubicBezTo>
                    <a:pt x="5846" y="142"/>
                    <a:pt x="5704" y="0"/>
                    <a:pt x="5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7;p16">
              <a:extLst>
                <a:ext uri="{FF2B5EF4-FFF2-40B4-BE49-F238E27FC236}">
                  <a16:creationId xmlns:a16="http://schemas.microsoft.com/office/drawing/2014/main" id="{E2EA6977-BE9E-F5E7-0A05-A17F71BC981D}"/>
                </a:ext>
              </a:extLst>
            </p:cNvPr>
            <p:cNvSpPr/>
            <p:nvPr/>
          </p:nvSpPr>
          <p:spPr>
            <a:xfrm>
              <a:off x="3626575" y="3185850"/>
              <a:ext cx="146175" cy="15750"/>
            </a:xfrm>
            <a:custGeom>
              <a:avLst/>
              <a:gdLst/>
              <a:ahLst/>
              <a:cxnLst/>
              <a:rect l="l" t="t" r="r" b="b"/>
              <a:pathLst>
                <a:path w="5847" h="630" extrusionOk="0">
                  <a:moveTo>
                    <a:pt x="325" y="0"/>
                  </a:moveTo>
                  <a:cubicBezTo>
                    <a:pt x="143" y="0"/>
                    <a:pt x="1" y="142"/>
                    <a:pt x="1" y="325"/>
                  </a:cubicBezTo>
                  <a:cubicBezTo>
                    <a:pt x="1" y="487"/>
                    <a:pt x="143" y="629"/>
                    <a:pt x="325" y="629"/>
                  </a:cubicBezTo>
                  <a:lnTo>
                    <a:pt x="5542" y="629"/>
                  </a:lnTo>
                  <a:cubicBezTo>
                    <a:pt x="5704" y="629"/>
                    <a:pt x="5846" y="487"/>
                    <a:pt x="5846" y="325"/>
                  </a:cubicBezTo>
                  <a:cubicBezTo>
                    <a:pt x="5846" y="142"/>
                    <a:pt x="5704" y="0"/>
                    <a:pt x="5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8;p16">
              <a:extLst>
                <a:ext uri="{FF2B5EF4-FFF2-40B4-BE49-F238E27FC236}">
                  <a16:creationId xmlns:a16="http://schemas.microsoft.com/office/drawing/2014/main" id="{892761DB-95A8-62F5-A184-E24A7798911A}"/>
                </a:ext>
              </a:extLst>
            </p:cNvPr>
            <p:cNvSpPr/>
            <p:nvPr/>
          </p:nvSpPr>
          <p:spPr>
            <a:xfrm>
              <a:off x="3626575" y="3220350"/>
              <a:ext cx="146175" cy="15750"/>
            </a:xfrm>
            <a:custGeom>
              <a:avLst/>
              <a:gdLst/>
              <a:ahLst/>
              <a:cxnLst/>
              <a:rect l="l" t="t" r="r" b="b"/>
              <a:pathLst>
                <a:path w="5847" h="630" extrusionOk="0">
                  <a:moveTo>
                    <a:pt x="325" y="0"/>
                  </a:moveTo>
                  <a:cubicBezTo>
                    <a:pt x="143" y="0"/>
                    <a:pt x="1" y="143"/>
                    <a:pt x="1" y="305"/>
                  </a:cubicBezTo>
                  <a:cubicBezTo>
                    <a:pt x="1" y="488"/>
                    <a:pt x="143" y="630"/>
                    <a:pt x="325" y="630"/>
                  </a:cubicBezTo>
                  <a:lnTo>
                    <a:pt x="5542" y="630"/>
                  </a:lnTo>
                  <a:cubicBezTo>
                    <a:pt x="5704" y="630"/>
                    <a:pt x="5846" y="488"/>
                    <a:pt x="5846" y="305"/>
                  </a:cubicBezTo>
                  <a:cubicBezTo>
                    <a:pt x="5846" y="143"/>
                    <a:pt x="5704" y="0"/>
                    <a:pt x="5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9;p16">
              <a:extLst>
                <a:ext uri="{FF2B5EF4-FFF2-40B4-BE49-F238E27FC236}">
                  <a16:creationId xmlns:a16="http://schemas.microsoft.com/office/drawing/2014/main" id="{33E8FE6D-AC4E-E1BA-301B-EF5F61CA1158}"/>
                </a:ext>
              </a:extLst>
            </p:cNvPr>
            <p:cNvSpPr/>
            <p:nvPr/>
          </p:nvSpPr>
          <p:spPr>
            <a:xfrm>
              <a:off x="3626575" y="3254350"/>
              <a:ext cx="146175" cy="15750"/>
            </a:xfrm>
            <a:custGeom>
              <a:avLst/>
              <a:gdLst/>
              <a:ahLst/>
              <a:cxnLst/>
              <a:rect l="l" t="t" r="r" b="b"/>
              <a:pathLst>
                <a:path w="5847" h="630" extrusionOk="0">
                  <a:moveTo>
                    <a:pt x="325" y="0"/>
                  </a:moveTo>
                  <a:cubicBezTo>
                    <a:pt x="143" y="0"/>
                    <a:pt x="1" y="143"/>
                    <a:pt x="1" y="325"/>
                  </a:cubicBezTo>
                  <a:cubicBezTo>
                    <a:pt x="1" y="488"/>
                    <a:pt x="143" y="630"/>
                    <a:pt x="325" y="630"/>
                  </a:cubicBezTo>
                  <a:lnTo>
                    <a:pt x="5542" y="630"/>
                  </a:lnTo>
                  <a:cubicBezTo>
                    <a:pt x="5704" y="630"/>
                    <a:pt x="5846" y="488"/>
                    <a:pt x="5846" y="325"/>
                  </a:cubicBezTo>
                  <a:cubicBezTo>
                    <a:pt x="5846" y="143"/>
                    <a:pt x="5704" y="0"/>
                    <a:pt x="5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40;p16">
              <a:extLst>
                <a:ext uri="{FF2B5EF4-FFF2-40B4-BE49-F238E27FC236}">
                  <a16:creationId xmlns:a16="http://schemas.microsoft.com/office/drawing/2014/main" id="{F684F7A0-EE8C-8EAB-2FD9-C81435CBACAC}"/>
                </a:ext>
              </a:extLst>
            </p:cNvPr>
            <p:cNvSpPr/>
            <p:nvPr/>
          </p:nvSpPr>
          <p:spPr>
            <a:xfrm>
              <a:off x="3626575" y="3288350"/>
              <a:ext cx="94400" cy="16250"/>
            </a:xfrm>
            <a:custGeom>
              <a:avLst/>
              <a:gdLst/>
              <a:ahLst/>
              <a:cxnLst/>
              <a:rect l="l" t="t" r="r" b="b"/>
              <a:pathLst>
                <a:path w="3776" h="650" extrusionOk="0">
                  <a:moveTo>
                    <a:pt x="325" y="0"/>
                  </a:moveTo>
                  <a:cubicBezTo>
                    <a:pt x="143" y="0"/>
                    <a:pt x="1" y="142"/>
                    <a:pt x="1" y="325"/>
                  </a:cubicBezTo>
                  <a:cubicBezTo>
                    <a:pt x="1" y="508"/>
                    <a:pt x="143" y="650"/>
                    <a:pt x="325" y="650"/>
                  </a:cubicBezTo>
                  <a:lnTo>
                    <a:pt x="3471" y="650"/>
                  </a:lnTo>
                  <a:cubicBezTo>
                    <a:pt x="3634" y="650"/>
                    <a:pt x="3776" y="508"/>
                    <a:pt x="3776" y="325"/>
                  </a:cubicBezTo>
                  <a:cubicBezTo>
                    <a:pt x="3776" y="142"/>
                    <a:pt x="3634" y="0"/>
                    <a:pt x="3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43"/>
          <p:cNvSpPr txBox="1">
            <a:spLocks noGrp="1"/>
          </p:cNvSpPr>
          <p:nvPr>
            <p:ph type="title"/>
          </p:nvPr>
        </p:nvSpPr>
        <p:spPr>
          <a:xfrm>
            <a:off x="368850" y="2698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Colaboración entre Academia e Industria</a:t>
            </a:r>
            <a:br>
              <a:rPr lang="es-MX" dirty="0"/>
            </a:br>
            <a:endParaRPr dirty="0"/>
          </a:p>
        </p:txBody>
      </p:sp>
      <p:grpSp>
        <p:nvGrpSpPr>
          <p:cNvPr id="2152" name="Google Shape;2152;p43"/>
          <p:cNvGrpSpPr/>
          <p:nvPr/>
        </p:nvGrpSpPr>
        <p:grpSpPr>
          <a:xfrm>
            <a:off x="4785770" y="1627459"/>
            <a:ext cx="2969332" cy="900288"/>
            <a:chOff x="545488" y="3476425"/>
            <a:chExt cx="1920903" cy="900288"/>
          </a:xfrm>
        </p:grpSpPr>
        <p:sp>
          <p:nvSpPr>
            <p:cNvPr id="2153" name="Google Shape;2153;p43"/>
            <p:cNvSpPr/>
            <p:nvPr/>
          </p:nvSpPr>
          <p:spPr>
            <a:xfrm>
              <a:off x="545491" y="3848113"/>
              <a:ext cx="1920900" cy="528600"/>
            </a:xfrm>
            <a:prstGeom prst="rect">
              <a:avLst/>
            </a:prstGeom>
            <a:noFill/>
            <a:ln>
              <a:noFill/>
            </a:ln>
          </p:spPr>
          <p:txBody>
            <a:bodyPr spcFirstLastPara="1" wrap="square" lIns="274300" tIns="91425" rIns="274300" bIns="91425" anchor="t" anchorCtr="0">
              <a:noAutofit/>
            </a:bodyPr>
            <a:lstStyle/>
            <a:p>
              <a:pPr marL="0" marR="0" lvl="0" indent="0" algn="ctr" rtl="0">
                <a:spcBef>
                  <a:spcPts val="0"/>
                </a:spcBef>
                <a:spcAft>
                  <a:spcPts val="0"/>
                </a:spcAft>
                <a:buClr>
                  <a:srgbClr val="000000"/>
                </a:buClr>
                <a:buSzPts val="1100"/>
                <a:buFont typeface="Arial"/>
                <a:buNone/>
              </a:pPr>
              <a:r>
                <a:rPr lang="en" sz="1200" dirty="0">
                  <a:solidFill>
                    <a:schemeClr val="lt1"/>
                  </a:solidFill>
                  <a:latin typeface="Roboto"/>
                  <a:ea typeface="Roboto"/>
                  <a:cs typeface="Roboto"/>
                  <a:sym typeface="Roboto"/>
                </a:rPr>
                <a:t>Despite being red, Mars is actually a cold place. It's full of iron oxiddust</a:t>
              </a:r>
              <a:endParaRPr sz="1200" dirty="0">
                <a:solidFill>
                  <a:schemeClr val="dk1"/>
                </a:solidFill>
                <a:latin typeface="Roboto"/>
                <a:ea typeface="Roboto"/>
                <a:cs typeface="Roboto"/>
                <a:sym typeface="Roboto"/>
              </a:endParaRPr>
            </a:p>
          </p:txBody>
        </p:sp>
        <p:sp>
          <p:nvSpPr>
            <p:cNvPr id="2154" name="Google Shape;2154;p43"/>
            <p:cNvSpPr txBox="1"/>
            <p:nvPr/>
          </p:nvSpPr>
          <p:spPr>
            <a:xfrm>
              <a:off x="545488" y="3476425"/>
              <a:ext cx="1920900" cy="3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Hang up your coat</a:t>
              </a:r>
              <a:endParaRPr sz="1800" b="1">
                <a:solidFill>
                  <a:schemeClr val="lt1"/>
                </a:solidFill>
                <a:latin typeface="Fira Sans Extra Condensed"/>
                <a:ea typeface="Fira Sans Extra Condensed"/>
                <a:cs typeface="Fira Sans Extra Condensed"/>
                <a:sym typeface="Fira Sans Extra Condensed"/>
              </a:endParaRPr>
            </a:p>
          </p:txBody>
        </p:sp>
      </p:grpSp>
      <p:sp>
        <p:nvSpPr>
          <p:cNvPr id="2156" name="Google Shape;2156;p43"/>
          <p:cNvSpPr/>
          <p:nvPr/>
        </p:nvSpPr>
        <p:spPr>
          <a:xfrm>
            <a:off x="717332" y="1712141"/>
            <a:ext cx="7575330" cy="2505135"/>
          </a:xfrm>
          <a:prstGeom prst="roundRect">
            <a:avLst>
              <a:gd name="adj" fmla="val 130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7" name="Google Shape;2157;p43"/>
          <p:cNvGrpSpPr/>
          <p:nvPr/>
        </p:nvGrpSpPr>
        <p:grpSpPr>
          <a:xfrm>
            <a:off x="1154824" y="1880647"/>
            <a:ext cx="6700346" cy="2722827"/>
            <a:chOff x="385201" y="1648789"/>
            <a:chExt cx="4334549" cy="2722827"/>
          </a:xfrm>
        </p:grpSpPr>
        <p:sp>
          <p:nvSpPr>
            <p:cNvPr id="2158" name="Google Shape;2158;p43"/>
            <p:cNvSpPr/>
            <p:nvPr/>
          </p:nvSpPr>
          <p:spPr>
            <a:xfrm>
              <a:off x="545490" y="3848116"/>
              <a:ext cx="1920900" cy="523500"/>
            </a:xfrm>
            <a:prstGeom prst="rect">
              <a:avLst/>
            </a:prstGeom>
            <a:noFill/>
            <a:ln>
              <a:noFill/>
            </a:ln>
          </p:spPr>
          <p:txBody>
            <a:bodyPr spcFirstLastPara="1" wrap="square" lIns="274300" tIns="91425" rIns="274300" bIns="91425" anchor="t" anchorCtr="0">
              <a:noAutofit/>
            </a:bodyPr>
            <a:lstStyle/>
            <a:p>
              <a:pPr marL="0" marR="0" lvl="0" indent="0" algn="ctr" rtl="0">
                <a:spcBef>
                  <a:spcPts val="0"/>
                </a:spcBef>
                <a:spcAft>
                  <a:spcPts val="0"/>
                </a:spcAft>
                <a:buClr>
                  <a:srgbClr val="000000"/>
                </a:buClr>
                <a:buSzPts val="1100"/>
                <a:buFont typeface="Arial"/>
                <a:buNone/>
              </a:pPr>
              <a:endParaRPr sz="1200" dirty="0">
                <a:solidFill>
                  <a:schemeClr val="dk1"/>
                </a:solidFill>
                <a:latin typeface="Roboto"/>
                <a:ea typeface="Roboto"/>
                <a:cs typeface="Roboto"/>
                <a:sym typeface="Roboto"/>
              </a:endParaRPr>
            </a:p>
          </p:txBody>
        </p:sp>
        <p:sp>
          <p:nvSpPr>
            <p:cNvPr id="2159" name="Google Shape;2159;p43"/>
            <p:cNvSpPr txBox="1"/>
            <p:nvPr/>
          </p:nvSpPr>
          <p:spPr>
            <a:xfrm>
              <a:off x="385201" y="1648789"/>
              <a:ext cx="4334549" cy="2379513"/>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endParaRPr lang="es-ES" sz="1800" b="1" dirty="0">
                <a:solidFill>
                  <a:schemeClr val="lt1"/>
                </a:solidFill>
                <a:latin typeface="Roboto" panose="02000000000000000000" pitchFamily="2" charset="0"/>
                <a:ea typeface="Roboto" panose="02000000000000000000" pitchFamily="2" charset="0"/>
                <a:cs typeface="Roboto" panose="02000000000000000000" pitchFamily="2" charset="0"/>
                <a:sym typeface="Fira Sans Extra Condensed"/>
              </a:endParaRPr>
            </a:p>
            <a:p>
              <a:pPr marL="0" lvl="0" indent="0" algn="just" rtl="0">
                <a:spcBef>
                  <a:spcPts val="0"/>
                </a:spcBef>
                <a:spcAft>
                  <a:spcPts val="0"/>
                </a:spcAft>
                <a:buNone/>
              </a:pPr>
              <a:r>
                <a:rPr lang="es-ES" sz="1800" b="1" dirty="0">
                  <a:solidFill>
                    <a:schemeClr val="lt1"/>
                  </a:solidFill>
                  <a:latin typeface="Roboto" panose="02000000000000000000" pitchFamily="2" charset="0"/>
                  <a:ea typeface="Roboto" panose="02000000000000000000" pitchFamily="2" charset="0"/>
                  <a:cs typeface="Roboto" panose="02000000000000000000" pitchFamily="2" charset="0"/>
                  <a:sym typeface="Fira Sans Extra Condensed"/>
                </a:rPr>
                <a:t>El artículo destaca la importancia de una colaboración más estrecha entre los académicos y los profesionales de la industria. Según los autores, la teoría y la práctica deben estar mejor alineadas para asegurar que las investigaciones tengan una aplicación real en el mundo del software.</a:t>
              </a:r>
              <a:endParaRPr sz="1800" b="1" dirty="0">
                <a:solidFill>
                  <a:schemeClr val="lt1"/>
                </a:solidFill>
                <a:latin typeface="Roboto" panose="02000000000000000000" pitchFamily="2" charset="0"/>
                <a:ea typeface="Roboto" panose="02000000000000000000" pitchFamily="2" charset="0"/>
                <a:cs typeface="Roboto" panose="02000000000000000000" pitchFamily="2" charset="0"/>
                <a:sym typeface="Fira Sans Extra Condensed"/>
              </a:endParaRPr>
            </a:p>
          </p:txBody>
        </p:sp>
      </p:grpSp>
      <p:sp>
        <p:nvSpPr>
          <p:cNvPr id="2160" name="Google Shape;2160;p43"/>
          <p:cNvSpPr/>
          <p:nvPr/>
        </p:nvSpPr>
        <p:spPr>
          <a:xfrm>
            <a:off x="305877" y="847571"/>
            <a:ext cx="669600" cy="669600"/>
          </a:xfrm>
          <a:prstGeom prst="ellipse">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accent3"/>
              </a:solidFill>
              <a:latin typeface="Fira Sans Extra Condensed"/>
              <a:ea typeface="Fira Sans Extra Condensed"/>
              <a:cs typeface="Fira Sans Extra Condensed"/>
              <a:sym typeface="Fira Sans Extra Condensed"/>
            </a:endParaRPr>
          </a:p>
        </p:txBody>
      </p:sp>
      <p:sp>
        <p:nvSpPr>
          <p:cNvPr id="2" name="Google Shape;2160;p43">
            <a:extLst>
              <a:ext uri="{FF2B5EF4-FFF2-40B4-BE49-F238E27FC236}">
                <a16:creationId xmlns:a16="http://schemas.microsoft.com/office/drawing/2014/main" id="{178E717C-1017-1D80-8EF7-3C5B22A548DE}"/>
              </a:ext>
            </a:extLst>
          </p:cNvPr>
          <p:cNvSpPr/>
          <p:nvPr/>
        </p:nvSpPr>
        <p:spPr>
          <a:xfrm>
            <a:off x="7757068" y="1329547"/>
            <a:ext cx="669600" cy="669600"/>
          </a:xfrm>
          <a:prstGeom prst="ellipse">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accent3"/>
              </a:solidFill>
              <a:latin typeface="Fira Sans Extra Condensed"/>
              <a:ea typeface="Fira Sans Extra Condensed"/>
              <a:cs typeface="Fira Sans Extra Condensed"/>
              <a:sym typeface="Fira Sans Extra Condensed"/>
            </a:endParaRPr>
          </a:p>
        </p:txBody>
      </p:sp>
      <p:sp>
        <p:nvSpPr>
          <p:cNvPr id="3" name="Google Shape;2160;p43">
            <a:extLst>
              <a:ext uri="{FF2B5EF4-FFF2-40B4-BE49-F238E27FC236}">
                <a16:creationId xmlns:a16="http://schemas.microsoft.com/office/drawing/2014/main" id="{BA2B8C4E-63C0-8EDA-EADC-5E6E27B914B8}"/>
              </a:ext>
            </a:extLst>
          </p:cNvPr>
          <p:cNvSpPr/>
          <p:nvPr/>
        </p:nvSpPr>
        <p:spPr>
          <a:xfrm>
            <a:off x="7000966" y="4301958"/>
            <a:ext cx="669600" cy="669600"/>
          </a:xfrm>
          <a:prstGeom prst="ellipse">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accent3"/>
              </a:solidFill>
              <a:latin typeface="Fira Sans Extra Condensed"/>
              <a:ea typeface="Fira Sans Extra Condensed"/>
              <a:cs typeface="Fira Sans Extra Condensed"/>
              <a:sym typeface="Fira Sans Extra Condensed"/>
            </a:endParaRPr>
          </a:p>
        </p:txBody>
      </p:sp>
      <p:sp>
        <p:nvSpPr>
          <p:cNvPr id="4" name="Google Shape;2160;p43">
            <a:extLst>
              <a:ext uri="{FF2B5EF4-FFF2-40B4-BE49-F238E27FC236}">
                <a16:creationId xmlns:a16="http://schemas.microsoft.com/office/drawing/2014/main" id="{A35DCAFC-EDA4-243E-5AFD-031CEB96AEF3}"/>
              </a:ext>
            </a:extLst>
          </p:cNvPr>
          <p:cNvSpPr/>
          <p:nvPr/>
        </p:nvSpPr>
        <p:spPr>
          <a:xfrm>
            <a:off x="1032112" y="3954242"/>
            <a:ext cx="669600" cy="669600"/>
          </a:xfrm>
          <a:prstGeom prst="ellipse">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accent3"/>
              </a:solidFill>
              <a:latin typeface="Fira Sans Extra Condensed"/>
              <a:ea typeface="Fira Sans Extra Condensed"/>
              <a:cs typeface="Fira Sans Extra Condensed"/>
              <a:sym typeface="Fira Sans Extra Condensed"/>
            </a:endParaRPr>
          </a:p>
        </p:txBody>
      </p:sp>
      <p:sp>
        <p:nvSpPr>
          <p:cNvPr id="5" name="Google Shape;2160;p43">
            <a:extLst>
              <a:ext uri="{FF2B5EF4-FFF2-40B4-BE49-F238E27FC236}">
                <a16:creationId xmlns:a16="http://schemas.microsoft.com/office/drawing/2014/main" id="{5E61EF33-49A9-44C3-0121-F1DB3406642D}"/>
              </a:ext>
            </a:extLst>
          </p:cNvPr>
          <p:cNvSpPr/>
          <p:nvPr/>
        </p:nvSpPr>
        <p:spPr>
          <a:xfrm>
            <a:off x="8292662" y="4186623"/>
            <a:ext cx="669600" cy="669600"/>
          </a:xfrm>
          <a:prstGeom prst="ellipse">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accent3"/>
              </a:solidFill>
              <a:latin typeface="Fira Sans Extra Condensed"/>
              <a:ea typeface="Fira Sans Extra Condensed"/>
              <a:cs typeface="Fira Sans Extra Condensed"/>
              <a:sym typeface="Fira Sans Extra Condensed"/>
            </a:endParaRPr>
          </a:p>
        </p:txBody>
      </p:sp>
      <p:sp>
        <p:nvSpPr>
          <p:cNvPr id="6" name="Google Shape;2160;p43">
            <a:extLst>
              <a:ext uri="{FF2B5EF4-FFF2-40B4-BE49-F238E27FC236}">
                <a16:creationId xmlns:a16="http://schemas.microsoft.com/office/drawing/2014/main" id="{32922F75-347C-D072-FA5D-C953BBE7E606}"/>
              </a:ext>
            </a:extLst>
          </p:cNvPr>
          <p:cNvSpPr/>
          <p:nvPr/>
        </p:nvSpPr>
        <p:spPr>
          <a:xfrm>
            <a:off x="8426668" y="2629908"/>
            <a:ext cx="669600" cy="669600"/>
          </a:xfrm>
          <a:prstGeom prst="ellipse">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accent3"/>
              </a:solidFill>
              <a:latin typeface="Fira Sans Extra Condensed"/>
              <a:ea typeface="Fira Sans Extra Condensed"/>
              <a:cs typeface="Fira Sans Extra Condensed"/>
              <a:sym typeface="Fira Sans Extra Condensed"/>
            </a:endParaRPr>
          </a:p>
        </p:txBody>
      </p:sp>
      <p:sp>
        <p:nvSpPr>
          <p:cNvPr id="7" name="Google Shape;2160;p43">
            <a:extLst>
              <a:ext uri="{FF2B5EF4-FFF2-40B4-BE49-F238E27FC236}">
                <a16:creationId xmlns:a16="http://schemas.microsoft.com/office/drawing/2014/main" id="{D7665C01-D2E2-99F2-DA23-288AFB5CA2B2}"/>
              </a:ext>
            </a:extLst>
          </p:cNvPr>
          <p:cNvSpPr/>
          <p:nvPr/>
        </p:nvSpPr>
        <p:spPr>
          <a:xfrm>
            <a:off x="75216" y="4320015"/>
            <a:ext cx="669600" cy="669600"/>
          </a:xfrm>
          <a:prstGeom prst="ellipse">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accent3"/>
              </a:solidFill>
              <a:latin typeface="Fira Sans Extra Condensed"/>
              <a:ea typeface="Fira Sans Extra Condensed"/>
              <a:cs typeface="Fira Sans Extra Condensed"/>
              <a:sym typeface="Fira Sans Extra Condensed"/>
            </a:endParaRPr>
          </a:p>
        </p:txBody>
      </p:sp>
      <p:grpSp>
        <p:nvGrpSpPr>
          <p:cNvPr id="8" name="Google Shape;2005;p41">
            <a:extLst>
              <a:ext uri="{FF2B5EF4-FFF2-40B4-BE49-F238E27FC236}">
                <a16:creationId xmlns:a16="http://schemas.microsoft.com/office/drawing/2014/main" id="{86E454ED-03B7-C6DD-E837-3FF4967BF5C5}"/>
              </a:ext>
            </a:extLst>
          </p:cNvPr>
          <p:cNvGrpSpPr/>
          <p:nvPr/>
        </p:nvGrpSpPr>
        <p:grpSpPr>
          <a:xfrm>
            <a:off x="8033285" y="1420128"/>
            <a:ext cx="113224" cy="516109"/>
            <a:chOff x="4803811" y="3180479"/>
            <a:chExt cx="84584" cy="385617"/>
          </a:xfrm>
        </p:grpSpPr>
        <p:sp>
          <p:nvSpPr>
            <p:cNvPr id="9" name="Google Shape;2006;p41">
              <a:extLst>
                <a:ext uri="{FF2B5EF4-FFF2-40B4-BE49-F238E27FC236}">
                  <a16:creationId xmlns:a16="http://schemas.microsoft.com/office/drawing/2014/main" id="{141CCE38-8B28-825B-561E-25BC805EDB58}"/>
                </a:ext>
              </a:extLst>
            </p:cNvPr>
            <p:cNvSpPr/>
            <p:nvPr/>
          </p:nvSpPr>
          <p:spPr>
            <a:xfrm>
              <a:off x="4809548" y="3189333"/>
              <a:ext cx="73110" cy="370974"/>
            </a:xfrm>
            <a:custGeom>
              <a:avLst/>
              <a:gdLst/>
              <a:ahLst/>
              <a:cxnLst/>
              <a:rect l="l" t="t" r="r" b="b"/>
              <a:pathLst>
                <a:path w="2791" h="14162" extrusionOk="0">
                  <a:moveTo>
                    <a:pt x="1395" y="0"/>
                  </a:moveTo>
                  <a:cubicBezTo>
                    <a:pt x="1358" y="0"/>
                    <a:pt x="1322" y="19"/>
                    <a:pt x="1303" y="57"/>
                  </a:cubicBezTo>
                  <a:lnTo>
                    <a:pt x="785" y="1030"/>
                  </a:lnTo>
                  <a:lnTo>
                    <a:pt x="141" y="2253"/>
                  </a:lnTo>
                  <a:cubicBezTo>
                    <a:pt x="49" y="2425"/>
                    <a:pt x="1" y="2613"/>
                    <a:pt x="4" y="2805"/>
                  </a:cubicBezTo>
                  <a:lnTo>
                    <a:pt x="4" y="12767"/>
                  </a:lnTo>
                  <a:cubicBezTo>
                    <a:pt x="1" y="13538"/>
                    <a:pt x="631" y="14162"/>
                    <a:pt x="1400" y="14162"/>
                  </a:cubicBezTo>
                  <a:cubicBezTo>
                    <a:pt x="1407" y="14162"/>
                    <a:pt x="1413" y="14162"/>
                    <a:pt x="1419" y="14161"/>
                  </a:cubicBezTo>
                  <a:cubicBezTo>
                    <a:pt x="1608" y="14158"/>
                    <a:pt x="1793" y="14117"/>
                    <a:pt x="1964" y="14038"/>
                  </a:cubicBezTo>
                  <a:cubicBezTo>
                    <a:pt x="2461" y="13809"/>
                    <a:pt x="2783" y="13315"/>
                    <a:pt x="2790" y="12767"/>
                  </a:cubicBezTo>
                  <a:lnTo>
                    <a:pt x="2790" y="12743"/>
                  </a:lnTo>
                  <a:lnTo>
                    <a:pt x="2790" y="2805"/>
                  </a:lnTo>
                  <a:cubicBezTo>
                    <a:pt x="2790" y="2723"/>
                    <a:pt x="2783" y="2637"/>
                    <a:pt x="2766" y="2558"/>
                  </a:cubicBezTo>
                  <a:cubicBezTo>
                    <a:pt x="2763" y="2552"/>
                    <a:pt x="2759" y="2545"/>
                    <a:pt x="2759" y="2538"/>
                  </a:cubicBezTo>
                  <a:cubicBezTo>
                    <a:pt x="2739" y="2438"/>
                    <a:pt x="2701" y="2342"/>
                    <a:pt x="2653" y="2253"/>
                  </a:cubicBezTo>
                  <a:lnTo>
                    <a:pt x="2005" y="1033"/>
                  </a:lnTo>
                  <a:lnTo>
                    <a:pt x="1488" y="57"/>
                  </a:lnTo>
                  <a:cubicBezTo>
                    <a:pt x="1469" y="19"/>
                    <a:pt x="1432" y="0"/>
                    <a:pt x="1395" y="0"/>
                  </a:cubicBezTo>
                  <a:close/>
                </a:path>
              </a:pathLst>
            </a:custGeom>
            <a:solidFill>
              <a:srgbClr val="F2D6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07;p41">
              <a:extLst>
                <a:ext uri="{FF2B5EF4-FFF2-40B4-BE49-F238E27FC236}">
                  <a16:creationId xmlns:a16="http://schemas.microsoft.com/office/drawing/2014/main" id="{9932F56E-3AF0-B1A4-17C5-0181471CA298}"/>
                </a:ext>
              </a:extLst>
            </p:cNvPr>
            <p:cNvSpPr/>
            <p:nvPr/>
          </p:nvSpPr>
          <p:spPr>
            <a:xfrm>
              <a:off x="4809653" y="3490261"/>
              <a:ext cx="73005" cy="33503"/>
            </a:xfrm>
            <a:custGeom>
              <a:avLst/>
              <a:gdLst/>
              <a:ahLst/>
              <a:cxnLst/>
              <a:rect l="l" t="t" r="r" b="b"/>
              <a:pathLst>
                <a:path w="2787" h="1279" extrusionOk="0">
                  <a:moveTo>
                    <a:pt x="0" y="1"/>
                  </a:moveTo>
                  <a:lnTo>
                    <a:pt x="0" y="1279"/>
                  </a:lnTo>
                  <a:lnTo>
                    <a:pt x="2786" y="1279"/>
                  </a:lnTo>
                  <a:lnTo>
                    <a:pt x="2786" y="1255"/>
                  </a:lnTo>
                  <a:lnTo>
                    <a:pt x="27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08;p41">
              <a:extLst>
                <a:ext uri="{FF2B5EF4-FFF2-40B4-BE49-F238E27FC236}">
                  <a16:creationId xmlns:a16="http://schemas.microsoft.com/office/drawing/2014/main" id="{B801BC91-B94D-B8C7-35C0-083C69B334B4}"/>
                </a:ext>
              </a:extLst>
            </p:cNvPr>
            <p:cNvSpPr/>
            <p:nvPr/>
          </p:nvSpPr>
          <p:spPr>
            <a:xfrm>
              <a:off x="4830111" y="3189333"/>
              <a:ext cx="31984" cy="33006"/>
            </a:xfrm>
            <a:custGeom>
              <a:avLst/>
              <a:gdLst/>
              <a:ahLst/>
              <a:cxnLst/>
              <a:rect l="l" t="t" r="r" b="b"/>
              <a:pathLst>
                <a:path w="1221" h="1260" extrusionOk="0">
                  <a:moveTo>
                    <a:pt x="609" y="0"/>
                  </a:moveTo>
                  <a:cubicBezTo>
                    <a:pt x="572" y="0"/>
                    <a:pt x="535" y="19"/>
                    <a:pt x="514" y="57"/>
                  </a:cubicBezTo>
                  <a:lnTo>
                    <a:pt x="0" y="1033"/>
                  </a:lnTo>
                  <a:cubicBezTo>
                    <a:pt x="175" y="1184"/>
                    <a:pt x="393" y="1260"/>
                    <a:pt x="610" y="1260"/>
                  </a:cubicBezTo>
                  <a:cubicBezTo>
                    <a:pt x="828" y="1260"/>
                    <a:pt x="1046" y="1184"/>
                    <a:pt x="1220" y="1033"/>
                  </a:cubicBezTo>
                  <a:lnTo>
                    <a:pt x="703" y="57"/>
                  </a:lnTo>
                  <a:cubicBezTo>
                    <a:pt x="682" y="19"/>
                    <a:pt x="645" y="0"/>
                    <a:pt x="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9;p41">
              <a:extLst>
                <a:ext uri="{FF2B5EF4-FFF2-40B4-BE49-F238E27FC236}">
                  <a16:creationId xmlns:a16="http://schemas.microsoft.com/office/drawing/2014/main" id="{63AD534D-9685-59DE-4EFC-E452AE8BBB84}"/>
                </a:ext>
              </a:extLst>
            </p:cNvPr>
            <p:cNvSpPr/>
            <p:nvPr/>
          </p:nvSpPr>
          <p:spPr>
            <a:xfrm>
              <a:off x="4809548" y="3523738"/>
              <a:ext cx="73110" cy="36568"/>
            </a:xfrm>
            <a:custGeom>
              <a:avLst/>
              <a:gdLst/>
              <a:ahLst/>
              <a:cxnLst/>
              <a:rect l="l" t="t" r="r" b="b"/>
              <a:pathLst>
                <a:path w="2791" h="1396" extrusionOk="0">
                  <a:moveTo>
                    <a:pt x="4" y="1"/>
                  </a:moveTo>
                  <a:cubicBezTo>
                    <a:pt x="1" y="772"/>
                    <a:pt x="631" y="1396"/>
                    <a:pt x="1400" y="1396"/>
                  </a:cubicBezTo>
                  <a:cubicBezTo>
                    <a:pt x="1407" y="1396"/>
                    <a:pt x="1413" y="1396"/>
                    <a:pt x="1419" y="1395"/>
                  </a:cubicBezTo>
                  <a:cubicBezTo>
                    <a:pt x="1608" y="1392"/>
                    <a:pt x="1793" y="1351"/>
                    <a:pt x="1964" y="1272"/>
                  </a:cubicBezTo>
                  <a:cubicBezTo>
                    <a:pt x="2461" y="1043"/>
                    <a:pt x="2783" y="549"/>
                    <a:pt x="27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0;p41">
              <a:extLst>
                <a:ext uri="{FF2B5EF4-FFF2-40B4-BE49-F238E27FC236}">
                  <a16:creationId xmlns:a16="http://schemas.microsoft.com/office/drawing/2014/main" id="{3AA305A7-76D2-9462-C259-D14F4D8A2A01}"/>
                </a:ext>
              </a:extLst>
            </p:cNvPr>
            <p:cNvSpPr/>
            <p:nvPr/>
          </p:nvSpPr>
          <p:spPr>
            <a:xfrm>
              <a:off x="4839358" y="3490261"/>
              <a:ext cx="43300" cy="33503"/>
            </a:xfrm>
            <a:custGeom>
              <a:avLst/>
              <a:gdLst/>
              <a:ahLst/>
              <a:cxnLst/>
              <a:rect l="l" t="t" r="r" b="b"/>
              <a:pathLst>
                <a:path w="1653" h="1279" extrusionOk="0">
                  <a:moveTo>
                    <a:pt x="0" y="1"/>
                  </a:moveTo>
                  <a:lnTo>
                    <a:pt x="0" y="1279"/>
                  </a:lnTo>
                  <a:lnTo>
                    <a:pt x="1652" y="1279"/>
                  </a:lnTo>
                  <a:lnTo>
                    <a:pt x="1652" y="1255"/>
                  </a:lnTo>
                  <a:lnTo>
                    <a:pt x="16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11;p41">
              <a:extLst>
                <a:ext uri="{FF2B5EF4-FFF2-40B4-BE49-F238E27FC236}">
                  <a16:creationId xmlns:a16="http://schemas.microsoft.com/office/drawing/2014/main" id="{67903CE5-14D5-D43F-225B-F3F07D8C517D}"/>
                </a:ext>
              </a:extLst>
            </p:cNvPr>
            <p:cNvSpPr/>
            <p:nvPr/>
          </p:nvSpPr>
          <p:spPr>
            <a:xfrm>
              <a:off x="4839358" y="3523738"/>
              <a:ext cx="43300" cy="33346"/>
            </a:xfrm>
            <a:custGeom>
              <a:avLst/>
              <a:gdLst/>
              <a:ahLst/>
              <a:cxnLst/>
              <a:rect l="l" t="t" r="r" b="b"/>
              <a:pathLst>
                <a:path w="1653" h="1273" extrusionOk="0">
                  <a:moveTo>
                    <a:pt x="0" y="1"/>
                  </a:moveTo>
                  <a:cubicBezTo>
                    <a:pt x="0" y="549"/>
                    <a:pt x="322" y="1046"/>
                    <a:pt x="826" y="1272"/>
                  </a:cubicBezTo>
                  <a:cubicBezTo>
                    <a:pt x="1323" y="1043"/>
                    <a:pt x="1645" y="549"/>
                    <a:pt x="1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12;p41">
              <a:extLst>
                <a:ext uri="{FF2B5EF4-FFF2-40B4-BE49-F238E27FC236}">
                  <a16:creationId xmlns:a16="http://schemas.microsoft.com/office/drawing/2014/main" id="{61CAA768-C34D-B4DF-6DE8-BDF99C3B3428}"/>
                </a:ext>
              </a:extLst>
            </p:cNvPr>
            <p:cNvSpPr/>
            <p:nvPr/>
          </p:nvSpPr>
          <p:spPr>
            <a:xfrm>
              <a:off x="4809548" y="3255789"/>
              <a:ext cx="73110" cy="234498"/>
            </a:xfrm>
            <a:custGeom>
              <a:avLst/>
              <a:gdLst/>
              <a:ahLst/>
              <a:cxnLst/>
              <a:rect l="l" t="t" r="r" b="b"/>
              <a:pathLst>
                <a:path w="2791" h="8952" extrusionOk="0">
                  <a:moveTo>
                    <a:pt x="31" y="1"/>
                  </a:moveTo>
                  <a:cubicBezTo>
                    <a:pt x="11" y="90"/>
                    <a:pt x="1" y="179"/>
                    <a:pt x="4" y="268"/>
                  </a:cubicBezTo>
                  <a:lnTo>
                    <a:pt x="4" y="8952"/>
                  </a:lnTo>
                  <a:lnTo>
                    <a:pt x="2790" y="8952"/>
                  </a:lnTo>
                  <a:lnTo>
                    <a:pt x="2790" y="268"/>
                  </a:lnTo>
                  <a:cubicBezTo>
                    <a:pt x="2790" y="186"/>
                    <a:pt x="2783" y="100"/>
                    <a:pt x="2766" y="18"/>
                  </a:cubicBezTo>
                  <a:cubicBezTo>
                    <a:pt x="2763" y="15"/>
                    <a:pt x="2759" y="8"/>
                    <a:pt x="27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13;p41">
              <a:extLst>
                <a:ext uri="{FF2B5EF4-FFF2-40B4-BE49-F238E27FC236}">
                  <a16:creationId xmlns:a16="http://schemas.microsoft.com/office/drawing/2014/main" id="{1867B5EF-73AA-26F2-C209-AE80FC865A92}"/>
                </a:ext>
              </a:extLst>
            </p:cNvPr>
            <p:cNvSpPr/>
            <p:nvPr/>
          </p:nvSpPr>
          <p:spPr>
            <a:xfrm>
              <a:off x="4844387" y="3255789"/>
              <a:ext cx="38271" cy="234498"/>
            </a:xfrm>
            <a:custGeom>
              <a:avLst/>
              <a:gdLst/>
              <a:ahLst/>
              <a:cxnLst/>
              <a:rect l="l" t="t" r="r" b="b"/>
              <a:pathLst>
                <a:path w="1461" h="8952" extrusionOk="0">
                  <a:moveTo>
                    <a:pt x="0" y="1"/>
                  </a:moveTo>
                  <a:lnTo>
                    <a:pt x="0" y="8952"/>
                  </a:lnTo>
                  <a:lnTo>
                    <a:pt x="1460" y="8952"/>
                  </a:lnTo>
                  <a:lnTo>
                    <a:pt x="1460" y="268"/>
                  </a:lnTo>
                  <a:cubicBezTo>
                    <a:pt x="1460" y="186"/>
                    <a:pt x="1453" y="100"/>
                    <a:pt x="1439" y="18"/>
                  </a:cubicBezTo>
                  <a:cubicBezTo>
                    <a:pt x="1436" y="15"/>
                    <a:pt x="1436" y="8"/>
                    <a:pt x="1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14;p41">
              <a:extLst>
                <a:ext uri="{FF2B5EF4-FFF2-40B4-BE49-F238E27FC236}">
                  <a16:creationId xmlns:a16="http://schemas.microsoft.com/office/drawing/2014/main" id="{0DBFD3D0-F0CE-0C51-1A01-F70815CDBB78}"/>
                </a:ext>
              </a:extLst>
            </p:cNvPr>
            <p:cNvSpPr/>
            <p:nvPr/>
          </p:nvSpPr>
          <p:spPr>
            <a:xfrm>
              <a:off x="4803811" y="3180479"/>
              <a:ext cx="84584" cy="385617"/>
            </a:xfrm>
            <a:custGeom>
              <a:avLst/>
              <a:gdLst/>
              <a:ahLst/>
              <a:cxnLst/>
              <a:rect l="l" t="t" r="r" b="b"/>
              <a:pathLst>
                <a:path w="3229" h="14721" extrusionOk="0">
                  <a:moveTo>
                    <a:pt x="1614" y="686"/>
                  </a:moveTo>
                  <a:lnTo>
                    <a:pt x="1936" y="1289"/>
                  </a:lnTo>
                  <a:lnTo>
                    <a:pt x="1940" y="1299"/>
                  </a:lnTo>
                  <a:cubicBezTo>
                    <a:pt x="1839" y="1353"/>
                    <a:pt x="1727" y="1379"/>
                    <a:pt x="1616" y="1379"/>
                  </a:cubicBezTo>
                  <a:cubicBezTo>
                    <a:pt x="1504" y="1379"/>
                    <a:pt x="1392" y="1353"/>
                    <a:pt x="1289" y="1299"/>
                  </a:cubicBezTo>
                  <a:lnTo>
                    <a:pt x="1614" y="686"/>
                  </a:lnTo>
                  <a:close/>
                  <a:moveTo>
                    <a:pt x="2145" y="1687"/>
                  </a:moveTo>
                  <a:lnTo>
                    <a:pt x="2660" y="2656"/>
                  </a:lnTo>
                  <a:lnTo>
                    <a:pt x="569" y="2656"/>
                  </a:lnTo>
                  <a:lnTo>
                    <a:pt x="1083" y="1687"/>
                  </a:lnTo>
                  <a:cubicBezTo>
                    <a:pt x="1249" y="1772"/>
                    <a:pt x="1432" y="1815"/>
                    <a:pt x="1614" y="1815"/>
                  </a:cubicBezTo>
                  <a:cubicBezTo>
                    <a:pt x="1797" y="1815"/>
                    <a:pt x="1979" y="1772"/>
                    <a:pt x="2145" y="1687"/>
                  </a:cubicBezTo>
                  <a:close/>
                  <a:moveTo>
                    <a:pt x="2793" y="12042"/>
                  </a:moveTo>
                  <a:lnTo>
                    <a:pt x="2793" y="12885"/>
                  </a:lnTo>
                  <a:lnTo>
                    <a:pt x="439" y="12885"/>
                  </a:lnTo>
                  <a:lnTo>
                    <a:pt x="439" y="12042"/>
                  </a:lnTo>
                  <a:close/>
                  <a:moveTo>
                    <a:pt x="1619" y="1"/>
                  </a:moveTo>
                  <a:cubicBezTo>
                    <a:pt x="1616" y="1"/>
                    <a:pt x="1614" y="1"/>
                    <a:pt x="1611" y="1"/>
                  </a:cubicBezTo>
                  <a:cubicBezTo>
                    <a:pt x="1532" y="1"/>
                    <a:pt x="1457" y="45"/>
                    <a:pt x="1419" y="117"/>
                  </a:cubicBezTo>
                  <a:lnTo>
                    <a:pt x="812" y="1269"/>
                  </a:lnTo>
                  <a:lnTo>
                    <a:pt x="165" y="2489"/>
                  </a:lnTo>
                  <a:cubicBezTo>
                    <a:pt x="55" y="2691"/>
                    <a:pt x="0" y="2917"/>
                    <a:pt x="0" y="3143"/>
                  </a:cubicBezTo>
                  <a:lnTo>
                    <a:pt x="0" y="7070"/>
                  </a:lnTo>
                  <a:cubicBezTo>
                    <a:pt x="0" y="7190"/>
                    <a:pt x="100" y="7286"/>
                    <a:pt x="220" y="7286"/>
                  </a:cubicBezTo>
                  <a:cubicBezTo>
                    <a:pt x="340" y="7286"/>
                    <a:pt x="439" y="7190"/>
                    <a:pt x="439" y="7070"/>
                  </a:cubicBezTo>
                  <a:lnTo>
                    <a:pt x="439" y="3095"/>
                  </a:lnTo>
                  <a:lnTo>
                    <a:pt x="1395" y="3095"/>
                  </a:lnTo>
                  <a:lnTo>
                    <a:pt x="1395" y="11597"/>
                  </a:lnTo>
                  <a:lnTo>
                    <a:pt x="1395" y="11607"/>
                  </a:lnTo>
                  <a:lnTo>
                    <a:pt x="436" y="11607"/>
                  </a:lnTo>
                  <a:lnTo>
                    <a:pt x="436" y="7944"/>
                  </a:lnTo>
                  <a:cubicBezTo>
                    <a:pt x="436" y="7798"/>
                    <a:pt x="327" y="7726"/>
                    <a:pt x="218" y="7726"/>
                  </a:cubicBezTo>
                  <a:cubicBezTo>
                    <a:pt x="109" y="7726"/>
                    <a:pt x="0" y="7798"/>
                    <a:pt x="0" y="7944"/>
                  </a:cubicBezTo>
                  <a:lnTo>
                    <a:pt x="0" y="13101"/>
                  </a:lnTo>
                  <a:lnTo>
                    <a:pt x="0" y="13105"/>
                  </a:lnTo>
                  <a:lnTo>
                    <a:pt x="0" y="13108"/>
                  </a:lnTo>
                  <a:cubicBezTo>
                    <a:pt x="0" y="13399"/>
                    <a:pt x="79" y="13687"/>
                    <a:pt x="230" y="13934"/>
                  </a:cubicBezTo>
                  <a:cubicBezTo>
                    <a:pt x="276" y="14011"/>
                    <a:pt x="344" y="14043"/>
                    <a:pt x="411" y="14043"/>
                  </a:cubicBezTo>
                  <a:cubicBezTo>
                    <a:pt x="561" y="14043"/>
                    <a:pt x="708" y="13882"/>
                    <a:pt x="603" y="13711"/>
                  </a:cubicBezTo>
                  <a:cubicBezTo>
                    <a:pt x="531" y="13591"/>
                    <a:pt x="483" y="13461"/>
                    <a:pt x="456" y="13324"/>
                  </a:cubicBezTo>
                  <a:lnTo>
                    <a:pt x="2762" y="13324"/>
                  </a:lnTo>
                  <a:cubicBezTo>
                    <a:pt x="2656" y="13869"/>
                    <a:pt x="2187" y="14266"/>
                    <a:pt x="1631" y="14280"/>
                  </a:cubicBezTo>
                  <a:cubicBezTo>
                    <a:pt x="1623" y="14280"/>
                    <a:pt x="1615" y="14280"/>
                    <a:pt x="1607" y="14280"/>
                  </a:cubicBezTo>
                  <a:cubicBezTo>
                    <a:pt x="1451" y="14280"/>
                    <a:pt x="1295" y="14249"/>
                    <a:pt x="1152" y="14188"/>
                  </a:cubicBezTo>
                  <a:cubicBezTo>
                    <a:pt x="1119" y="14174"/>
                    <a:pt x="1088" y="14168"/>
                    <a:pt x="1059" y="14168"/>
                  </a:cubicBezTo>
                  <a:cubicBezTo>
                    <a:pt x="849" y="14168"/>
                    <a:pt x="746" y="14490"/>
                    <a:pt x="980" y="14592"/>
                  </a:cubicBezTo>
                  <a:cubicBezTo>
                    <a:pt x="1186" y="14680"/>
                    <a:pt x="1396" y="14720"/>
                    <a:pt x="1602" y="14720"/>
                  </a:cubicBezTo>
                  <a:cubicBezTo>
                    <a:pt x="2456" y="14720"/>
                    <a:pt x="3225" y="14019"/>
                    <a:pt x="3225" y="13105"/>
                  </a:cubicBezTo>
                  <a:lnTo>
                    <a:pt x="3225" y="11844"/>
                  </a:lnTo>
                  <a:cubicBezTo>
                    <a:pt x="3225" y="11840"/>
                    <a:pt x="3228" y="11830"/>
                    <a:pt x="3228" y="11827"/>
                  </a:cubicBezTo>
                  <a:lnTo>
                    <a:pt x="3228" y="11806"/>
                  </a:lnTo>
                  <a:lnTo>
                    <a:pt x="3228" y="9935"/>
                  </a:lnTo>
                  <a:cubicBezTo>
                    <a:pt x="3228" y="9789"/>
                    <a:pt x="3120" y="9717"/>
                    <a:pt x="3011" y="9717"/>
                  </a:cubicBezTo>
                  <a:cubicBezTo>
                    <a:pt x="2902" y="9717"/>
                    <a:pt x="2793" y="9789"/>
                    <a:pt x="2793" y="9935"/>
                  </a:cubicBezTo>
                  <a:lnTo>
                    <a:pt x="2793" y="11604"/>
                  </a:lnTo>
                  <a:lnTo>
                    <a:pt x="1834" y="11604"/>
                  </a:lnTo>
                  <a:lnTo>
                    <a:pt x="1834" y="11597"/>
                  </a:lnTo>
                  <a:lnTo>
                    <a:pt x="1834" y="3095"/>
                  </a:lnTo>
                  <a:lnTo>
                    <a:pt x="2790" y="3095"/>
                  </a:lnTo>
                  <a:lnTo>
                    <a:pt x="2790" y="3143"/>
                  </a:lnTo>
                  <a:lnTo>
                    <a:pt x="2790" y="9061"/>
                  </a:lnTo>
                  <a:cubicBezTo>
                    <a:pt x="2790" y="9181"/>
                    <a:pt x="2886" y="9277"/>
                    <a:pt x="3009" y="9277"/>
                  </a:cubicBezTo>
                  <a:cubicBezTo>
                    <a:pt x="3129" y="9277"/>
                    <a:pt x="3228" y="9181"/>
                    <a:pt x="3228" y="9061"/>
                  </a:cubicBezTo>
                  <a:lnTo>
                    <a:pt x="3228" y="3143"/>
                  </a:lnTo>
                  <a:cubicBezTo>
                    <a:pt x="3225" y="2917"/>
                    <a:pt x="3170" y="2691"/>
                    <a:pt x="3064" y="2489"/>
                  </a:cubicBezTo>
                  <a:lnTo>
                    <a:pt x="1806" y="114"/>
                  </a:lnTo>
                  <a:cubicBezTo>
                    <a:pt x="1770" y="48"/>
                    <a:pt x="1698" y="1"/>
                    <a:pt x="1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9970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1"/>
        <p:cNvGrpSpPr/>
        <p:nvPr/>
      </p:nvGrpSpPr>
      <p:grpSpPr>
        <a:xfrm>
          <a:off x="0" y="0"/>
          <a:ext cx="0" cy="0"/>
          <a:chOff x="0" y="0"/>
          <a:chExt cx="0" cy="0"/>
        </a:xfrm>
      </p:grpSpPr>
      <p:sp>
        <p:nvSpPr>
          <p:cNvPr id="1472" name="Google Shape;1472;p30"/>
          <p:cNvSpPr txBox="1">
            <a:spLocks noGrp="1"/>
          </p:cNvSpPr>
          <p:nvPr>
            <p:ph type="title"/>
          </p:nvPr>
        </p:nvSpPr>
        <p:spPr>
          <a:xfrm>
            <a:off x="368850" y="2698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Desafíos Futuros</a:t>
            </a:r>
          </a:p>
        </p:txBody>
      </p:sp>
      <p:sp>
        <p:nvSpPr>
          <p:cNvPr id="1475" name="Google Shape;1475;p30"/>
          <p:cNvSpPr/>
          <p:nvPr/>
        </p:nvSpPr>
        <p:spPr>
          <a:xfrm>
            <a:off x="1081406" y="1616550"/>
            <a:ext cx="7121494" cy="2862900"/>
          </a:xfrm>
          <a:prstGeom prst="roundRect">
            <a:avLst>
              <a:gd name="adj" fmla="val 11823"/>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0"/>
          <p:cNvSpPr/>
          <p:nvPr/>
        </p:nvSpPr>
        <p:spPr>
          <a:xfrm>
            <a:off x="1336113" y="1102275"/>
            <a:ext cx="914400" cy="914400"/>
          </a:xfrm>
          <a:prstGeom prst="ellipse">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0"/>
          <p:cNvSpPr/>
          <p:nvPr/>
        </p:nvSpPr>
        <p:spPr>
          <a:xfrm>
            <a:off x="446246" y="1807807"/>
            <a:ext cx="248700" cy="248700"/>
          </a:xfrm>
          <a:prstGeom prst="ellipse">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0"/>
          <p:cNvSpPr txBox="1"/>
          <p:nvPr/>
        </p:nvSpPr>
        <p:spPr>
          <a:xfrm>
            <a:off x="1742267" y="1990050"/>
            <a:ext cx="5977872" cy="2321862"/>
          </a:xfrm>
          <a:prstGeom prst="rect">
            <a:avLst/>
          </a:prstGeom>
          <a:noFill/>
          <a:ln>
            <a:noFill/>
          </a:ln>
        </p:spPr>
        <p:txBody>
          <a:bodyPr spcFirstLastPara="1" wrap="square" lIns="91425" tIns="91425" rIns="91425" bIns="91425" anchor="t" anchorCtr="0">
            <a:noAutofit/>
          </a:bodyPr>
          <a:lstStyle/>
          <a:p>
            <a:pPr algn="just"/>
            <a:r>
              <a:rPr lang="es-ES" sz="1800" dirty="0">
                <a:latin typeface="Roboto"/>
                <a:ea typeface="Roboto"/>
                <a:cs typeface="Roboto"/>
                <a:sym typeface="Roboto"/>
              </a:rPr>
              <a:t>Entre los desafíos señalados están la necesidad de recopilar datos que sean más variados y que representen mejor la realidad, así como mejorar la capacidad de repetir y aplicar los resultados de los estudios en diferentes situaciones. También se menciona la importancia de desarrollar métodos que puedan manejar la creciente complejidad y los cambios rápidos en el software actual.</a:t>
            </a:r>
            <a:endParaRPr sz="1800" dirty="0">
              <a:latin typeface="Roboto"/>
              <a:ea typeface="Roboto"/>
              <a:cs typeface="Roboto"/>
              <a:sym typeface="Roboto"/>
            </a:endParaRPr>
          </a:p>
        </p:txBody>
      </p:sp>
      <p:sp>
        <p:nvSpPr>
          <p:cNvPr id="1568" name="Google Shape;1568;p30"/>
          <p:cNvSpPr/>
          <p:nvPr/>
        </p:nvSpPr>
        <p:spPr>
          <a:xfrm>
            <a:off x="413550" y="3855632"/>
            <a:ext cx="248700" cy="248700"/>
          </a:xfrm>
          <a:prstGeom prst="ellipse">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750;p34">
            <a:extLst>
              <a:ext uri="{FF2B5EF4-FFF2-40B4-BE49-F238E27FC236}">
                <a16:creationId xmlns:a16="http://schemas.microsoft.com/office/drawing/2014/main" id="{FE061BDB-FE07-8D65-3388-48F9FCEDC34C}"/>
              </a:ext>
            </a:extLst>
          </p:cNvPr>
          <p:cNvSpPr/>
          <p:nvPr/>
        </p:nvSpPr>
        <p:spPr>
          <a:xfrm>
            <a:off x="271500" y="2629990"/>
            <a:ext cx="669600" cy="66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600" b="1" dirty="0">
              <a:solidFill>
                <a:schemeClr val="lt1"/>
              </a:solidFill>
              <a:latin typeface="Fira Sans Extra Condensed"/>
              <a:ea typeface="Fira Sans Extra Condensed"/>
              <a:cs typeface="Fira Sans Extra Condensed"/>
              <a:sym typeface="Fira Sans Extra Condensed"/>
            </a:endParaRPr>
          </a:p>
        </p:txBody>
      </p:sp>
      <p:grpSp>
        <p:nvGrpSpPr>
          <p:cNvPr id="3" name="Google Shape;1269;p28">
            <a:extLst>
              <a:ext uri="{FF2B5EF4-FFF2-40B4-BE49-F238E27FC236}">
                <a16:creationId xmlns:a16="http://schemas.microsoft.com/office/drawing/2014/main" id="{8CB1E02B-CCBE-098D-E97F-06C6FC2A4484}"/>
              </a:ext>
            </a:extLst>
          </p:cNvPr>
          <p:cNvGrpSpPr/>
          <p:nvPr/>
        </p:nvGrpSpPr>
        <p:grpSpPr>
          <a:xfrm>
            <a:off x="1523850" y="1288750"/>
            <a:ext cx="538925" cy="541450"/>
            <a:chOff x="2784950" y="3596575"/>
            <a:chExt cx="538925" cy="541450"/>
          </a:xfrm>
        </p:grpSpPr>
        <p:sp>
          <p:nvSpPr>
            <p:cNvPr id="4" name="Google Shape;1270;p28">
              <a:extLst>
                <a:ext uri="{FF2B5EF4-FFF2-40B4-BE49-F238E27FC236}">
                  <a16:creationId xmlns:a16="http://schemas.microsoft.com/office/drawing/2014/main" id="{71C71411-5C87-F524-91B4-157D8CE2DBFE}"/>
                </a:ext>
              </a:extLst>
            </p:cNvPr>
            <p:cNvSpPr/>
            <p:nvPr/>
          </p:nvSpPr>
          <p:spPr>
            <a:xfrm>
              <a:off x="2793075" y="3604700"/>
              <a:ext cx="328850" cy="347675"/>
            </a:xfrm>
            <a:custGeom>
              <a:avLst/>
              <a:gdLst/>
              <a:ahLst/>
              <a:cxnLst/>
              <a:rect l="l" t="t" r="r" b="b"/>
              <a:pathLst>
                <a:path w="13154" h="13907" extrusionOk="0">
                  <a:moveTo>
                    <a:pt x="6577" y="0"/>
                  </a:moveTo>
                  <a:cubicBezTo>
                    <a:pt x="2944" y="0"/>
                    <a:pt x="1" y="2943"/>
                    <a:pt x="1" y="6577"/>
                  </a:cubicBezTo>
                  <a:cubicBezTo>
                    <a:pt x="1" y="8302"/>
                    <a:pt x="670" y="9885"/>
                    <a:pt x="1746" y="11042"/>
                  </a:cubicBezTo>
                  <a:lnTo>
                    <a:pt x="1279" y="13173"/>
                  </a:lnTo>
                  <a:cubicBezTo>
                    <a:pt x="1197" y="13566"/>
                    <a:pt x="1525" y="13906"/>
                    <a:pt x="1889" y="13906"/>
                  </a:cubicBezTo>
                  <a:cubicBezTo>
                    <a:pt x="1976" y="13906"/>
                    <a:pt x="2066" y="13886"/>
                    <a:pt x="2152" y="13843"/>
                  </a:cubicBezTo>
                  <a:lnTo>
                    <a:pt x="4283" y="12747"/>
                  </a:lnTo>
                  <a:cubicBezTo>
                    <a:pt x="4994" y="13011"/>
                    <a:pt x="5765" y="13153"/>
                    <a:pt x="6577" y="13153"/>
                  </a:cubicBezTo>
                  <a:cubicBezTo>
                    <a:pt x="6841" y="13153"/>
                    <a:pt x="7105" y="13133"/>
                    <a:pt x="7369" y="13112"/>
                  </a:cubicBezTo>
                  <a:cubicBezTo>
                    <a:pt x="10616" y="12727"/>
                    <a:pt x="13153" y="9946"/>
                    <a:pt x="13153" y="6577"/>
                  </a:cubicBezTo>
                  <a:cubicBezTo>
                    <a:pt x="13153" y="3207"/>
                    <a:pt x="10616" y="447"/>
                    <a:pt x="7369" y="41"/>
                  </a:cubicBezTo>
                  <a:cubicBezTo>
                    <a:pt x="7105" y="20"/>
                    <a:pt x="6841" y="0"/>
                    <a:pt x="6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71;p28">
              <a:extLst>
                <a:ext uri="{FF2B5EF4-FFF2-40B4-BE49-F238E27FC236}">
                  <a16:creationId xmlns:a16="http://schemas.microsoft.com/office/drawing/2014/main" id="{DC541674-31B1-6651-11C4-0F23AA3B2942}"/>
                </a:ext>
              </a:extLst>
            </p:cNvPr>
            <p:cNvSpPr/>
            <p:nvPr/>
          </p:nvSpPr>
          <p:spPr>
            <a:xfrm>
              <a:off x="2793075" y="3604700"/>
              <a:ext cx="184225" cy="347675"/>
            </a:xfrm>
            <a:custGeom>
              <a:avLst/>
              <a:gdLst/>
              <a:ahLst/>
              <a:cxnLst/>
              <a:rect l="l" t="t" r="r" b="b"/>
              <a:pathLst>
                <a:path w="7369" h="13907" extrusionOk="0">
                  <a:moveTo>
                    <a:pt x="6577" y="0"/>
                  </a:moveTo>
                  <a:cubicBezTo>
                    <a:pt x="2944" y="0"/>
                    <a:pt x="1" y="2943"/>
                    <a:pt x="1" y="6577"/>
                  </a:cubicBezTo>
                  <a:cubicBezTo>
                    <a:pt x="1" y="8302"/>
                    <a:pt x="670" y="9885"/>
                    <a:pt x="1746" y="11042"/>
                  </a:cubicBezTo>
                  <a:lnTo>
                    <a:pt x="1279" y="13173"/>
                  </a:lnTo>
                  <a:cubicBezTo>
                    <a:pt x="1197" y="13566"/>
                    <a:pt x="1525" y="13906"/>
                    <a:pt x="1889" y="13906"/>
                  </a:cubicBezTo>
                  <a:cubicBezTo>
                    <a:pt x="1976" y="13906"/>
                    <a:pt x="2066" y="13886"/>
                    <a:pt x="2152" y="13843"/>
                  </a:cubicBezTo>
                  <a:lnTo>
                    <a:pt x="4283" y="12747"/>
                  </a:lnTo>
                  <a:cubicBezTo>
                    <a:pt x="4994" y="13011"/>
                    <a:pt x="5765" y="13153"/>
                    <a:pt x="6577" y="13153"/>
                  </a:cubicBezTo>
                  <a:cubicBezTo>
                    <a:pt x="6841" y="13153"/>
                    <a:pt x="7105" y="13133"/>
                    <a:pt x="7369" y="13112"/>
                  </a:cubicBezTo>
                  <a:cubicBezTo>
                    <a:pt x="4101" y="12727"/>
                    <a:pt x="1563" y="9946"/>
                    <a:pt x="1563" y="6577"/>
                  </a:cubicBezTo>
                  <a:cubicBezTo>
                    <a:pt x="1563" y="3207"/>
                    <a:pt x="4101" y="447"/>
                    <a:pt x="7369" y="41"/>
                  </a:cubicBezTo>
                  <a:cubicBezTo>
                    <a:pt x="7105" y="20"/>
                    <a:pt x="6841" y="0"/>
                    <a:pt x="6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72;p28">
              <a:extLst>
                <a:ext uri="{FF2B5EF4-FFF2-40B4-BE49-F238E27FC236}">
                  <a16:creationId xmlns:a16="http://schemas.microsoft.com/office/drawing/2014/main" id="{A75DFEF1-18D6-049B-B440-92086057DFBF}"/>
                </a:ext>
              </a:extLst>
            </p:cNvPr>
            <p:cNvSpPr/>
            <p:nvPr/>
          </p:nvSpPr>
          <p:spPr>
            <a:xfrm>
              <a:off x="2896075" y="3664575"/>
              <a:ext cx="128425" cy="153775"/>
            </a:xfrm>
            <a:custGeom>
              <a:avLst/>
              <a:gdLst/>
              <a:ahLst/>
              <a:cxnLst/>
              <a:rect l="l" t="t" r="r" b="b"/>
              <a:pathLst>
                <a:path w="5137" h="6151" extrusionOk="0">
                  <a:moveTo>
                    <a:pt x="2538" y="0"/>
                  </a:moveTo>
                  <a:cubicBezTo>
                    <a:pt x="1280" y="0"/>
                    <a:pt x="204" y="934"/>
                    <a:pt x="21" y="2192"/>
                  </a:cubicBezTo>
                  <a:cubicBezTo>
                    <a:pt x="1" y="2314"/>
                    <a:pt x="1" y="2436"/>
                    <a:pt x="1" y="2538"/>
                  </a:cubicBezTo>
                  <a:cubicBezTo>
                    <a:pt x="1" y="2923"/>
                    <a:pt x="305" y="3228"/>
                    <a:pt x="691" y="3228"/>
                  </a:cubicBezTo>
                  <a:cubicBezTo>
                    <a:pt x="1056" y="3228"/>
                    <a:pt x="1381" y="2923"/>
                    <a:pt x="1381" y="2538"/>
                  </a:cubicBezTo>
                  <a:cubicBezTo>
                    <a:pt x="1381" y="2497"/>
                    <a:pt x="1381" y="2436"/>
                    <a:pt x="1381" y="2375"/>
                  </a:cubicBezTo>
                  <a:cubicBezTo>
                    <a:pt x="1461" y="1800"/>
                    <a:pt x="1947" y="1380"/>
                    <a:pt x="2537" y="1380"/>
                  </a:cubicBezTo>
                  <a:cubicBezTo>
                    <a:pt x="2551" y="1380"/>
                    <a:pt x="2565" y="1380"/>
                    <a:pt x="2579" y="1381"/>
                  </a:cubicBezTo>
                  <a:cubicBezTo>
                    <a:pt x="3188" y="1381"/>
                    <a:pt x="3695" y="1868"/>
                    <a:pt x="3715" y="2477"/>
                  </a:cubicBezTo>
                  <a:cubicBezTo>
                    <a:pt x="3736" y="2801"/>
                    <a:pt x="3614" y="3126"/>
                    <a:pt x="3391" y="3349"/>
                  </a:cubicBezTo>
                  <a:cubicBezTo>
                    <a:pt x="3167" y="3593"/>
                    <a:pt x="2863" y="3715"/>
                    <a:pt x="2538" y="3715"/>
                  </a:cubicBezTo>
                  <a:cubicBezTo>
                    <a:pt x="2173" y="3715"/>
                    <a:pt x="1848" y="4040"/>
                    <a:pt x="1848" y="4405"/>
                  </a:cubicBezTo>
                  <a:lnTo>
                    <a:pt x="1848" y="5460"/>
                  </a:lnTo>
                  <a:cubicBezTo>
                    <a:pt x="1848" y="5846"/>
                    <a:pt x="2173" y="6150"/>
                    <a:pt x="2538" y="6150"/>
                  </a:cubicBezTo>
                  <a:cubicBezTo>
                    <a:pt x="2924" y="6150"/>
                    <a:pt x="3228" y="5846"/>
                    <a:pt x="3228" y="5460"/>
                  </a:cubicBezTo>
                  <a:lnTo>
                    <a:pt x="3228" y="5014"/>
                  </a:lnTo>
                  <a:cubicBezTo>
                    <a:pt x="3675" y="4872"/>
                    <a:pt x="4081" y="4648"/>
                    <a:pt x="4406" y="4303"/>
                  </a:cubicBezTo>
                  <a:cubicBezTo>
                    <a:pt x="4893" y="3796"/>
                    <a:pt x="5136" y="3126"/>
                    <a:pt x="5096" y="2416"/>
                  </a:cubicBezTo>
                  <a:cubicBezTo>
                    <a:pt x="5035" y="1076"/>
                    <a:pt x="3939" y="21"/>
                    <a:pt x="2599" y="0"/>
                  </a:cubicBezTo>
                  <a:close/>
                </a:path>
              </a:pathLst>
            </a:custGeom>
            <a:solidFill>
              <a:srgbClr val="F2E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73;p28">
              <a:extLst>
                <a:ext uri="{FF2B5EF4-FFF2-40B4-BE49-F238E27FC236}">
                  <a16:creationId xmlns:a16="http://schemas.microsoft.com/office/drawing/2014/main" id="{FC79411B-EB27-3995-DDDC-D9DA5F03FDE5}"/>
                </a:ext>
              </a:extLst>
            </p:cNvPr>
            <p:cNvSpPr/>
            <p:nvPr/>
          </p:nvSpPr>
          <p:spPr>
            <a:xfrm>
              <a:off x="2942275" y="3840150"/>
              <a:ext cx="34525" cy="35550"/>
            </a:xfrm>
            <a:custGeom>
              <a:avLst/>
              <a:gdLst/>
              <a:ahLst/>
              <a:cxnLst/>
              <a:rect l="l" t="t" r="r" b="b"/>
              <a:pathLst>
                <a:path w="1381" h="1422" extrusionOk="0">
                  <a:moveTo>
                    <a:pt x="690" y="0"/>
                  </a:moveTo>
                  <a:cubicBezTo>
                    <a:pt x="325" y="0"/>
                    <a:pt x="0" y="305"/>
                    <a:pt x="0" y="690"/>
                  </a:cubicBezTo>
                  <a:lnTo>
                    <a:pt x="0" y="731"/>
                  </a:lnTo>
                  <a:cubicBezTo>
                    <a:pt x="0" y="1117"/>
                    <a:pt x="325" y="1421"/>
                    <a:pt x="690" y="1421"/>
                  </a:cubicBezTo>
                  <a:cubicBezTo>
                    <a:pt x="1076" y="1421"/>
                    <a:pt x="1380" y="1117"/>
                    <a:pt x="1380" y="731"/>
                  </a:cubicBezTo>
                  <a:lnTo>
                    <a:pt x="1380" y="690"/>
                  </a:lnTo>
                  <a:cubicBezTo>
                    <a:pt x="1380" y="305"/>
                    <a:pt x="1076" y="0"/>
                    <a:pt x="690" y="0"/>
                  </a:cubicBezTo>
                  <a:close/>
                </a:path>
              </a:pathLst>
            </a:custGeom>
            <a:solidFill>
              <a:srgbClr val="F2E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74;p28">
              <a:extLst>
                <a:ext uri="{FF2B5EF4-FFF2-40B4-BE49-F238E27FC236}">
                  <a16:creationId xmlns:a16="http://schemas.microsoft.com/office/drawing/2014/main" id="{29653236-9613-B504-E36A-4F0BAE3C0529}"/>
                </a:ext>
              </a:extLst>
            </p:cNvPr>
            <p:cNvSpPr/>
            <p:nvPr/>
          </p:nvSpPr>
          <p:spPr>
            <a:xfrm>
              <a:off x="2987425" y="3782800"/>
              <a:ext cx="328350" cy="347400"/>
            </a:xfrm>
            <a:custGeom>
              <a:avLst/>
              <a:gdLst/>
              <a:ahLst/>
              <a:cxnLst/>
              <a:rect l="l" t="t" r="r" b="b"/>
              <a:pathLst>
                <a:path w="13134" h="13896" extrusionOk="0">
                  <a:moveTo>
                    <a:pt x="6557" y="1"/>
                  </a:moveTo>
                  <a:cubicBezTo>
                    <a:pt x="2944" y="1"/>
                    <a:pt x="1" y="2944"/>
                    <a:pt x="1" y="6577"/>
                  </a:cubicBezTo>
                  <a:cubicBezTo>
                    <a:pt x="1" y="10210"/>
                    <a:pt x="2944" y="13153"/>
                    <a:pt x="6557" y="13153"/>
                  </a:cubicBezTo>
                  <a:cubicBezTo>
                    <a:pt x="7369" y="13153"/>
                    <a:pt x="8140" y="13011"/>
                    <a:pt x="8871" y="12727"/>
                  </a:cubicBezTo>
                  <a:lnTo>
                    <a:pt x="10982" y="13823"/>
                  </a:lnTo>
                  <a:cubicBezTo>
                    <a:pt x="11077" y="13873"/>
                    <a:pt x="11175" y="13896"/>
                    <a:pt x="11269" y="13896"/>
                  </a:cubicBezTo>
                  <a:cubicBezTo>
                    <a:pt x="11631" y="13896"/>
                    <a:pt x="11935" y="13557"/>
                    <a:pt x="11854" y="13153"/>
                  </a:cubicBezTo>
                  <a:lnTo>
                    <a:pt x="11388" y="11043"/>
                  </a:lnTo>
                  <a:cubicBezTo>
                    <a:pt x="12484" y="9865"/>
                    <a:pt x="13133" y="8302"/>
                    <a:pt x="13133" y="6577"/>
                  </a:cubicBezTo>
                  <a:cubicBezTo>
                    <a:pt x="13133" y="2944"/>
                    <a:pt x="10190" y="1"/>
                    <a:pt x="6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75;p28">
              <a:extLst>
                <a:ext uri="{FF2B5EF4-FFF2-40B4-BE49-F238E27FC236}">
                  <a16:creationId xmlns:a16="http://schemas.microsoft.com/office/drawing/2014/main" id="{3D1ACB1D-2F67-0FBB-E6B9-5FD5C04B9F1B}"/>
                </a:ext>
              </a:extLst>
            </p:cNvPr>
            <p:cNvSpPr/>
            <p:nvPr/>
          </p:nvSpPr>
          <p:spPr>
            <a:xfrm>
              <a:off x="2987425" y="3782800"/>
              <a:ext cx="183725" cy="328850"/>
            </a:xfrm>
            <a:custGeom>
              <a:avLst/>
              <a:gdLst/>
              <a:ahLst/>
              <a:cxnLst/>
              <a:rect l="l" t="t" r="r" b="b"/>
              <a:pathLst>
                <a:path w="7349" h="13154" extrusionOk="0">
                  <a:moveTo>
                    <a:pt x="6577" y="1"/>
                  </a:moveTo>
                  <a:cubicBezTo>
                    <a:pt x="2944" y="1"/>
                    <a:pt x="1" y="2944"/>
                    <a:pt x="1" y="6577"/>
                  </a:cubicBezTo>
                  <a:cubicBezTo>
                    <a:pt x="1" y="10210"/>
                    <a:pt x="2944" y="13153"/>
                    <a:pt x="6577" y="13153"/>
                  </a:cubicBezTo>
                  <a:cubicBezTo>
                    <a:pt x="6841" y="13153"/>
                    <a:pt x="7105" y="13133"/>
                    <a:pt x="7348" y="13113"/>
                  </a:cubicBezTo>
                  <a:cubicBezTo>
                    <a:pt x="4101" y="12707"/>
                    <a:pt x="1563" y="9946"/>
                    <a:pt x="1563" y="6577"/>
                  </a:cubicBezTo>
                  <a:cubicBezTo>
                    <a:pt x="1563" y="3208"/>
                    <a:pt x="4101" y="427"/>
                    <a:pt x="7348" y="41"/>
                  </a:cubicBezTo>
                  <a:cubicBezTo>
                    <a:pt x="7105" y="21"/>
                    <a:pt x="6841" y="1"/>
                    <a:pt x="65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76;p28">
              <a:extLst>
                <a:ext uri="{FF2B5EF4-FFF2-40B4-BE49-F238E27FC236}">
                  <a16:creationId xmlns:a16="http://schemas.microsoft.com/office/drawing/2014/main" id="{5F6FF98D-2122-809D-51B7-E131E071167D}"/>
                </a:ext>
              </a:extLst>
            </p:cNvPr>
            <p:cNvSpPr/>
            <p:nvPr/>
          </p:nvSpPr>
          <p:spPr>
            <a:xfrm>
              <a:off x="2887975" y="3656450"/>
              <a:ext cx="144650" cy="169500"/>
            </a:xfrm>
            <a:custGeom>
              <a:avLst/>
              <a:gdLst/>
              <a:ahLst/>
              <a:cxnLst/>
              <a:rect l="l" t="t" r="r" b="b"/>
              <a:pathLst>
                <a:path w="5786" h="6780" extrusionOk="0">
                  <a:moveTo>
                    <a:pt x="2862" y="1"/>
                  </a:moveTo>
                  <a:cubicBezTo>
                    <a:pt x="1441" y="1"/>
                    <a:pt x="223" y="1056"/>
                    <a:pt x="21" y="2477"/>
                  </a:cubicBezTo>
                  <a:cubicBezTo>
                    <a:pt x="0" y="2599"/>
                    <a:pt x="0" y="2741"/>
                    <a:pt x="0" y="2863"/>
                  </a:cubicBezTo>
                  <a:cubicBezTo>
                    <a:pt x="0" y="3431"/>
                    <a:pt x="447" y="3877"/>
                    <a:pt x="1015" y="3877"/>
                  </a:cubicBezTo>
                  <a:cubicBezTo>
                    <a:pt x="1563" y="3877"/>
                    <a:pt x="2010" y="3431"/>
                    <a:pt x="2010" y="2863"/>
                  </a:cubicBezTo>
                  <a:cubicBezTo>
                    <a:pt x="2010" y="2822"/>
                    <a:pt x="2010" y="2781"/>
                    <a:pt x="2030" y="2741"/>
                  </a:cubicBezTo>
                  <a:cubicBezTo>
                    <a:pt x="2091" y="2314"/>
                    <a:pt x="2456" y="2010"/>
                    <a:pt x="2882" y="2010"/>
                  </a:cubicBezTo>
                  <a:cubicBezTo>
                    <a:pt x="3329" y="2030"/>
                    <a:pt x="3694" y="2375"/>
                    <a:pt x="3735" y="2822"/>
                  </a:cubicBezTo>
                  <a:cubicBezTo>
                    <a:pt x="3735" y="3065"/>
                    <a:pt x="3654" y="3289"/>
                    <a:pt x="3491" y="3471"/>
                  </a:cubicBezTo>
                  <a:cubicBezTo>
                    <a:pt x="3329" y="3634"/>
                    <a:pt x="3106" y="3735"/>
                    <a:pt x="2862" y="3735"/>
                  </a:cubicBezTo>
                  <a:cubicBezTo>
                    <a:pt x="2314" y="3735"/>
                    <a:pt x="1868" y="4182"/>
                    <a:pt x="1868" y="4730"/>
                  </a:cubicBezTo>
                  <a:lnTo>
                    <a:pt x="1868" y="5785"/>
                  </a:lnTo>
                  <a:cubicBezTo>
                    <a:pt x="1868" y="6333"/>
                    <a:pt x="2314" y="6780"/>
                    <a:pt x="2862" y="6780"/>
                  </a:cubicBezTo>
                  <a:cubicBezTo>
                    <a:pt x="3431" y="6780"/>
                    <a:pt x="3877" y="6333"/>
                    <a:pt x="3877" y="5785"/>
                  </a:cubicBezTo>
                  <a:lnTo>
                    <a:pt x="3877" y="5562"/>
                  </a:lnTo>
                  <a:cubicBezTo>
                    <a:pt x="4283" y="5400"/>
                    <a:pt x="4648" y="5156"/>
                    <a:pt x="4953" y="4852"/>
                  </a:cubicBezTo>
                  <a:cubicBezTo>
                    <a:pt x="5501" y="4263"/>
                    <a:pt x="5785" y="3512"/>
                    <a:pt x="5744" y="2720"/>
                  </a:cubicBezTo>
                  <a:cubicBezTo>
                    <a:pt x="5704" y="2091"/>
                    <a:pt x="5460" y="1482"/>
                    <a:pt x="5034" y="995"/>
                  </a:cubicBezTo>
                  <a:cubicBezTo>
                    <a:pt x="4979" y="918"/>
                    <a:pt x="4894" y="883"/>
                    <a:pt x="4805" y="883"/>
                  </a:cubicBezTo>
                  <a:cubicBezTo>
                    <a:pt x="4730" y="883"/>
                    <a:pt x="4653" y="908"/>
                    <a:pt x="4587" y="955"/>
                  </a:cubicBezTo>
                  <a:cubicBezTo>
                    <a:pt x="4466" y="1076"/>
                    <a:pt x="4445" y="1279"/>
                    <a:pt x="4567" y="1401"/>
                  </a:cubicBezTo>
                  <a:cubicBezTo>
                    <a:pt x="4892" y="1787"/>
                    <a:pt x="5075" y="2254"/>
                    <a:pt x="5095" y="2761"/>
                  </a:cubicBezTo>
                  <a:cubicBezTo>
                    <a:pt x="5136" y="3370"/>
                    <a:pt x="4912" y="3959"/>
                    <a:pt x="4486" y="4405"/>
                  </a:cubicBezTo>
                  <a:cubicBezTo>
                    <a:pt x="4222" y="4710"/>
                    <a:pt x="3857" y="4913"/>
                    <a:pt x="3471" y="5014"/>
                  </a:cubicBezTo>
                  <a:cubicBezTo>
                    <a:pt x="3329" y="5055"/>
                    <a:pt x="3248" y="5197"/>
                    <a:pt x="3248" y="5339"/>
                  </a:cubicBezTo>
                  <a:lnTo>
                    <a:pt x="3248" y="5785"/>
                  </a:lnTo>
                  <a:cubicBezTo>
                    <a:pt x="3248" y="5988"/>
                    <a:pt x="3085" y="6151"/>
                    <a:pt x="2862" y="6151"/>
                  </a:cubicBezTo>
                  <a:cubicBezTo>
                    <a:pt x="2659" y="6151"/>
                    <a:pt x="2497" y="5988"/>
                    <a:pt x="2497" y="5785"/>
                  </a:cubicBezTo>
                  <a:lnTo>
                    <a:pt x="2497" y="4730"/>
                  </a:lnTo>
                  <a:cubicBezTo>
                    <a:pt x="2497" y="4527"/>
                    <a:pt x="2659" y="4365"/>
                    <a:pt x="2862" y="4365"/>
                  </a:cubicBezTo>
                  <a:cubicBezTo>
                    <a:pt x="3288" y="4365"/>
                    <a:pt x="3674" y="4202"/>
                    <a:pt x="3958" y="3898"/>
                  </a:cubicBezTo>
                  <a:cubicBezTo>
                    <a:pt x="4242" y="3593"/>
                    <a:pt x="4385" y="3208"/>
                    <a:pt x="4364" y="2802"/>
                  </a:cubicBezTo>
                  <a:cubicBezTo>
                    <a:pt x="4324" y="2010"/>
                    <a:pt x="3674" y="1401"/>
                    <a:pt x="2903" y="1381"/>
                  </a:cubicBezTo>
                  <a:lnTo>
                    <a:pt x="2882" y="1381"/>
                  </a:lnTo>
                  <a:cubicBezTo>
                    <a:pt x="2131" y="1381"/>
                    <a:pt x="1502" y="1929"/>
                    <a:pt x="1401" y="2660"/>
                  </a:cubicBezTo>
                  <a:cubicBezTo>
                    <a:pt x="1380" y="2741"/>
                    <a:pt x="1380" y="2802"/>
                    <a:pt x="1380" y="2863"/>
                  </a:cubicBezTo>
                  <a:cubicBezTo>
                    <a:pt x="1380" y="3086"/>
                    <a:pt x="1218" y="3248"/>
                    <a:pt x="1015" y="3248"/>
                  </a:cubicBezTo>
                  <a:cubicBezTo>
                    <a:pt x="792" y="3248"/>
                    <a:pt x="629" y="3086"/>
                    <a:pt x="629" y="2863"/>
                  </a:cubicBezTo>
                  <a:cubicBezTo>
                    <a:pt x="629" y="2761"/>
                    <a:pt x="650" y="2660"/>
                    <a:pt x="650" y="2558"/>
                  </a:cubicBezTo>
                  <a:cubicBezTo>
                    <a:pt x="812" y="1462"/>
                    <a:pt x="1766" y="630"/>
                    <a:pt x="2862" y="630"/>
                  </a:cubicBezTo>
                  <a:lnTo>
                    <a:pt x="2923" y="630"/>
                  </a:lnTo>
                  <a:cubicBezTo>
                    <a:pt x="3106" y="630"/>
                    <a:pt x="3288" y="670"/>
                    <a:pt x="3471" y="711"/>
                  </a:cubicBezTo>
                  <a:cubicBezTo>
                    <a:pt x="3503" y="723"/>
                    <a:pt x="3536" y="729"/>
                    <a:pt x="3568" y="729"/>
                  </a:cubicBezTo>
                  <a:cubicBezTo>
                    <a:pt x="3700" y="729"/>
                    <a:pt x="3824" y="634"/>
                    <a:pt x="3857" y="488"/>
                  </a:cubicBezTo>
                  <a:cubicBezTo>
                    <a:pt x="3897" y="325"/>
                    <a:pt x="3816" y="163"/>
                    <a:pt x="3633" y="102"/>
                  </a:cubicBezTo>
                  <a:cubicBezTo>
                    <a:pt x="3410" y="41"/>
                    <a:pt x="3167" y="1"/>
                    <a:pt x="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77;p28">
              <a:extLst>
                <a:ext uri="{FF2B5EF4-FFF2-40B4-BE49-F238E27FC236}">
                  <a16:creationId xmlns:a16="http://schemas.microsoft.com/office/drawing/2014/main" id="{47DF16AD-3432-DC8E-41EE-921F8DAF650B}"/>
                </a:ext>
              </a:extLst>
            </p:cNvPr>
            <p:cNvSpPr/>
            <p:nvPr/>
          </p:nvSpPr>
          <p:spPr>
            <a:xfrm>
              <a:off x="2934650" y="3832525"/>
              <a:ext cx="50275" cy="51275"/>
            </a:xfrm>
            <a:custGeom>
              <a:avLst/>
              <a:gdLst/>
              <a:ahLst/>
              <a:cxnLst/>
              <a:rect l="l" t="t" r="r" b="b"/>
              <a:pathLst>
                <a:path w="2011" h="2051" extrusionOk="0">
                  <a:moveTo>
                    <a:pt x="995" y="630"/>
                  </a:moveTo>
                  <a:cubicBezTo>
                    <a:pt x="1218" y="630"/>
                    <a:pt x="1381" y="792"/>
                    <a:pt x="1381" y="995"/>
                  </a:cubicBezTo>
                  <a:lnTo>
                    <a:pt x="1381" y="1036"/>
                  </a:lnTo>
                  <a:cubicBezTo>
                    <a:pt x="1381" y="1259"/>
                    <a:pt x="1218" y="1422"/>
                    <a:pt x="995" y="1422"/>
                  </a:cubicBezTo>
                  <a:cubicBezTo>
                    <a:pt x="792" y="1422"/>
                    <a:pt x="630" y="1259"/>
                    <a:pt x="630" y="1036"/>
                  </a:cubicBezTo>
                  <a:lnTo>
                    <a:pt x="630" y="995"/>
                  </a:lnTo>
                  <a:cubicBezTo>
                    <a:pt x="630" y="792"/>
                    <a:pt x="792" y="630"/>
                    <a:pt x="995" y="630"/>
                  </a:cubicBezTo>
                  <a:close/>
                  <a:moveTo>
                    <a:pt x="995" y="1"/>
                  </a:moveTo>
                  <a:cubicBezTo>
                    <a:pt x="447" y="1"/>
                    <a:pt x="1" y="447"/>
                    <a:pt x="1" y="995"/>
                  </a:cubicBezTo>
                  <a:lnTo>
                    <a:pt x="1" y="1036"/>
                  </a:lnTo>
                  <a:cubicBezTo>
                    <a:pt x="1" y="1604"/>
                    <a:pt x="447" y="2051"/>
                    <a:pt x="995" y="2051"/>
                  </a:cubicBezTo>
                  <a:cubicBezTo>
                    <a:pt x="1564" y="2051"/>
                    <a:pt x="2010" y="1604"/>
                    <a:pt x="2010" y="1036"/>
                  </a:cubicBezTo>
                  <a:lnTo>
                    <a:pt x="2010" y="995"/>
                  </a:lnTo>
                  <a:cubicBezTo>
                    <a:pt x="2010" y="447"/>
                    <a:pt x="1564" y="1"/>
                    <a:pt x="9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78;p28">
              <a:extLst>
                <a:ext uri="{FF2B5EF4-FFF2-40B4-BE49-F238E27FC236}">
                  <a16:creationId xmlns:a16="http://schemas.microsoft.com/office/drawing/2014/main" id="{222B9B6C-8868-4068-A942-39BC15689318}"/>
                </a:ext>
              </a:extLst>
            </p:cNvPr>
            <p:cNvSpPr/>
            <p:nvPr/>
          </p:nvSpPr>
          <p:spPr>
            <a:xfrm>
              <a:off x="2784950" y="3596575"/>
              <a:ext cx="538925" cy="541450"/>
            </a:xfrm>
            <a:custGeom>
              <a:avLst/>
              <a:gdLst/>
              <a:ahLst/>
              <a:cxnLst/>
              <a:rect l="l" t="t" r="r" b="b"/>
              <a:pathLst>
                <a:path w="21557" h="21658" extrusionOk="0">
                  <a:moveTo>
                    <a:pt x="6902" y="650"/>
                  </a:moveTo>
                  <a:cubicBezTo>
                    <a:pt x="10353" y="650"/>
                    <a:pt x="13154" y="3451"/>
                    <a:pt x="13154" y="6902"/>
                  </a:cubicBezTo>
                  <a:cubicBezTo>
                    <a:pt x="13154" y="7044"/>
                    <a:pt x="13154" y="7165"/>
                    <a:pt x="13154" y="7308"/>
                  </a:cubicBezTo>
                  <a:cubicBezTo>
                    <a:pt x="10373" y="7916"/>
                    <a:pt x="8221" y="10230"/>
                    <a:pt x="7836" y="13092"/>
                  </a:cubicBezTo>
                  <a:cubicBezTo>
                    <a:pt x="7531" y="13133"/>
                    <a:pt x="7206" y="13153"/>
                    <a:pt x="6902" y="13153"/>
                  </a:cubicBezTo>
                  <a:cubicBezTo>
                    <a:pt x="6151" y="13153"/>
                    <a:pt x="5420" y="13031"/>
                    <a:pt x="4710" y="12768"/>
                  </a:cubicBezTo>
                  <a:cubicBezTo>
                    <a:pt x="4676" y="12759"/>
                    <a:pt x="4639" y="12754"/>
                    <a:pt x="4603" y="12754"/>
                  </a:cubicBezTo>
                  <a:cubicBezTo>
                    <a:pt x="4552" y="12754"/>
                    <a:pt x="4502" y="12764"/>
                    <a:pt x="4466" y="12788"/>
                  </a:cubicBezTo>
                  <a:lnTo>
                    <a:pt x="2335" y="13884"/>
                  </a:lnTo>
                  <a:cubicBezTo>
                    <a:pt x="2286" y="13902"/>
                    <a:pt x="2240" y="13910"/>
                    <a:pt x="2200" y="13910"/>
                  </a:cubicBezTo>
                  <a:cubicBezTo>
                    <a:pt x="2108" y="13910"/>
                    <a:pt x="2045" y="13872"/>
                    <a:pt x="2031" y="13843"/>
                  </a:cubicBezTo>
                  <a:cubicBezTo>
                    <a:pt x="1990" y="13823"/>
                    <a:pt x="1888" y="13722"/>
                    <a:pt x="1929" y="13559"/>
                  </a:cubicBezTo>
                  <a:lnTo>
                    <a:pt x="2396" y="11448"/>
                  </a:lnTo>
                  <a:cubicBezTo>
                    <a:pt x="2416" y="11347"/>
                    <a:pt x="2376" y="11245"/>
                    <a:pt x="2315" y="11164"/>
                  </a:cubicBezTo>
                  <a:cubicBezTo>
                    <a:pt x="1239" y="10007"/>
                    <a:pt x="630" y="8485"/>
                    <a:pt x="630" y="6902"/>
                  </a:cubicBezTo>
                  <a:cubicBezTo>
                    <a:pt x="630" y="3451"/>
                    <a:pt x="3451" y="650"/>
                    <a:pt x="6902" y="650"/>
                  </a:cubicBezTo>
                  <a:close/>
                  <a:moveTo>
                    <a:pt x="6902" y="0"/>
                  </a:moveTo>
                  <a:cubicBezTo>
                    <a:pt x="3106" y="0"/>
                    <a:pt x="1" y="3106"/>
                    <a:pt x="1" y="6902"/>
                  </a:cubicBezTo>
                  <a:cubicBezTo>
                    <a:pt x="1" y="8586"/>
                    <a:pt x="610" y="10210"/>
                    <a:pt x="1726" y="11469"/>
                  </a:cubicBezTo>
                  <a:lnTo>
                    <a:pt x="1300" y="13417"/>
                  </a:lnTo>
                  <a:cubicBezTo>
                    <a:pt x="1219" y="13782"/>
                    <a:pt x="1361" y="14128"/>
                    <a:pt x="1645" y="14351"/>
                  </a:cubicBezTo>
                  <a:cubicBezTo>
                    <a:pt x="1807" y="14473"/>
                    <a:pt x="2010" y="14534"/>
                    <a:pt x="2193" y="14534"/>
                  </a:cubicBezTo>
                  <a:cubicBezTo>
                    <a:pt x="2335" y="14534"/>
                    <a:pt x="2477" y="14513"/>
                    <a:pt x="2619" y="14432"/>
                  </a:cubicBezTo>
                  <a:lnTo>
                    <a:pt x="4629" y="13417"/>
                  </a:lnTo>
                  <a:cubicBezTo>
                    <a:pt x="5359" y="13661"/>
                    <a:pt x="6110" y="13803"/>
                    <a:pt x="6902" y="13803"/>
                  </a:cubicBezTo>
                  <a:cubicBezTo>
                    <a:pt x="7186" y="13803"/>
                    <a:pt x="7491" y="13782"/>
                    <a:pt x="7775" y="13742"/>
                  </a:cubicBezTo>
                  <a:cubicBezTo>
                    <a:pt x="7775" y="13843"/>
                    <a:pt x="7775" y="13925"/>
                    <a:pt x="7775" y="14026"/>
                  </a:cubicBezTo>
                  <a:cubicBezTo>
                    <a:pt x="7775" y="17538"/>
                    <a:pt x="10393" y="20481"/>
                    <a:pt x="13884" y="20866"/>
                  </a:cubicBezTo>
                  <a:cubicBezTo>
                    <a:pt x="13898" y="20868"/>
                    <a:pt x="13911" y="20869"/>
                    <a:pt x="13924" y="20869"/>
                  </a:cubicBezTo>
                  <a:cubicBezTo>
                    <a:pt x="14090" y="20869"/>
                    <a:pt x="14231" y="20753"/>
                    <a:pt x="14250" y="20602"/>
                  </a:cubicBezTo>
                  <a:cubicBezTo>
                    <a:pt x="14270" y="20420"/>
                    <a:pt x="14128" y="20257"/>
                    <a:pt x="13966" y="20237"/>
                  </a:cubicBezTo>
                  <a:cubicBezTo>
                    <a:pt x="10799" y="19892"/>
                    <a:pt x="8404" y="17213"/>
                    <a:pt x="8404" y="14026"/>
                  </a:cubicBezTo>
                  <a:cubicBezTo>
                    <a:pt x="8404" y="10575"/>
                    <a:pt x="11205" y="7754"/>
                    <a:pt x="14676" y="7754"/>
                  </a:cubicBezTo>
                  <a:cubicBezTo>
                    <a:pt x="18127" y="7754"/>
                    <a:pt x="20928" y="10575"/>
                    <a:pt x="20928" y="14026"/>
                  </a:cubicBezTo>
                  <a:cubicBezTo>
                    <a:pt x="20928" y="15609"/>
                    <a:pt x="20339" y="17111"/>
                    <a:pt x="19263" y="18289"/>
                  </a:cubicBezTo>
                  <a:cubicBezTo>
                    <a:pt x="19182" y="18349"/>
                    <a:pt x="19162" y="18451"/>
                    <a:pt x="19182" y="18552"/>
                  </a:cubicBezTo>
                  <a:lnTo>
                    <a:pt x="19649" y="20684"/>
                  </a:lnTo>
                  <a:cubicBezTo>
                    <a:pt x="19669" y="20846"/>
                    <a:pt x="19568" y="20948"/>
                    <a:pt x="19547" y="20968"/>
                  </a:cubicBezTo>
                  <a:cubicBezTo>
                    <a:pt x="19520" y="20982"/>
                    <a:pt x="19455" y="21024"/>
                    <a:pt x="19371" y="21024"/>
                  </a:cubicBezTo>
                  <a:cubicBezTo>
                    <a:pt x="19332" y="21024"/>
                    <a:pt x="19289" y="21014"/>
                    <a:pt x="19243" y="20988"/>
                  </a:cubicBezTo>
                  <a:lnTo>
                    <a:pt x="17112" y="19912"/>
                  </a:lnTo>
                  <a:cubicBezTo>
                    <a:pt x="17062" y="19887"/>
                    <a:pt x="17004" y="19870"/>
                    <a:pt x="16947" y="19870"/>
                  </a:cubicBezTo>
                  <a:cubicBezTo>
                    <a:pt x="16913" y="19870"/>
                    <a:pt x="16879" y="19877"/>
                    <a:pt x="16848" y="19892"/>
                  </a:cubicBezTo>
                  <a:cubicBezTo>
                    <a:pt x="16381" y="20075"/>
                    <a:pt x="15874" y="20176"/>
                    <a:pt x="15366" y="20237"/>
                  </a:cubicBezTo>
                  <a:cubicBezTo>
                    <a:pt x="15204" y="20257"/>
                    <a:pt x="15062" y="20420"/>
                    <a:pt x="15082" y="20602"/>
                  </a:cubicBezTo>
                  <a:cubicBezTo>
                    <a:pt x="15101" y="20753"/>
                    <a:pt x="15242" y="20869"/>
                    <a:pt x="15407" y="20869"/>
                  </a:cubicBezTo>
                  <a:cubicBezTo>
                    <a:pt x="15421" y="20869"/>
                    <a:pt x="15434" y="20868"/>
                    <a:pt x="15447" y="20866"/>
                  </a:cubicBezTo>
                  <a:cubicBezTo>
                    <a:pt x="15955" y="20805"/>
                    <a:pt x="16462" y="20704"/>
                    <a:pt x="16949" y="20521"/>
                  </a:cubicBezTo>
                  <a:lnTo>
                    <a:pt x="18938" y="21556"/>
                  </a:lnTo>
                  <a:cubicBezTo>
                    <a:pt x="19081" y="21638"/>
                    <a:pt x="19223" y="21658"/>
                    <a:pt x="19365" y="21658"/>
                  </a:cubicBezTo>
                  <a:cubicBezTo>
                    <a:pt x="19568" y="21658"/>
                    <a:pt x="19750" y="21597"/>
                    <a:pt x="19933" y="21475"/>
                  </a:cubicBezTo>
                  <a:cubicBezTo>
                    <a:pt x="20217" y="21252"/>
                    <a:pt x="20339" y="20887"/>
                    <a:pt x="20258" y="20542"/>
                  </a:cubicBezTo>
                  <a:lnTo>
                    <a:pt x="19832" y="18593"/>
                  </a:lnTo>
                  <a:cubicBezTo>
                    <a:pt x="20948" y="17335"/>
                    <a:pt x="21557" y="15711"/>
                    <a:pt x="21557" y="14026"/>
                  </a:cubicBezTo>
                  <a:cubicBezTo>
                    <a:pt x="21557" y="10230"/>
                    <a:pt x="18472" y="7125"/>
                    <a:pt x="14656" y="7125"/>
                  </a:cubicBezTo>
                  <a:cubicBezTo>
                    <a:pt x="14372" y="7125"/>
                    <a:pt x="14067" y="7145"/>
                    <a:pt x="13783" y="7186"/>
                  </a:cubicBezTo>
                  <a:cubicBezTo>
                    <a:pt x="13783" y="7084"/>
                    <a:pt x="13783" y="7003"/>
                    <a:pt x="13783" y="6902"/>
                  </a:cubicBezTo>
                  <a:cubicBezTo>
                    <a:pt x="13783" y="3106"/>
                    <a:pt x="10698" y="0"/>
                    <a:pt x="6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79;p28">
              <a:extLst>
                <a:ext uri="{FF2B5EF4-FFF2-40B4-BE49-F238E27FC236}">
                  <a16:creationId xmlns:a16="http://schemas.microsoft.com/office/drawing/2014/main" id="{AC70EE3F-EEEC-08A4-1A35-6B97DFB16D03}"/>
                </a:ext>
              </a:extLst>
            </p:cNvPr>
            <p:cNvSpPr/>
            <p:nvPr/>
          </p:nvSpPr>
          <p:spPr>
            <a:xfrm>
              <a:off x="3078775" y="3859425"/>
              <a:ext cx="145650" cy="15750"/>
            </a:xfrm>
            <a:custGeom>
              <a:avLst/>
              <a:gdLst/>
              <a:ahLst/>
              <a:cxnLst/>
              <a:rect l="l" t="t" r="r" b="b"/>
              <a:pathLst>
                <a:path w="5826" h="630" extrusionOk="0">
                  <a:moveTo>
                    <a:pt x="325" y="1"/>
                  </a:moveTo>
                  <a:cubicBezTo>
                    <a:pt x="142" y="1"/>
                    <a:pt x="0" y="143"/>
                    <a:pt x="0" y="325"/>
                  </a:cubicBezTo>
                  <a:cubicBezTo>
                    <a:pt x="0" y="488"/>
                    <a:pt x="142" y="630"/>
                    <a:pt x="325" y="630"/>
                  </a:cubicBezTo>
                  <a:lnTo>
                    <a:pt x="5501" y="630"/>
                  </a:lnTo>
                  <a:cubicBezTo>
                    <a:pt x="5683" y="630"/>
                    <a:pt x="5826" y="488"/>
                    <a:pt x="5826" y="325"/>
                  </a:cubicBezTo>
                  <a:cubicBezTo>
                    <a:pt x="5826" y="143"/>
                    <a:pt x="5683" y="1"/>
                    <a:pt x="5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80;p28">
              <a:extLst>
                <a:ext uri="{FF2B5EF4-FFF2-40B4-BE49-F238E27FC236}">
                  <a16:creationId xmlns:a16="http://schemas.microsoft.com/office/drawing/2014/main" id="{14D409DE-18C8-3E2E-DE1B-5E3F01546E12}"/>
                </a:ext>
              </a:extLst>
            </p:cNvPr>
            <p:cNvSpPr/>
            <p:nvPr/>
          </p:nvSpPr>
          <p:spPr>
            <a:xfrm>
              <a:off x="3053400" y="3900025"/>
              <a:ext cx="195900" cy="15750"/>
            </a:xfrm>
            <a:custGeom>
              <a:avLst/>
              <a:gdLst/>
              <a:ahLst/>
              <a:cxnLst/>
              <a:rect l="l" t="t" r="r" b="b"/>
              <a:pathLst>
                <a:path w="7836" h="630" extrusionOk="0">
                  <a:moveTo>
                    <a:pt x="325" y="0"/>
                  </a:moveTo>
                  <a:cubicBezTo>
                    <a:pt x="142" y="0"/>
                    <a:pt x="0" y="142"/>
                    <a:pt x="0" y="325"/>
                  </a:cubicBezTo>
                  <a:cubicBezTo>
                    <a:pt x="0" y="488"/>
                    <a:pt x="142" y="630"/>
                    <a:pt x="325" y="630"/>
                  </a:cubicBezTo>
                  <a:lnTo>
                    <a:pt x="7531" y="630"/>
                  </a:lnTo>
                  <a:cubicBezTo>
                    <a:pt x="7693" y="630"/>
                    <a:pt x="7835" y="488"/>
                    <a:pt x="7835" y="325"/>
                  </a:cubicBezTo>
                  <a:cubicBezTo>
                    <a:pt x="7835" y="142"/>
                    <a:pt x="7693" y="0"/>
                    <a:pt x="7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81;p28">
              <a:extLst>
                <a:ext uri="{FF2B5EF4-FFF2-40B4-BE49-F238E27FC236}">
                  <a16:creationId xmlns:a16="http://schemas.microsoft.com/office/drawing/2014/main" id="{91B83164-50A5-DFA2-240C-CF3B9FAA52B9}"/>
                </a:ext>
              </a:extLst>
            </p:cNvPr>
            <p:cNvSpPr/>
            <p:nvPr/>
          </p:nvSpPr>
          <p:spPr>
            <a:xfrm>
              <a:off x="3039700" y="3940625"/>
              <a:ext cx="223800" cy="15750"/>
            </a:xfrm>
            <a:custGeom>
              <a:avLst/>
              <a:gdLst/>
              <a:ahLst/>
              <a:cxnLst/>
              <a:rect l="l" t="t" r="r" b="b"/>
              <a:pathLst>
                <a:path w="8952" h="630" extrusionOk="0">
                  <a:moveTo>
                    <a:pt x="305" y="0"/>
                  </a:moveTo>
                  <a:cubicBezTo>
                    <a:pt x="142" y="0"/>
                    <a:pt x="0" y="142"/>
                    <a:pt x="0" y="305"/>
                  </a:cubicBezTo>
                  <a:cubicBezTo>
                    <a:pt x="0" y="487"/>
                    <a:pt x="142" y="629"/>
                    <a:pt x="305" y="629"/>
                  </a:cubicBezTo>
                  <a:lnTo>
                    <a:pt x="8647" y="629"/>
                  </a:lnTo>
                  <a:cubicBezTo>
                    <a:pt x="8809" y="629"/>
                    <a:pt x="8951" y="487"/>
                    <a:pt x="8951" y="305"/>
                  </a:cubicBezTo>
                  <a:cubicBezTo>
                    <a:pt x="8951" y="142"/>
                    <a:pt x="8809" y="0"/>
                    <a:pt x="8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82;p28">
              <a:extLst>
                <a:ext uri="{FF2B5EF4-FFF2-40B4-BE49-F238E27FC236}">
                  <a16:creationId xmlns:a16="http://schemas.microsoft.com/office/drawing/2014/main" id="{B99CAFE8-184E-EE4F-5859-02D8061D2405}"/>
                </a:ext>
              </a:extLst>
            </p:cNvPr>
            <p:cNvSpPr/>
            <p:nvPr/>
          </p:nvSpPr>
          <p:spPr>
            <a:xfrm>
              <a:off x="3053400" y="3981225"/>
              <a:ext cx="195900" cy="15750"/>
            </a:xfrm>
            <a:custGeom>
              <a:avLst/>
              <a:gdLst/>
              <a:ahLst/>
              <a:cxnLst/>
              <a:rect l="l" t="t" r="r" b="b"/>
              <a:pathLst>
                <a:path w="7836" h="630" extrusionOk="0">
                  <a:moveTo>
                    <a:pt x="325" y="0"/>
                  </a:moveTo>
                  <a:cubicBezTo>
                    <a:pt x="142" y="0"/>
                    <a:pt x="0" y="142"/>
                    <a:pt x="0" y="304"/>
                  </a:cubicBezTo>
                  <a:cubicBezTo>
                    <a:pt x="0" y="487"/>
                    <a:pt x="142" y="629"/>
                    <a:pt x="325" y="629"/>
                  </a:cubicBezTo>
                  <a:lnTo>
                    <a:pt x="7531" y="629"/>
                  </a:lnTo>
                  <a:cubicBezTo>
                    <a:pt x="7693" y="629"/>
                    <a:pt x="7835" y="487"/>
                    <a:pt x="7835" y="304"/>
                  </a:cubicBezTo>
                  <a:cubicBezTo>
                    <a:pt x="7835" y="142"/>
                    <a:pt x="7693" y="0"/>
                    <a:pt x="7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83;p28">
              <a:extLst>
                <a:ext uri="{FF2B5EF4-FFF2-40B4-BE49-F238E27FC236}">
                  <a16:creationId xmlns:a16="http://schemas.microsoft.com/office/drawing/2014/main" id="{1D1226D0-7C90-33BF-DB98-6A443DC0056E}"/>
                </a:ext>
              </a:extLst>
            </p:cNvPr>
            <p:cNvSpPr/>
            <p:nvPr/>
          </p:nvSpPr>
          <p:spPr>
            <a:xfrm>
              <a:off x="3078775" y="4021300"/>
              <a:ext cx="145650" cy="16275"/>
            </a:xfrm>
            <a:custGeom>
              <a:avLst/>
              <a:gdLst/>
              <a:ahLst/>
              <a:cxnLst/>
              <a:rect l="l" t="t" r="r" b="b"/>
              <a:pathLst>
                <a:path w="5826" h="651" extrusionOk="0">
                  <a:moveTo>
                    <a:pt x="325" y="1"/>
                  </a:moveTo>
                  <a:cubicBezTo>
                    <a:pt x="142" y="1"/>
                    <a:pt x="0" y="143"/>
                    <a:pt x="0" y="325"/>
                  </a:cubicBezTo>
                  <a:cubicBezTo>
                    <a:pt x="0" y="508"/>
                    <a:pt x="142" y="650"/>
                    <a:pt x="325" y="650"/>
                  </a:cubicBezTo>
                  <a:lnTo>
                    <a:pt x="5501" y="650"/>
                  </a:lnTo>
                  <a:cubicBezTo>
                    <a:pt x="5683" y="650"/>
                    <a:pt x="5826" y="508"/>
                    <a:pt x="5826" y="325"/>
                  </a:cubicBezTo>
                  <a:cubicBezTo>
                    <a:pt x="5826" y="143"/>
                    <a:pt x="5683" y="1"/>
                    <a:pt x="5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8658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7" name="Google Shape;1337;p29"/>
          <p:cNvSpPr/>
          <p:nvPr/>
        </p:nvSpPr>
        <p:spPr>
          <a:xfrm>
            <a:off x="1123293" y="1441698"/>
            <a:ext cx="6897413" cy="29709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9"/>
          <p:cNvSpPr/>
          <p:nvPr/>
        </p:nvSpPr>
        <p:spPr>
          <a:xfrm>
            <a:off x="1710559" y="251350"/>
            <a:ext cx="5801709" cy="609600"/>
          </a:xfrm>
          <a:prstGeom prst="roundRect">
            <a:avLst>
              <a:gd name="adj" fmla="val 2440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9"/>
          <p:cNvSpPr txBox="1">
            <a:spLocks noGrp="1"/>
          </p:cNvSpPr>
          <p:nvPr>
            <p:ph type="title"/>
          </p:nvPr>
        </p:nvSpPr>
        <p:spPr>
          <a:xfrm>
            <a:off x="368850" y="2698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dirty="0"/>
              <a:t>Recomendaciones para la Investigación Futura</a:t>
            </a:r>
            <a:endParaRPr dirty="0"/>
          </a:p>
        </p:txBody>
      </p:sp>
      <p:graphicFrame>
        <p:nvGraphicFramePr>
          <p:cNvPr id="2" name="Google Shape;596;p21">
            <a:extLst>
              <a:ext uri="{FF2B5EF4-FFF2-40B4-BE49-F238E27FC236}">
                <a16:creationId xmlns:a16="http://schemas.microsoft.com/office/drawing/2014/main" id="{AF5C650B-8F16-71E7-DF5E-CC82B7E7A51A}"/>
              </a:ext>
            </a:extLst>
          </p:cNvPr>
          <p:cNvGraphicFramePr/>
          <p:nvPr>
            <p:extLst>
              <p:ext uri="{D42A27DB-BD31-4B8C-83A1-F6EECF244321}">
                <p14:modId xmlns:p14="http://schemas.microsoft.com/office/powerpoint/2010/main" val="1484802873"/>
              </p:ext>
            </p:extLst>
          </p:nvPr>
        </p:nvGraphicFramePr>
        <p:xfrm>
          <a:off x="1329600" y="1586073"/>
          <a:ext cx="6484797" cy="2682150"/>
        </p:xfrm>
        <a:graphic>
          <a:graphicData uri="http://schemas.openxmlformats.org/drawingml/2006/table">
            <a:tbl>
              <a:tblPr>
                <a:noFill/>
                <a:tableStyleId>{124A0A7D-101D-4098-97F5-B6156C1C3FF2}</a:tableStyleId>
              </a:tblPr>
              <a:tblGrid>
                <a:gridCol w="6484797">
                  <a:extLst>
                    <a:ext uri="{9D8B030D-6E8A-4147-A177-3AD203B41FA5}">
                      <a16:colId xmlns:a16="http://schemas.microsoft.com/office/drawing/2014/main" val="20000"/>
                    </a:ext>
                  </a:extLst>
                </a:gridCol>
              </a:tblGrid>
              <a:tr h="405069">
                <a:tc>
                  <a:txBody>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1620357">
                <a:tc>
                  <a:txBody>
                    <a:bodyPr/>
                    <a:lstStyle/>
                    <a:p>
                      <a:pPr marL="0" lvl="0" indent="0" algn="just" rtl="0">
                        <a:spcBef>
                          <a:spcPts val="0"/>
                        </a:spcBef>
                        <a:spcAft>
                          <a:spcPts val="0"/>
                        </a:spcAft>
                        <a:buNone/>
                      </a:pPr>
                      <a:r>
                        <a:rPr lang="es-ES" sz="1800" dirty="0">
                          <a:solidFill>
                            <a:schemeClr val="dk1"/>
                          </a:solidFill>
                          <a:latin typeface="Roboto"/>
                          <a:ea typeface="Roboto"/>
                          <a:cs typeface="Roboto"/>
                          <a:sym typeface="Roboto"/>
                        </a:rPr>
                        <a:t>Finalmente, los autores sugieren que la investigación futura debería enfocarse en mejorar la calidad de los datos recolectados y diseñar estudios replicables y aplicables en diferentes contextos. Se anima a los investigadores a adoptar enfoques interdisciplinarios y utilizar herramientas de análisis más sofisticadas.</a:t>
                      </a:r>
                      <a:endParaRPr sz="1800" dirty="0">
                        <a:solidFill>
                          <a:schemeClr val="dk1"/>
                        </a:solidFill>
                        <a:latin typeface="Roboto"/>
                        <a:ea typeface="Roboto"/>
                        <a:cs typeface="Roboto"/>
                        <a:sym typeface="Robo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351057">
                <a:tc>
                  <a:txBody>
                    <a:bodyPr/>
                    <a:lstStyle/>
                    <a:p>
                      <a:pPr marL="0" lvl="0" indent="0" algn="ctr" rtl="0">
                        <a:spcBef>
                          <a:spcPts val="0"/>
                        </a:spcBef>
                        <a:spcAft>
                          <a:spcPts val="0"/>
                        </a:spcAft>
                        <a:buNone/>
                      </a:pPr>
                      <a:endParaRPr dirty="0">
                        <a:solidFill>
                          <a:schemeClr val="dk1"/>
                        </a:solidFill>
                        <a:latin typeface="Roboto"/>
                        <a:ea typeface="Roboto"/>
                        <a:cs typeface="Roboto"/>
                        <a:sym typeface="Robo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3" name="Google Shape;276;p16">
            <a:extLst>
              <a:ext uri="{FF2B5EF4-FFF2-40B4-BE49-F238E27FC236}">
                <a16:creationId xmlns:a16="http://schemas.microsoft.com/office/drawing/2014/main" id="{33630FCD-8A6D-9CF8-6B69-270E3F87F146}"/>
              </a:ext>
            </a:extLst>
          </p:cNvPr>
          <p:cNvGrpSpPr/>
          <p:nvPr/>
        </p:nvGrpSpPr>
        <p:grpSpPr>
          <a:xfrm>
            <a:off x="7643793" y="4014748"/>
            <a:ext cx="480067" cy="470037"/>
            <a:chOff x="5769778" y="2292101"/>
            <a:chExt cx="374877" cy="367044"/>
          </a:xfrm>
        </p:grpSpPr>
        <p:sp>
          <p:nvSpPr>
            <p:cNvPr id="4" name="Google Shape;277;p16">
              <a:extLst>
                <a:ext uri="{FF2B5EF4-FFF2-40B4-BE49-F238E27FC236}">
                  <a16:creationId xmlns:a16="http://schemas.microsoft.com/office/drawing/2014/main" id="{AF88B1D1-22D7-E168-B57E-01B959558502}"/>
                </a:ext>
              </a:extLst>
            </p:cNvPr>
            <p:cNvSpPr/>
            <p:nvPr/>
          </p:nvSpPr>
          <p:spPr>
            <a:xfrm>
              <a:off x="5783687" y="2297917"/>
              <a:ext cx="355571" cy="355676"/>
            </a:xfrm>
            <a:custGeom>
              <a:avLst/>
              <a:gdLst/>
              <a:ahLst/>
              <a:cxnLst/>
              <a:rect l="l" t="t" r="r" b="b"/>
              <a:pathLst>
                <a:path w="13574" h="13578" extrusionOk="0">
                  <a:moveTo>
                    <a:pt x="6785" y="1"/>
                  </a:moveTo>
                  <a:cubicBezTo>
                    <a:pt x="3036" y="1"/>
                    <a:pt x="0" y="3040"/>
                    <a:pt x="0" y="6789"/>
                  </a:cubicBezTo>
                  <a:cubicBezTo>
                    <a:pt x="0" y="10538"/>
                    <a:pt x="3036" y="13577"/>
                    <a:pt x="6785" y="13577"/>
                  </a:cubicBezTo>
                  <a:cubicBezTo>
                    <a:pt x="10534" y="13577"/>
                    <a:pt x="13574" y="10538"/>
                    <a:pt x="13574" y="6789"/>
                  </a:cubicBezTo>
                  <a:cubicBezTo>
                    <a:pt x="13574" y="3040"/>
                    <a:pt x="10534" y="1"/>
                    <a:pt x="6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78;p16">
              <a:extLst>
                <a:ext uri="{FF2B5EF4-FFF2-40B4-BE49-F238E27FC236}">
                  <a16:creationId xmlns:a16="http://schemas.microsoft.com/office/drawing/2014/main" id="{84947A49-BDDC-8B4D-B642-6C192F93F3C3}"/>
                </a:ext>
              </a:extLst>
            </p:cNvPr>
            <p:cNvSpPr/>
            <p:nvPr/>
          </p:nvSpPr>
          <p:spPr>
            <a:xfrm>
              <a:off x="5810328" y="2324583"/>
              <a:ext cx="302264" cy="302343"/>
            </a:xfrm>
            <a:custGeom>
              <a:avLst/>
              <a:gdLst/>
              <a:ahLst/>
              <a:cxnLst/>
              <a:rect l="l" t="t" r="r" b="b"/>
              <a:pathLst>
                <a:path w="11539" h="11542" extrusionOk="0">
                  <a:moveTo>
                    <a:pt x="5768" y="0"/>
                  </a:moveTo>
                  <a:cubicBezTo>
                    <a:pt x="2585" y="0"/>
                    <a:pt x="1" y="2584"/>
                    <a:pt x="1" y="5771"/>
                  </a:cubicBezTo>
                  <a:cubicBezTo>
                    <a:pt x="1" y="8958"/>
                    <a:pt x="2585" y="11542"/>
                    <a:pt x="5768" y="11542"/>
                  </a:cubicBezTo>
                  <a:cubicBezTo>
                    <a:pt x="8955" y="11542"/>
                    <a:pt x="11539" y="8958"/>
                    <a:pt x="11539" y="5771"/>
                  </a:cubicBezTo>
                  <a:cubicBezTo>
                    <a:pt x="11539" y="2584"/>
                    <a:pt x="8955" y="0"/>
                    <a:pt x="5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9;p16">
              <a:extLst>
                <a:ext uri="{FF2B5EF4-FFF2-40B4-BE49-F238E27FC236}">
                  <a16:creationId xmlns:a16="http://schemas.microsoft.com/office/drawing/2014/main" id="{5B820072-90C6-EFBE-62AD-66CFA457369C}"/>
                </a:ext>
              </a:extLst>
            </p:cNvPr>
            <p:cNvSpPr/>
            <p:nvPr/>
          </p:nvSpPr>
          <p:spPr>
            <a:xfrm>
              <a:off x="5769778" y="2292101"/>
              <a:ext cx="374877" cy="367044"/>
            </a:xfrm>
            <a:custGeom>
              <a:avLst/>
              <a:gdLst/>
              <a:ahLst/>
              <a:cxnLst/>
              <a:rect l="l" t="t" r="r" b="b"/>
              <a:pathLst>
                <a:path w="14311" h="14012" extrusionOk="0">
                  <a:moveTo>
                    <a:pt x="7316" y="1"/>
                  </a:moveTo>
                  <a:cubicBezTo>
                    <a:pt x="7002" y="1"/>
                    <a:pt x="6686" y="22"/>
                    <a:pt x="6367" y="65"/>
                  </a:cubicBezTo>
                  <a:cubicBezTo>
                    <a:pt x="2656" y="565"/>
                    <a:pt x="0" y="3899"/>
                    <a:pt x="336" y="7631"/>
                  </a:cubicBezTo>
                  <a:cubicBezTo>
                    <a:pt x="659" y="11259"/>
                    <a:pt x="3699" y="14012"/>
                    <a:pt x="7305" y="14012"/>
                  </a:cubicBezTo>
                  <a:cubicBezTo>
                    <a:pt x="7409" y="14012"/>
                    <a:pt x="7513" y="14010"/>
                    <a:pt x="7618" y="14005"/>
                  </a:cubicBezTo>
                  <a:cubicBezTo>
                    <a:pt x="11360" y="13841"/>
                    <a:pt x="14307" y="10756"/>
                    <a:pt x="14310" y="7011"/>
                  </a:cubicBezTo>
                  <a:cubicBezTo>
                    <a:pt x="14310" y="6888"/>
                    <a:pt x="14307" y="6761"/>
                    <a:pt x="14300" y="6637"/>
                  </a:cubicBezTo>
                  <a:cubicBezTo>
                    <a:pt x="14293" y="6506"/>
                    <a:pt x="14196" y="6442"/>
                    <a:pt x="14097" y="6442"/>
                  </a:cubicBezTo>
                  <a:cubicBezTo>
                    <a:pt x="13991" y="6442"/>
                    <a:pt x="13885" y="6516"/>
                    <a:pt x="13892" y="6658"/>
                  </a:cubicBezTo>
                  <a:cubicBezTo>
                    <a:pt x="13899" y="6775"/>
                    <a:pt x="13903" y="6894"/>
                    <a:pt x="13903" y="7011"/>
                  </a:cubicBezTo>
                  <a:cubicBezTo>
                    <a:pt x="13896" y="10523"/>
                    <a:pt x="11130" y="13409"/>
                    <a:pt x="7625" y="13560"/>
                  </a:cubicBezTo>
                  <a:cubicBezTo>
                    <a:pt x="7527" y="13564"/>
                    <a:pt x="7429" y="13566"/>
                    <a:pt x="7332" y="13566"/>
                  </a:cubicBezTo>
                  <a:cubicBezTo>
                    <a:pt x="3953" y="13566"/>
                    <a:pt x="1105" y="10984"/>
                    <a:pt x="802" y="7587"/>
                  </a:cubicBezTo>
                  <a:cubicBezTo>
                    <a:pt x="490" y="4088"/>
                    <a:pt x="2981" y="966"/>
                    <a:pt x="6456" y="497"/>
                  </a:cubicBezTo>
                  <a:cubicBezTo>
                    <a:pt x="6754" y="456"/>
                    <a:pt x="7049" y="437"/>
                    <a:pt x="7342" y="437"/>
                  </a:cubicBezTo>
                  <a:cubicBezTo>
                    <a:pt x="10469" y="437"/>
                    <a:pt x="13223" y="2670"/>
                    <a:pt x="13796" y="5832"/>
                  </a:cubicBezTo>
                  <a:cubicBezTo>
                    <a:pt x="13815" y="5930"/>
                    <a:pt x="13901" y="6000"/>
                    <a:pt x="13996" y="6000"/>
                  </a:cubicBezTo>
                  <a:cubicBezTo>
                    <a:pt x="14008" y="6000"/>
                    <a:pt x="14021" y="5999"/>
                    <a:pt x="14033" y="5997"/>
                  </a:cubicBezTo>
                  <a:cubicBezTo>
                    <a:pt x="14146" y="5976"/>
                    <a:pt x="14218" y="5870"/>
                    <a:pt x="14197" y="5757"/>
                  </a:cubicBezTo>
                  <a:cubicBezTo>
                    <a:pt x="13586" y="2386"/>
                    <a:pt x="10650" y="1"/>
                    <a:pt x="7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0;p16">
              <a:extLst>
                <a:ext uri="{FF2B5EF4-FFF2-40B4-BE49-F238E27FC236}">
                  <a16:creationId xmlns:a16="http://schemas.microsoft.com/office/drawing/2014/main" id="{7FB26349-1F8D-A633-1ACF-3196F4F09773}"/>
                </a:ext>
              </a:extLst>
            </p:cNvPr>
            <p:cNvSpPr/>
            <p:nvPr/>
          </p:nvSpPr>
          <p:spPr>
            <a:xfrm>
              <a:off x="5784316" y="2319030"/>
              <a:ext cx="353240" cy="314288"/>
            </a:xfrm>
            <a:custGeom>
              <a:avLst/>
              <a:gdLst/>
              <a:ahLst/>
              <a:cxnLst/>
              <a:rect l="l" t="t" r="r" b="b"/>
              <a:pathLst>
                <a:path w="13485" h="11998" extrusionOk="0">
                  <a:moveTo>
                    <a:pt x="6783" y="0"/>
                  </a:moveTo>
                  <a:cubicBezTo>
                    <a:pt x="5165" y="0"/>
                    <a:pt x="3553" y="651"/>
                    <a:pt x="2372" y="1929"/>
                  </a:cubicBezTo>
                  <a:cubicBezTo>
                    <a:pt x="2218" y="2080"/>
                    <a:pt x="2360" y="2286"/>
                    <a:pt x="2518" y="2286"/>
                  </a:cubicBezTo>
                  <a:cubicBezTo>
                    <a:pt x="2571" y="2286"/>
                    <a:pt x="2627" y="2263"/>
                    <a:pt x="2673" y="2207"/>
                  </a:cubicBezTo>
                  <a:cubicBezTo>
                    <a:pt x="3765" y="1028"/>
                    <a:pt x="5253" y="427"/>
                    <a:pt x="6747" y="427"/>
                  </a:cubicBezTo>
                  <a:cubicBezTo>
                    <a:pt x="8024" y="427"/>
                    <a:pt x="9305" y="866"/>
                    <a:pt x="10349" y="1758"/>
                  </a:cubicBezTo>
                  <a:cubicBezTo>
                    <a:pt x="12614" y="3690"/>
                    <a:pt x="12950" y="7066"/>
                    <a:pt x="11110" y="9406"/>
                  </a:cubicBezTo>
                  <a:cubicBezTo>
                    <a:pt x="10017" y="10799"/>
                    <a:pt x="8388" y="11531"/>
                    <a:pt x="6739" y="11531"/>
                  </a:cubicBezTo>
                  <a:cubicBezTo>
                    <a:pt x="5612" y="11531"/>
                    <a:pt x="4476" y="11189"/>
                    <a:pt x="3496" y="10482"/>
                  </a:cubicBezTo>
                  <a:cubicBezTo>
                    <a:pt x="1083" y="8738"/>
                    <a:pt x="473" y="5400"/>
                    <a:pt x="2115" y="2916"/>
                  </a:cubicBezTo>
                  <a:cubicBezTo>
                    <a:pt x="2180" y="2823"/>
                    <a:pt x="2152" y="2697"/>
                    <a:pt x="2060" y="2632"/>
                  </a:cubicBezTo>
                  <a:cubicBezTo>
                    <a:pt x="2026" y="2609"/>
                    <a:pt x="1987" y="2598"/>
                    <a:pt x="1949" y="2598"/>
                  </a:cubicBezTo>
                  <a:cubicBezTo>
                    <a:pt x="1881" y="2598"/>
                    <a:pt x="1814" y="2631"/>
                    <a:pt x="1775" y="2690"/>
                  </a:cubicBezTo>
                  <a:cubicBezTo>
                    <a:pt x="0" y="5376"/>
                    <a:pt x="662" y="8985"/>
                    <a:pt x="3273" y="10866"/>
                  </a:cubicBezTo>
                  <a:cubicBezTo>
                    <a:pt x="4331" y="11629"/>
                    <a:pt x="5557" y="11997"/>
                    <a:pt x="6772" y="11997"/>
                  </a:cubicBezTo>
                  <a:cubicBezTo>
                    <a:pt x="8555" y="11997"/>
                    <a:pt x="10317" y="11204"/>
                    <a:pt x="11497" y="9698"/>
                  </a:cubicBezTo>
                  <a:cubicBezTo>
                    <a:pt x="13485" y="7165"/>
                    <a:pt x="13118" y="3516"/>
                    <a:pt x="10668" y="1429"/>
                  </a:cubicBezTo>
                  <a:cubicBezTo>
                    <a:pt x="9542" y="471"/>
                    <a:pt x="8160" y="0"/>
                    <a:pt x="6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16">
              <a:extLst>
                <a:ext uri="{FF2B5EF4-FFF2-40B4-BE49-F238E27FC236}">
                  <a16:creationId xmlns:a16="http://schemas.microsoft.com/office/drawing/2014/main" id="{7624E637-DE08-3F96-F21E-EAEE31F11B55}"/>
                </a:ext>
              </a:extLst>
            </p:cNvPr>
            <p:cNvSpPr/>
            <p:nvPr/>
          </p:nvSpPr>
          <p:spPr>
            <a:xfrm>
              <a:off x="5831153" y="2470358"/>
              <a:ext cx="18441" cy="10792"/>
            </a:xfrm>
            <a:custGeom>
              <a:avLst/>
              <a:gdLst/>
              <a:ahLst/>
              <a:cxnLst/>
              <a:rect l="l" t="t" r="r" b="b"/>
              <a:pathLst>
                <a:path w="704" h="412" extrusionOk="0">
                  <a:moveTo>
                    <a:pt x="203" y="0"/>
                  </a:moveTo>
                  <a:cubicBezTo>
                    <a:pt x="90" y="0"/>
                    <a:pt x="1" y="93"/>
                    <a:pt x="1" y="206"/>
                  </a:cubicBezTo>
                  <a:cubicBezTo>
                    <a:pt x="1" y="319"/>
                    <a:pt x="93" y="412"/>
                    <a:pt x="203" y="412"/>
                  </a:cubicBezTo>
                  <a:lnTo>
                    <a:pt x="498" y="412"/>
                  </a:lnTo>
                  <a:cubicBezTo>
                    <a:pt x="611" y="412"/>
                    <a:pt x="703" y="319"/>
                    <a:pt x="703" y="206"/>
                  </a:cubicBezTo>
                  <a:cubicBezTo>
                    <a:pt x="703" y="93"/>
                    <a:pt x="611"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16">
              <a:extLst>
                <a:ext uri="{FF2B5EF4-FFF2-40B4-BE49-F238E27FC236}">
                  <a16:creationId xmlns:a16="http://schemas.microsoft.com/office/drawing/2014/main" id="{98602596-2FAD-F557-1535-C50A5BFC5B76}"/>
                </a:ext>
              </a:extLst>
            </p:cNvPr>
            <p:cNvSpPr/>
            <p:nvPr/>
          </p:nvSpPr>
          <p:spPr>
            <a:xfrm>
              <a:off x="5956129" y="2345487"/>
              <a:ext cx="135638" cy="135664"/>
            </a:xfrm>
            <a:custGeom>
              <a:avLst/>
              <a:gdLst/>
              <a:ahLst/>
              <a:cxnLst/>
              <a:rect l="l" t="t" r="r" b="b"/>
              <a:pathLst>
                <a:path w="5178" h="5179" extrusionOk="0">
                  <a:moveTo>
                    <a:pt x="204" y="1"/>
                  </a:moveTo>
                  <a:cubicBezTo>
                    <a:pt x="102" y="1"/>
                    <a:pt x="0" y="69"/>
                    <a:pt x="0" y="206"/>
                  </a:cubicBezTo>
                  <a:lnTo>
                    <a:pt x="0" y="4973"/>
                  </a:lnTo>
                  <a:cubicBezTo>
                    <a:pt x="0" y="5086"/>
                    <a:pt x="89" y="5179"/>
                    <a:pt x="202" y="5179"/>
                  </a:cubicBezTo>
                  <a:lnTo>
                    <a:pt x="4972" y="5179"/>
                  </a:lnTo>
                  <a:cubicBezTo>
                    <a:pt x="5085" y="5179"/>
                    <a:pt x="5178" y="5086"/>
                    <a:pt x="5178" y="4973"/>
                  </a:cubicBezTo>
                  <a:cubicBezTo>
                    <a:pt x="5178" y="4860"/>
                    <a:pt x="5085" y="4767"/>
                    <a:pt x="4972" y="4767"/>
                  </a:cubicBezTo>
                  <a:lnTo>
                    <a:pt x="408" y="4767"/>
                  </a:lnTo>
                  <a:lnTo>
                    <a:pt x="408" y="206"/>
                  </a:lnTo>
                  <a:cubicBezTo>
                    <a:pt x="408" y="69"/>
                    <a:pt x="306"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16">
              <a:extLst>
                <a:ext uri="{FF2B5EF4-FFF2-40B4-BE49-F238E27FC236}">
                  <a16:creationId xmlns:a16="http://schemas.microsoft.com/office/drawing/2014/main" id="{9C8A8B5E-BC4D-4209-21C9-3C2900AB4919}"/>
                </a:ext>
              </a:extLst>
            </p:cNvPr>
            <p:cNvSpPr/>
            <p:nvPr/>
          </p:nvSpPr>
          <p:spPr>
            <a:xfrm>
              <a:off x="5956129" y="2587581"/>
              <a:ext cx="10688" cy="18441"/>
            </a:xfrm>
            <a:custGeom>
              <a:avLst/>
              <a:gdLst/>
              <a:ahLst/>
              <a:cxnLst/>
              <a:rect l="l" t="t" r="r" b="b"/>
              <a:pathLst>
                <a:path w="408" h="704" extrusionOk="0">
                  <a:moveTo>
                    <a:pt x="204" y="1"/>
                  </a:moveTo>
                  <a:cubicBezTo>
                    <a:pt x="102" y="1"/>
                    <a:pt x="0" y="69"/>
                    <a:pt x="0" y="206"/>
                  </a:cubicBezTo>
                  <a:lnTo>
                    <a:pt x="0" y="501"/>
                  </a:lnTo>
                  <a:cubicBezTo>
                    <a:pt x="0" y="614"/>
                    <a:pt x="89" y="703"/>
                    <a:pt x="202" y="703"/>
                  </a:cubicBezTo>
                  <a:cubicBezTo>
                    <a:pt x="315" y="703"/>
                    <a:pt x="408" y="614"/>
                    <a:pt x="408" y="501"/>
                  </a:cubicBezTo>
                  <a:lnTo>
                    <a:pt x="408" y="206"/>
                  </a:lnTo>
                  <a:cubicBezTo>
                    <a:pt x="408" y="69"/>
                    <a:pt x="306"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16">
              <a:extLst>
                <a:ext uri="{FF2B5EF4-FFF2-40B4-BE49-F238E27FC236}">
                  <a16:creationId xmlns:a16="http://schemas.microsoft.com/office/drawing/2014/main" id="{2AA2958E-A926-EDBD-EA30-3B0659723ADC}"/>
                </a:ext>
              </a:extLst>
            </p:cNvPr>
            <p:cNvSpPr/>
            <p:nvPr/>
          </p:nvSpPr>
          <p:spPr>
            <a:xfrm>
              <a:off x="5865390" y="2381898"/>
              <a:ext cx="20904" cy="16450"/>
            </a:xfrm>
            <a:custGeom>
              <a:avLst/>
              <a:gdLst/>
              <a:ahLst/>
              <a:cxnLst/>
              <a:rect l="l" t="t" r="r" b="b"/>
              <a:pathLst>
                <a:path w="798" h="628" extrusionOk="0">
                  <a:moveTo>
                    <a:pt x="298" y="1"/>
                  </a:moveTo>
                  <a:cubicBezTo>
                    <a:pt x="138" y="1"/>
                    <a:pt x="0" y="208"/>
                    <a:pt x="150" y="358"/>
                  </a:cubicBezTo>
                  <a:lnTo>
                    <a:pt x="359" y="564"/>
                  </a:lnTo>
                  <a:cubicBezTo>
                    <a:pt x="404" y="609"/>
                    <a:pt x="454" y="627"/>
                    <a:pt x="502" y="627"/>
                  </a:cubicBezTo>
                  <a:cubicBezTo>
                    <a:pt x="660" y="627"/>
                    <a:pt x="797" y="423"/>
                    <a:pt x="647" y="273"/>
                  </a:cubicBezTo>
                  <a:lnTo>
                    <a:pt x="442" y="64"/>
                  </a:lnTo>
                  <a:cubicBezTo>
                    <a:pt x="397" y="19"/>
                    <a:pt x="347"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16">
              <a:extLst>
                <a:ext uri="{FF2B5EF4-FFF2-40B4-BE49-F238E27FC236}">
                  <a16:creationId xmlns:a16="http://schemas.microsoft.com/office/drawing/2014/main" id="{70E23CA9-BFC0-5F82-5394-6A1B11B1EF02}"/>
                </a:ext>
              </a:extLst>
            </p:cNvPr>
            <p:cNvSpPr/>
            <p:nvPr/>
          </p:nvSpPr>
          <p:spPr>
            <a:xfrm>
              <a:off x="6038434" y="2553266"/>
              <a:ext cx="19044" cy="16293"/>
            </a:xfrm>
            <a:custGeom>
              <a:avLst/>
              <a:gdLst/>
              <a:ahLst/>
              <a:cxnLst/>
              <a:rect l="l" t="t" r="r" b="b"/>
              <a:pathLst>
                <a:path w="727" h="622" extrusionOk="0">
                  <a:moveTo>
                    <a:pt x="226" y="1"/>
                  </a:moveTo>
                  <a:cubicBezTo>
                    <a:pt x="173" y="1"/>
                    <a:pt x="120" y="21"/>
                    <a:pt x="79" y="60"/>
                  </a:cubicBezTo>
                  <a:cubicBezTo>
                    <a:pt x="0" y="139"/>
                    <a:pt x="0" y="269"/>
                    <a:pt x="79" y="351"/>
                  </a:cubicBezTo>
                  <a:lnTo>
                    <a:pt x="288" y="557"/>
                  </a:lnTo>
                  <a:cubicBezTo>
                    <a:pt x="334" y="602"/>
                    <a:pt x="385" y="622"/>
                    <a:pt x="433" y="622"/>
                  </a:cubicBezTo>
                  <a:cubicBezTo>
                    <a:pt x="592" y="622"/>
                    <a:pt x="727" y="416"/>
                    <a:pt x="580" y="269"/>
                  </a:cubicBezTo>
                  <a:lnTo>
                    <a:pt x="371" y="60"/>
                  </a:lnTo>
                  <a:cubicBezTo>
                    <a:pt x="331" y="21"/>
                    <a:pt x="279" y="1"/>
                    <a:pt x="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16">
              <a:extLst>
                <a:ext uri="{FF2B5EF4-FFF2-40B4-BE49-F238E27FC236}">
                  <a16:creationId xmlns:a16="http://schemas.microsoft.com/office/drawing/2014/main" id="{F919F549-6577-A9CF-AD2C-794CC2B5A290}"/>
                </a:ext>
              </a:extLst>
            </p:cNvPr>
            <p:cNvSpPr/>
            <p:nvPr/>
          </p:nvSpPr>
          <p:spPr>
            <a:xfrm>
              <a:off x="6036653" y="2381976"/>
              <a:ext cx="20825" cy="16398"/>
            </a:xfrm>
            <a:custGeom>
              <a:avLst/>
              <a:gdLst/>
              <a:ahLst/>
              <a:cxnLst/>
              <a:rect l="l" t="t" r="r" b="b"/>
              <a:pathLst>
                <a:path w="795" h="626" extrusionOk="0">
                  <a:moveTo>
                    <a:pt x="499" y="1"/>
                  </a:moveTo>
                  <a:cubicBezTo>
                    <a:pt x="451" y="1"/>
                    <a:pt x="401" y="20"/>
                    <a:pt x="356" y="64"/>
                  </a:cubicBezTo>
                  <a:lnTo>
                    <a:pt x="147" y="273"/>
                  </a:lnTo>
                  <a:cubicBezTo>
                    <a:pt x="0" y="420"/>
                    <a:pt x="135" y="626"/>
                    <a:pt x="294" y="626"/>
                  </a:cubicBezTo>
                  <a:cubicBezTo>
                    <a:pt x="342" y="626"/>
                    <a:pt x="393" y="607"/>
                    <a:pt x="439" y="561"/>
                  </a:cubicBezTo>
                  <a:lnTo>
                    <a:pt x="648" y="355"/>
                  </a:lnTo>
                  <a:cubicBezTo>
                    <a:pt x="795" y="205"/>
                    <a:pt x="657" y="1"/>
                    <a:pt x="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16">
              <a:extLst>
                <a:ext uri="{FF2B5EF4-FFF2-40B4-BE49-F238E27FC236}">
                  <a16:creationId xmlns:a16="http://schemas.microsoft.com/office/drawing/2014/main" id="{8C3BE681-4D89-E144-AECF-02DBFE1296CC}"/>
                </a:ext>
              </a:extLst>
            </p:cNvPr>
            <p:cNvSpPr/>
            <p:nvPr/>
          </p:nvSpPr>
          <p:spPr>
            <a:xfrm>
              <a:off x="5867249" y="2553161"/>
              <a:ext cx="19044" cy="16319"/>
            </a:xfrm>
            <a:custGeom>
              <a:avLst/>
              <a:gdLst/>
              <a:ahLst/>
              <a:cxnLst/>
              <a:rect l="l" t="t" r="r" b="b"/>
              <a:pathLst>
                <a:path w="727" h="623" extrusionOk="0">
                  <a:moveTo>
                    <a:pt x="431" y="1"/>
                  </a:moveTo>
                  <a:cubicBezTo>
                    <a:pt x="383" y="1"/>
                    <a:pt x="333" y="19"/>
                    <a:pt x="288" y="64"/>
                  </a:cubicBezTo>
                  <a:lnTo>
                    <a:pt x="79" y="273"/>
                  </a:lnTo>
                  <a:cubicBezTo>
                    <a:pt x="1" y="352"/>
                    <a:pt x="1" y="482"/>
                    <a:pt x="79" y="561"/>
                  </a:cubicBezTo>
                  <a:cubicBezTo>
                    <a:pt x="119" y="602"/>
                    <a:pt x="171" y="623"/>
                    <a:pt x="224" y="623"/>
                  </a:cubicBezTo>
                  <a:cubicBezTo>
                    <a:pt x="276" y="623"/>
                    <a:pt x="330" y="602"/>
                    <a:pt x="371" y="561"/>
                  </a:cubicBezTo>
                  <a:lnTo>
                    <a:pt x="576" y="355"/>
                  </a:lnTo>
                  <a:cubicBezTo>
                    <a:pt x="726" y="205"/>
                    <a:pt x="589" y="1"/>
                    <a:pt x="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16">
              <a:extLst>
                <a:ext uri="{FF2B5EF4-FFF2-40B4-BE49-F238E27FC236}">
                  <a16:creationId xmlns:a16="http://schemas.microsoft.com/office/drawing/2014/main" id="{4C0533B9-0E0B-F3EB-BAA3-6376239B5A59}"/>
                </a:ext>
              </a:extLst>
            </p:cNvPr>
            <p:cNvSpPr/>
            <p:nvPr/>
          </p:nvSpPr>
          <p:spPr>
            <a:xfrm>
              <a:off x="5838592" y="2421400"/>
              <a:ext cx="22868" cy="13936"/>
            </a:xfrm>
            <a:custGeom>
              <a:avLst/>
              <a:gdLst/>
              <a:ahLst/>
              <a:cxnLst/>
              <a:rect l="l" t="t" r="r" b="b"/>
              <a:pathLst>
                <a:path w="873" h="532" extrusionOk="0">
                  <a:moveTo>
                    <a:pt x="295" y="0"/>
                  </a:moveTo>
                  <a:cubicBezTo>
                    <a:pt x="99" y="0"/>
                    <a:pt x="1" y="303"/>
                    <a:pt x="221" y="396"/>
                  </a:cubicBezTo>
                  <a:lnTo>
                    <a:pt x="491" y="512"/>
                  </a:lnTo>
                  <a:cubicBezTo>
                    <a:pt x="522" y="525"/>
                    <a:pt x="551" y="531"/>
                    <a:pt x="578" y="531"/>
                  </a:cubicBezTo>
                  <a:cubicBezTo>
                    <a:pt x="775" y="531"/>
                    <a:pt x="872" y="229"/>
                    <a:pt x="652" y="135"/>
                  </a:cubicBezTo>
                  <a:lnTo>
                    <a:pt x="382" y="19"/>
                  </a:lnTo>
                  <a:cubicBezTo>
                    <a:pt x="351" y="6"/>
                    <a:pt x="322" y="0"/>
                    <a:pt x="2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16">
              <a:extLst>
                <a:ext uri="{FF2B5EF4-FFF2-40B4-BE49-F238E27FC236}">
                  <a16:creationId xmlns:a16="http://schemas.microsoft.com/office/drawing/2014/main" id="{D2BBB2FE-CEA4-A9F3-475C-CF9E91775DDD}"/>
                </a:ext>
              </a:extLst>
            </p:cNvPr>
            <p:cNvSpPr/>
            <p:nvPr/>
          </p:nvSpPr>
          <p:spPr>
            <a:xfrm>
              <a:off x="6061512" y="2516147"/>
              <a:ext cx="22816" cy="13883"/>
            </a:xfrm>
            <a:custGeom>
              <a:avLst/>
              <a:gdLst/>
              <a:ahLst/>
              <a:cxnLst/>
              <a:rect l="l" t="t" r="r" b="b"/>
              <a:pathLst>
                <a:path w="871" h="530" extrusionOk="0">
                  <a:moveTo>
                    <a:pt x="291" y="1"/>
                  </a:moveTo>
                  <a:cubicBezTo>
                    <a:pt x="94" y="1"/>
                    <a:pt x="0" y="302"/>
                    <a:pt x="219" y="398"/>
                  </a:cubicBezTo>
                  <a:lnTo>
                    <a:pt x="490" y="511"/>
                  </a:lnTo>
                  <a:cubicBezTo>
                    <a:pt x="521" y="524"/>
                    <a:pt x="550" y="529"/>
                    <a:pt x="577" y="529"/>
                  </a:cubicBezTo>
                  <a:cubicBezTo>
                    <a:pt x="773" y="529"/>
                    <a:pt x="871" y="227"/>
                    <a:pt x="651" y="134"/>
                  </a:cubicBezTo>
                  <a:lnTo>
                    <a:pt x="380" y="21"/>
                  </a:lnTo>
                  <a:cubicBezTo>
                    <a:pt x="349" y="7"/>
                    <a:pt x="319" y="1"/>
                    <a:pt x="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16">
              <a:extLst>
                <a:ext uri="{FF2B5EF4-FFF2-40B4-BE49-F238E27FC236}">
                  <a16:creationId xmlns:a16="http://schemas.microsoft.com/office/drawing/2014/main" id="{8EEA3AF2-B137-59B4-5265-3226C2A07ECD}"/>
                </a:ext>
              </a:extLst>
            </p:cNvPr>
            <p:cNvSpPr/>
            <p:nvPr/>
          </p:nvSpPr>
          <p:spPr>
            <a:xfrm>
              <a:off x="6000923" y="2355336"/>
              <a:ext cx="16162" cy="17917"/>
            </a:xfrm>
            <a:custGeom>
              <a:avLst/>
              <a:gdLst/>
              <a:ahLst/>
              <a:cxnLst/>
              <a:rect l="l" t="t" r="r" b="b"/>
              <a:pathLst>
                <a:path w="617" h="684" extrusionOk="0">
                  <a:moveTo>
                    <a:pt x="353" y="1"/>
                  </a:moveTo>
                  <a:cubicBezTo>
                    <a:pt x="281" y="1"/>
                    <a:pt x="209" y="38"/>
                    <a:pt x="171" y="128"/>
                  </a:cubicBezTo>
                  <a:lnTo>
                    <a:pt x="55" y="399"/>
                  </a:lnTo>
                  <a:cubicBezTo>
                    <a:pt x="0" y="533"/>
                    <a:pt x="96" y="684"/>
                    <a:pt x="243" y="684"/>
                  </a:cubicBezTo>
                  <a:cubicBezTo>
                    <a:pt x="326" y="684"/>
                    <a:pt x="401" y="632"/>
                    <a:pt x="432" y="557"/>
                  </a:cubicBezTo>
                  <a:lnTo>
                    <a:pt x="548" y="286"/>
                  </a:lnTo>
                  <a:cubicBezTo>
                    <a:pt x="617" y="125"/>
                    <a:pt x="484"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16">
              <a:extLst>
                <a:ext uri="{FF2B5EF4-FFF2-40B4-BE49-F238E27FC236}">
                  <a16:creationId xmlns:a16="http://schemas.microsoft.com/office/drawing/2014/main" id="{18F8F2F0-7014-1237-8AF6-ED92D23FF00D}"/>
                </a:ext>
              </a:extLst>
            </p:cNvPr>
            <p:cNvSpPr/>
            <p:nvPr/>
          </p:nvSpPr>
          <p:spPr>
            <a:xfrm>
              <a:off x="5906490" y="2578203"/>
              <a:ext cx="15900" cy="17917"/>
            </a:xfrm>
            <a:custGeom>
              <a:avLst/>
              <a:gdLst/>
              <a:ahLst/>
              <a:cxnLst/>
              <a:rect l="l" t="t" r="r" b="b"/>
              <a:pathLst>
                <a:path w="607" h="684" extrusionOk="0">
                  <a:moveTo>
                    <a:pt x="342" y="0"/>
                  </a:moveTo>
                  <a:cubicBezTo>
                    <a:pt x="270" y="0"/>
                    <a:pt x="199" y="37"/>
                    <a:pt x="161" y="126"/>
                  </a:cubicBezTo>
                  <a:lnTo>
                    <a:pt x="45" y="396"/>
                  </a:lnTo>
                  <a:cubicBezTo>
                    <a:pt x="0" y="503"/>
                    <a:pt x="48" y="623"/>
                    <a:pt x="154" y="667"/>
                  </a:cubicBezTo>
                  <a:cubicBezTo>
                    <a:pt x="180" y="678"/>
                    <a:pt x="207" y="684"/>
                    <a:pt x="234" y="684"/>
                  </a:cubicBezTo>
                  <a:cubicBezTo>
                    <a:pt x="313" y="684"/>
                    <a:pt x="388" y="637"/>
                    <a:pt x="422" y="558"/>
                  </a:cubicBezTo>
                  <a:lnTo>
                    <a:pt x="538" y="287"/>
                  </a:lnTo>
                  <a:cubicBezTo>
                    <a:pt x="607" y="125"/>
                    <a:pt x="473" y="0"/>
                    <a:pt x="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2;p16">
              <a:extLst>
                <a:ext uri="{FF2B5EF4-FFF2-40B4-BE49-F238E27FC236}">
                  <a16:creationId xmlns:a16="http://schemas.microsoft.com/office/drawing/2014/main" id="{65EBA4BB-5FA5-19AC-EB43-119C98A7A338}"/>
                </a:ext>
              </a:extLst>
            </p:cNvPr>
            <p:cNvSpPr/>
            <p:nvPr/>
          </p:nvSpPr>
          <p:spPr>
            <a:xfrm>
              <a:off x="5907983" y="2354472"/>
              <a:ext cx="16031" cy="17970"/>
            </a:xfrm>
            <a:custGeom>
              <a:avLst/>
              <a:gdLst/>
              <a:ahLst/>
              <a:cxnLst/>
              <a:rect l="l" t="t" r="r" b="b"/>
              <a:pathLst>
                <a:path w="612" h="686" extrusionOk="0">
                  <a:moveTo>
                    <a:pt x="263" y="1"/>
                  </a:moveTo>
                  <a:cubicBezTo>
                    <a:pt x="133" y="1"/>
                    <a:pt x="1" y="122"/>
                    <a:pt x="66" y="285"/>
                  </a:cubicBezTo>
                  <a:lnTo>
                    <a:pt x="176" y="556"/>
                  </a:lnTo>
                  <a:cubicBezTo>
                    <a:pt x="207" y="634"/>
                    <a:pt x="282" y="686"/>
                    <a:pt x="368" y="686"/>
                  </a:cubicBezTo>
                  <a:cubicBezTo>
                    <a:pt x="512" y="682"/>
                    <a:pt x="611" y="538"/>
                    <a:pt x="556" y="401"/>
                  </a:cubicBezTo>
                  <a:lnTo>
                    <a:pt x="447" y="131"/>
                  </a:lnTo>
                  <a:cubicBezTo>
                    <a:pt x="410" y="39"/>
                    <a:pt x="337" y="1"/>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3;p16">
              <a:extLst>
                <a:ext uri="{FF2B5EF4-FFF2-40B4-BE49-F238E27FC236}">
                  <a16:creationId xmlns:a16="http://schemas.microsoft.com/office/drawing/2014/main" id="{7C9FB287-B53F-FCFE-086F-8BAD6D2863CD}"/>
                </a:ext>
              </a:extLst>
            </p:cNvPr>
            <p:cNvSpPr/>
            <p:nvPr/>
          </p:nvSpPr>
          <p:spPr>
            <a:xfrm>
              <a:off x="5999194" y="2579041"/>
              <a:ext cx="15717" cy="17996"/>
            </a:xfrm>
            <a:custGeom>
              <a:avLst/>
              <a:gdLst/>
              <a:ahLst/>
              <a:cxnLst/>
              <a:rect l="l" t="t" r="r" b="b"/>
              <a:pathLst>
                <a:path w="600" h="687" extrusionOk="0">
                  <a:moveTo>
                    <a:pt x="232" y="1"/>
                  </a:moveTo>
                  <a:cubicBezTo>
                    <a:pt x="207" y="1"/>
                    <a:pt x="183" y="5"/>
                    <a:pt x="159" y="15"/>
                  </a:cubicBezTo>
                  <a:lnTo>
                    <a:pt x="159" y="18"/>
                  </a:lnTo>
                  <a:cubicBezTo>
                    <a:pt x="52" y="59"/>
                    <a:pt x="1" y="179"/>
                    <a:pt x="45" y="282"/>
                  </a:cubicBezTo>
                  <a:lnTo>
                    <a:pt x="155" y="556"/>
                  </a:lnTo>
                  <a:cubicBezTo>
                    <a:pt x="191" y="648"/>
                    <a:pt x="263" y="686"/>
                    <a:pt x="336" y="686"/>
                  </a:cubicBezTo>
                  <a:cubicBezTo>
                    <a:pt x="466" y="686"/>
                    <a:pt x="599" y="564"/>
                    <a:pt x="536" y="402"/>
                  </a:cubicBezTo>
                  <a:lnTo>
                    <a:pt x="422" y="131"/>
                  </a:lnTo>
                  <a:cubicBezTo>
                    <a:pt x="391" y="50"/>
                    <a:pt x="313" y="1"/>
                    <a:pt x="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4;p16">
              <a:extLst>
                <a:ext uri="{FF2B5EF4-FFF2-40B4-BE49-F238E27FC236}">
                  <a16:creationId xmlns:a16="http://schemas.microsoft.com/office/drawing/2014/main" id="{45EDF7E4-5029-0F82-15EA-9E931AA8929D}"/>
                </a:ext>
              </a:extLst>
            </p:cNvPr>
            <p:cNvSpPr/>
            <p:nvPr/>
          </p:nvSpPr>
          <p:spPr>
            <a:xfrm>
              <a:off x="6062664" y="2423574"/>
              <a:ext cx="22502" cy="13674"/>
            </a:xfrm>
            <a:custGeom>
              <a:avLst/>
              <a:gdLst/>
              <a:ahLst/>
              <a:cxnLst/>
              <a:rect l="l" t="t" r="r" b="b"/>
              <a:pathLst>
                <a:path w="859" h="522" extrusionOk="0">
                  <a:moveTo>
                    <a:pt x="568" y="1"/>
                  </a:moveTo>
                  <a:cubicBezTo>
                    <a:pt x="542" y="1"/>
                    <a:pt x="514" y="6"/>
                    <a:pt x="484" y="18"/>
                  </a:cubicBezTo>
                  <a:lnTo>
                    <a:pt x="210" y="128"/>
                  </a:lnTo>
                  <a:cubicBezTo>
                    <a:pt x="1" y="210"/>
                    <a:pt x="62" y="522"/>
                    <a:pt x="289" y="522"/>
                  </a:cubicBezTo>
                  <a:cubicBezTo>
                    <a:pt x="313" y="522"/>
                    <a:pt x="340" y="518"/>
                    <a:pt x="364" y="508"/>
                  </a:cubicBezTo>
                  <a:lnTo>
                    <a:pt x="638" y="399"/>
                  </a:lnTo>
                  <a:cubicBezTo>
                    <a:pt x="859" y="308"/>
                    <a:pt x="767" y="1"/>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5;p16">
              <a:extLst>
                <a:ext uri="{FF2B5EF4-FFF2-40B4-BE49-F238E27FC236}">
                  <a16:creationId xmlns:a16="http://schemas.microsoft.com/office/drawing/2014/main" id="{297B6E3B-8163-FC83-80A8-DA38C607E216}"/>
                </a:ext>
              </a:extLst>
            </p:cNvPr>
            <p:cNvSpPr/>
            <p:nvPr/>
          </p:nvSpPr>
          <p:spPr>
            <a:xfrm>
              <a:off x="5837675" y="2514235"/>
              <a:ext cx="22999" cy="13752"/>
            </a:xfrm>
            <a:custGeom>
              <a:avLst/>
              <a:gdLst/>
              <a:ahLst/>
              <a:cxnLst/>
              <a:rect l="l" t="t" r="r" b="b"/>
              <a:pathLst>
                <a:path w="878" h="525" extrusionOk="0">
                  <a:moveTo>
                    <a:pt x="584" y="1"/>
                  </a:moveTo>
                  <a:cubicBezTo>
                    <a:pt x="557" y="1"/>
                    <a:pt x="529" y="6"/>
                    <a:pt x="499" y="18"/>
                  </a:cubicBezTo>
                  <a:lnTo>
                    <a:pt x="225" y="128"/>
                  </a:lnTo>
                  <a:cubicBezTo>
                    <a:pt x="0" y="216"/>
                    <a:pt x="96" y="525"/>
                    <a:pt x="297" y="525"/>
                  </a:cubicBezTo>
                  <a:cubicBezTo>
                    <a:pt x="323" y="525"/>
                    <a:pt x="350" y="520"/>
                    <a:pt x="379" y="508"/>
                  </a:cubicBezTo>
                  <a:lnTo>
                    <a:pt x="653" y="395"/>
                  </a:lnTo>
                  <a:cubicBezTo>
                    <a:pt x="877" y="307"/>
                    <a:pt x="783" y="1"/>
                    <a:pt x="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9312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4"/>
        <p:cNvGrpSpPr/>
        <p:nvPr/>
      </p:nvGrpSpPr>
      <p:grpSpPr>
        <a:xfrm>
          <a:off x="0" y="0"/>
          <a:ext cx="0" cy="0"/>
          <a:chOff x="0" y="0"/>
          <a:chExt cx="0" cy="0"/>
        </a:xfrm>
      </p:grpSpPr>
      <p:sp>
        <p:nvSpPr>
          <p:cNvPr id="1825" name="Google Shape;1825;p37"/>
          <p:cNvSpPr/>
          <p:nvPr/>
        </p:nvSpPr>
        <p:spPr>
          <a:xfrm>
            <a:off x="1095375" y="1409475"/>
            <a:ext cx="7067400" cy="1091400"/>
          </a:xfrm>
          <a:prstGeom prst="roundRect">
            <a:avLst>
              <a:gd name="adj" fmla="val 130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7"/>
          <p:cNvSpPr/>
          <p:nvPr/>
        </p:nvSpPr>
        <p:spPr>
          <a:xfrm>
            <a:off x="1095375" y="2500875"/>
            <a:ext cx="7067400" cy="1091400"/>
          </a:xfrm>
          <a:prstGeom prst="roundRect">
            <a:avLst>
              <a:gd name="adj" fmla="val 1309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7"/>
          <p:cNvSpPr/>
          <p:nvPr/>
        </p:nvSpPr>
        <p:spPr>
          <a:xfrm>
            <a:off x="1095375" y="3592075"/>
            <a:ext cx="7067400" cy="1091400"/>
          </a:xfrm>
          <a:prstGeom prst="roundRect">
            <a:avLst>
              <a:gd name="adj" fmla="val 130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7"/>
          <p:cNvSpPr txBox="1">
            <a:spLocks noGrp="1"/>
          </p:cNvSpPr>
          <p:nvPr>
            <p:ph type="title"/>
          </p:nvPr>
        </p:nvSpPr>
        <p:spPr>
          <a:xfrm>
            <a:off x="368850" y="2698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Preguntas</a:t>
            </a:r>
            <a:endParaRPr dirty="0"/>
          </a:p>
        </p:txBody>
      </p:sp>
      <p:graphicFrame>
        <p:nvGraphicFramePr>
          <p:cNvPr id="1829" name="Google Shape;1829;p37"/>
          <p:cNvGraphicFramePr/>
          <p:nvPr>
            <p:extLst>
              <p:ext uri="{D42A27DB-BD31-4B8C-83A1-F6EECF244321}">
                <p14:modId xmlns:p14="http://schemas.microsoft.com/office/powerpoint/2010/main" val="1743345991"/>
              </p:ext>
            </p:extLst>
          </p:nvPr>
        </p:nvGraphicFramePr>
        <p:xfrm>
          <a:off x="1095363" y="933570"/>
          <a:ext cx="7067550" cy="3749800"/>
        </p:xfrm>
        <a:graphic>
          <a:graphicData uri="http://schemas.openxmlformats.org/drawingml/2006/table">
            <a:tbl>
              <a:tblPr>
                <a:noFill/>
                <a:tableStyleId>{124A0A7D-101D-4098-97F5-B6156C1C3FF2}</a:tableStyleId>
              </a:tblPr>
              <a:tblGrid>
                <a:gridCol w="2333625">
                  <a:extLst>
                    <a:ext uri="{9D8B030D-6E8A-4147-A177-3AD203B41FA5}">
                      <a16:colId xmlns:a16="http://schemas.microsoft.com/office/drawing/2014/main" val="20000"/>
                    </a:ext>
                  </a:extLst>
                </a:gridCol>
                <a:gridCol w="4733925">
                  <a:extLst>
                    <a:ext uri="{9D8B030D-6E8A-4147-A177-3AD203B41FA5}">
                      <a16:colId xmlns:a16="http://schemas.microsoft.com/office/drawing/2014/main" val="20001"/>
                    </a:ext>
                  </a:extLst>
                </a:gridCol>
              </a:tblGrid>
              <a:tr h="475900">
                <a:tc>
                  <a:txBody>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Cuestionamiento</a:t>
                      </a: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chemeClr val="dk1"/>
                          </a:solidFill>
                          <a:latin typeface="Fira Sans Extra Condensed"/>
                          <a:ea typeface="Fira Sans Extra Condensed"/>
                          <a:cs typeface="Fira Sans Extra Condensed"/>
                          <a:sym typeface="Fira Sans Extra Condensed"/>
                        </a:rPr>
                        <a:t>Respuesta</a:t>
                      </a:r>
                      <a:endParaRPr sz="1800" b="1" dirty="0">
                        <a:solidFill>
                          <a:schemeClr val="dk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1091300">
                <a:tc>
                  <a:txBody>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Mejora de la calidad de los estudios emíricos en SE</a:t>
                      </a:r>
                      <a:endParaRPr sz="12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457200" lvl="0" indent="-317500" algn="l" rtl="0">
                        <a:spcBef>
                          <a:spcPts val="0"/>
                        </a:spcBef>
                        <a:spcAft>
                          <a:spcPts val="0"/>
                        </a:spcAft>
                        <a:buClr>
                          <a:schemeClr val="lt1"/>
                        </a:buClr>
                        <a:buSzPts val="1400"/>
                        <a:buFont typeface="Roboto"/>
                        <a:buChar char="●"/>
                      </a:pPr>
                      <a:r>
                        <a:rPr lang="es-MX" sz="1100" dirty="0">
                          <a:solidFill>
                            <a:schemeClr val="lt1"/>
                          </a:solidFill>
                          <a:latin typeface="Roboto"/>
                          <a:ea typeface="Roboto"/>
                          <a:cs typeface="Roboto"/>
                          <a:sym typeface="Roboto"/>
                        </a:rPr>
                        <a:t>Aumentar la competencia sobre cómo realizar estudios empíricos</a:t>
                      </a:r>
                      <a:endParaRPr sz="1100" dirty="0">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s-MX" sz="1100" dirty="0">
                          <a:solidFill>
                            <a:schemeClr val="lt1"/>
                          </a:solidFill>
                          <a:latin typeface="Roboto"/>
                          <a:ea typeface="Roboto"/>
                          <a:cs typeface="Roboto"/>
                          <a:sym typeface="Roboto"/>
                        </a:rPr>
                        <a:t>Mejorar los vínculos entre el mundo académico y la </a:t>
                      </a:r>
                      <a:r>
                        <a:rPr lang="es-MX" sz="1100" dirty="0" err="1">
                          <a:solidFill>
                            <a:schemeClr val="lt1"/>
                          </a:solidFill>
                          <a:latin typeface="Roboto"/>
                          <a:ea typeface="Roboto"/>
                          <a:cs typeface="Roboto"/>
                          <a:sym typeface="Roboto"/>
                        </a:rPr>
                        <a:t>insditria</a:t>
                      </a:r>
                      <a:endParaRPr sz="1100" dirty="0">
                        <a:solidFill>
                          <a:schemeClr val="lt1"/>
                        </a:solidFill>
                        <a:latin typeface="Roboto"/>
                        <a:ea typeface="Roboto"/>
                        <a:cs typeface="Roboto"/>
                        <a:sym typeface="Roboto"/>
                      </a:endParaRPr>
                    </a:p>
                    <a:p>
                      <a:pPr marL="457200" lvl="0" indent="-317500" algn="l" rtl="0">
                        <a:spcBef>
                          <a:spcPts val="0"/>
                        </a:spcBef>
                        <a:spcAft>
                          <a:spcPts val="0"/>
                        </a:spcAft>
                        <a:buClr>
                          <a:schemeClr val="lt1"/>
                        </a:buClr>
                        <a:buSzPts val="1400"/>
                        <a:buFont typeface="Roboto"/>
                        <a:buChar char="●"/>
                      </a:pPr>
                      <a:r>
                        <a:rPr lang="en" sz="1100" dirty="0">
                          <a:solidFill>
                            <a:schemeClr val="lt1"/>
                          </a:solidFill>
                          <a:latin typeface="Roboto"/>
                          <a:ea typeface="Roboto"/>
                          <a:cs typeface="Roboto"/>
                          <a:sym typeface="Roboto"/>
                        </a:rPr>
                        <a:t>Desarrollar afendas de investigación comunes y aunmentar los recursos dosponibles</a:t>
                      </a:r>
                      <a:endParaRPr sz="1100" dirty="0">
                        <a:solidFill>
                          <a:schemeClr val="lt1"/>
                        </a:solidFill>
                        <a:latin typeface="Roboto"/>
                        <a:ea typeface="Roboto"/>
                        <a:cs typeface="Roboto"/>
                        <a:sym typeface="Robo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1091300">
                <a:tc>
                  <a:txBody>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Revisiones sistematicas</a:t>
                      </a:r>
                      <a:endParaRPr sz="12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457200" lvl="0" indent="-317500" algn="l" rtl="0">
                        <a:spcBef>
                          <a:spcPts val="0"/>
                        </a:spcBef>
                        <a:spcAft>
                          <a:spcPts val="0"/>
                        </a:spcAft>
                        <a:buClr>
                          <a:schemeClr val="lt1"/>
                        </a:buClr>
                        <a:buSzPts val="1400"/>
                        <a:buFont typeface="Roboto"/>
                        <a:buChar char="●"/>
                      </a:pPr>
                      <a:r>
                        <a:rPr lang="es-MX" sz="1100" dirty="0">
                          <a:solidFill>
                            <a:schemeClr val="lt1"/>
                          </a:solidFill>
                          <a:latin typeface="Roboto"/>
                          <a:ea typeface="Roboto"/>
                          <a:cs typeface="Roboto"/>
                          <a:sym typeface="Roboto"/>
                        </a:rPr>
                        <a:t>Las revisiones sistemáticas son uno de los componentes clave de la SE basada en evidencia. Si los estudios primarios son lo suficientemente similares puede ser posible sintetizarlos mediante un metaanálisis.</a:t>
                      </a:r>
                      <a:endParaRPr sz="1100" dirty="0">
                        <a:solidFill>
                          <a:schemeClr val="lt1"/>
                        </a:solidFill>
                        <a:latin typeface="Roboto"/>
                        <a:ea typeface="Roboto"/>
                        <a:cs typeface="Roboto"/>
                        <a:sym typeface="Robo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1091300">
                <a:tc>
                  <a:txBody>
                    <a:bodyPr/>
                    <a:lstStyle/>
                    <a:p>
                      <a:pPr marL="0" lvl="0" indent="0" algn="ctr" rtl="0">
                        <a:spcBef>
                          <a:spcPts val="0"/>
                        </a:spcBef>
                        <a:spcAft>
                          <a:spcPts val="0"/>
                        </a:spcAft>
                        <a:buNone/>
                      </a:pPr>
                      <a:r>
                        <a:rPr lang="en" sz="1200" b="1" dirty="0">
                          <a:solidFill>
                            <a:schemeClr val="lt1"/>
                          </a:solidFill>
                          <a:latin typeface="Fira Sans Extra Condensed"/>
                          <a:ea typeface="Fira Sans Extra Condensed"/>
                          <a:cs typeface="Fira Sans Extra Condensed"/>
                          <a:sym typeface="Fira Sans Extra Condensed"/>
                        </a:rPr>
                        <a:t>Métodos para mitigar sesgos y mejorar la válidez</a:t>
                      </a:r>
                      <a:endParaRPr sz="12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457200" lvl="0" indent="-317500" algn="l" rtl="0">
                        <a:spcBef>
                          <a:spcPts val="0"/>
                        </a:spcBef>
                        <a:spcAft>
                          <a:spcPts val="0"/>
                        </a:spcAft>
                        <a:buClr>
                          <a:schemeClr val="lt1"/>
                        </a:buClr>
                        <a:buSzPts val="1400"/>
                        <a:buFont typeface="Roboto"/>
                        <a:buChar char="●"/>
                      </a:pPr>
                      <a:r>
                        <a:rPr lang="es-MX" sz="1100" dirty="0">
                          <a:solidFill>
                            <a:schemeClr val="lt1"/>
                          </a:solidFill>
                          <a:latin typeface="Roboto"/>
                          <a:ea typeface="Roboto"/>
                          <a:cs typeface="Roboto"/>
                          <a:sym typeface="Roboto"/>
                        </a:rPr>
                        <a:t>Para esto es necesario identificar una base válida para evaluar los resultados del estudio de caso. Además, se deben considerar asignaciones, mediciones, grupos de comparación y tratamientos adecuados.</a:t>
                      </a:r>
                      <a:endParaRPr sz="1100" dirty="0">
                        <a:solidFill>
                          <a:schemeClr val="lt1"/>
                        </a:solidFill>
                        <a:latin typeface="Roboto"/>
                        <a:ea typeface="Roboto"/>
                        <a:cs typeface="Roboto"/>
                        <a:sym typeface="Robo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21"/>
          <p:cNvSpPr/>
          <p:nvPr/>
        </p:nvSpPr>
        <p:spPr>
          <a:xfrm>
            <a:off x="733049" y="1598900"/>
            <a:ext cx="7144163" cy="2973000"/>
          </a:xfrm>
          <a:prstGeom prst="roundRect">
            <a:avLst>
              <a:gd name="adj" fmla="val 5345"/>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1"/>
          <p:cNvSpPr/>
          <p:nvPr/>
        </p:nvSpPr>
        <p:spPr>
          <a:xfrm>
            <a:off x="733050" y="1167650"/>
            <a:ext cx="3791700" cy="337200"/>
          </a:xfrm>
          <a:prstGeom prst="roundRect">
            <a:avLst>
              <a:gd name="adj" fmla="val 43848"/>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txBox="1">
            <a:spLocks noGrp="1"/>
          </p:cNvSpPr>
          <p:nvPr>
            <p:ph type="title"/>
          </p:nvPr>
        </p:nvSpPr>
        <p:spPr>
          <a:xfrm>
            <a:off x="368850" y="2698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MX" dirty="0"/>
              <a:t>Conclusión</a:t>
            </a:r>
            <a:endParaRPr dirty="0"/>
          </a:p>
        </p:txBody>
      </p:sp>
      <p:graphicFrame>
        <p:nvGraphicFramePr>
          <p:cNvPr id="596" name="Google Shape;596;p21"/>
          <p:cNvGraphicFramePr/>
          <p:nvPr>
            <p:extLst>
              <p:ext uri="{D42A27DB-BD31-4B8C-83A1-F6EECF244321}">
                <p14:modId xmlns:p14="http://schemas.microsoft.com/office/powerpoint/2010/main" val="245477828"/>
              </p:ext>
            </p:extLst>
          </p:nvPr>
        </p:nvGraphicFramePr>
        <p:xfrm>
          <a:off x="1094644" y="1744325"/>
          <a:ext cx="6484797" cy="2682150"/>
        </p:xfrm>
        <a:graphic>
          <a:graphicData uri="http://schemas.openxmlformats.org/drawingml/2006/table">
            <a:tbl>
              <a:tblPr>
                <a:noFill/>
                <a:tableStyleId>{124A0A7D-101D-4098-97F5-B6156C1C3FF2}</a:tableStyleId>
              </a:tblPr>
              <a:tblGrid>
                <a:gridCol w="6484797">
                  <a:extLst>
                    <a:ext uri="{9D8B030D-6E8A-4147-A177-3AD203B41FA5}">
                      <a16:colId xmlns:a16="http://schemas.microsoft.com/office/drawing/2014/main" val="20000"/>
                    </a:ext>
                  </a:extLst>
                </a:gridCol>
              </a:tblGrid>
              <a:tr h="405069">
                <a:tc>
                  <a:txBody>
                    <a:bodyPr/>
                    <a:lstStyle/>
                    <a:p>
                      <a:pPr marL="0" lvl="0" indent="0" algn="ctr" rtl="0">
                        <a:spcBef>
                          <a:spcPts val="0"/>
                        </a:spcBef>
                        <a:spcAft>
                          <a:spcPts val="0"/>
                        </a:spcAft>
                        <a:buNone/>
                      </a:pPr>
                      <a:endParaRPr sz="1800" b="1" dirty="0">
                        <a:solidFill>
                          <a:schemeClr val="lt1"/>
                        </a:solidFill>
                        <a:latin typeface="Fira Sans Extra Condensed"/>
                        <a:ea typeface="Fira Sans Extra Condensed"/>
                        <a:cs typeface="Fira Sans Extra Condensed"/>
                        <a:sym typeface="Fira Sans Extra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r h="1620357">
                <a:tc>
                  <a:txBody>
                    <a:bodyPr/>
                    <a:lstStyle/>
                    <a:p>
                      <a:pPr marL="0" lvl="0" indent="0" algn="just" rtl="0">
                        <a:spcBef>
                          <a:spcPts val="0"/>
                        </a:spcBef>
                        <a:spcAft>
                          <a:spcPts val="0"/>
                        </a:spcAft>
                        <a:buNone/>
                      </a:pPr>
                      <a:r>
                        <a:rPr lang="es-ES" sz="1800" dirty="0">
                          <a:solidFill>
                            <a:schemeClr val="dk1"/>
                          </a:solidFill>
                          <a:latin typeface="Roboto"/>
                          <a:ea typeface="Roboto"/>
                          <a:cs typeface="Roboto"/>
                          <a:sym typeface="Roboto"/>
                        </a:rPr>
                        <a:t>El artículo no solo revisa el estado actual de los métodos empíricos en la ingeniería de software, sino que también proporciona una guía para su futura evolución, haciendo hincapié en la necesidad de adaptarse a los avances tecnológicos y a las necesidades prácticas de la industria del software.</a:t>
                      </a:r>
                      <a:endParaRPr sz="1800" dirty="0">
                        <a:solidFill>
                          <a:schemeClr val="dk1"/>
                        </a:solidFill>
                        <a:latin typeface="Roboto"/>
                        <a:ea typeface="Roboto"/>
                        <a:cs typeface="Roboto"/>
                        <a:sym typeface="Robo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351057">
                <a:tc>
                  <a:txBody>
                    <a:bodyPr/>
                    <a:lstStyle/>
                    <a:p>
                      <a:pPr marL="0" lvl="0" indent="0" algn="ctr" rtl="0">
                        <a:spcBef>
                          <a:spcPts val="0"/>
                        </a:spcBef>
                        <a:spcAft>
                          <a:spcPts val="0"/>
                        </a:spcAft>
                        <a:buNone/>
                      </a:pPr>
                      <a:endParaRPr dirty="0">
                        <a:solidFill>
                          <a:schemeClr val="dk1"/>
                        </a:solidFill>
                        <a:latin typeface="Roboto"/>
                        <a:ea typeface="Roboto"/>
                        <a:cs typeface="Roboto"/>
                        <a:sym typeface="Roboto"/>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598" name="Google Shape;598;p21"/>
          <p:cNvGrpSpPr/>
          <p:nvPr/>
        </p:nvGrpSpPr>
        <p:grpSpPr>
          <a:xfrm rot="-803640" flipH="1">
            <a:off x="7976207" y="1971291"/>
            <a:ext cx="749255" cy="516988"/>
            <a:chOff x="1188039" y="524479"/>
            <a:chExt cx="703820" cy="485637"/>
          </a:xfrm>
        </p:grpSpPr>
        <p:sp>
          <p:nvSpPr>
            <p:cNvPr id="599" name="Google Shape;599;p21"/>
            <p:cNvSpPr/>
            <p:nvPr/>
          </p:nvSpPr>
          <p:spPr>
            <a:xfrm>
              <a:off x="1341306" y="524479"/>
              <a:ext cx="550553" cy="485637"/>
            </a:xfrm>
            <a:custGeom>
              <a:avLst/>
              <a:gdLst/>
              <a:ahLst/>
              <a:cxnLst/>
              <a:rect l="l" t="t" r="r" b="b"/>
              <a:pathLst>
                <a:path w="17878" h="15770" extrusionOk="0">
                  <a:moveTo>
                    <a:pt x="17877" y="1"/>
                  </a:moveTo>
                  <a:lnTo>
                    <a:pt x="0" y="6637"/>
                  </a:lnTo>
                  <a:lnTo>
                    <a:pt x="1547" y="15770"/>
                  </a:lnTo>
                  <a:lnTo>
                    <a:pt x="4052" y="8495"/>
                  </a:lnTo>
                  <a:lnTo>
                    <a:pt x="178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1"/>
            <p:cNvSpPr/>
            <p:nvPr/>
          </p:nvSpPr>
          <p:spPr>
            <a:xfrm>
              <a:off x="1341306" y="656990"/>
              <a:ext cx="193454" cy="353126"/>
            </a:xfrm>
            <a:custGeom>
              <a:avLst/>
              <a:gdLst/>
              <a:ahLst/>
              <a:cxnLst/>
              <a:rect l="l" t="t" r="r" b="b"/>
              <a:pathLst>
                <a:path w="6282" h="11467" extrusionOk="0">
                  <a:moveTo>
                    <a:pt x="6282" y="1"/>
                  </a:moveTo>
                  <a:lnTo>
                    <a:pt x="0" y="2334"/>
                  </a:lnTo>
                  <a:lnTo>
                    <a:pt x="1547" y="11467"/>
                  </a:lnTo>
                  <a:lnTo>
                    <a:pt x="4052" y="4192"/>
                  </a:lnTo>
                  <a:lnTo>
                    <a:pt x="5444" y="3336"/>
                  </a:lnTo>
                  <a:cubicBezTo>
                    <a:pt x="5651" y="2213"/>
                    <a:pt x="5927" y="1098"/>
                    <a:pt x="6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1"/>
            <p:cNvSpPr/>
            <p:nvPr/>
          </p:nvSpPr>
          <p:spPr>
            <a:xfrm>
              <a:off x="1466087" y="524479"/>
              <a:ext cx="425772" cy="364058"/>
            </a:xfrm>
            <a:custGeom>
              <a:avLst/>
              <a:gdLst/>
              <a:ahLst/>
              <a:cxnLst/>
              <a:rect l="l" t="t" r="r" b="b"/>
              <a:pathLst>
                <a:path w="13826" h="11822" extrusionOk="0">
                  <a:moveTo>
                    <a:pt x="13825" y="1"/>
                  </a:moveTo>
                  <a:lnTo>
                    <a:pt x="0" y="8495"/>
                  </a:lnTo>
                  <a:lnTo>
                    <a:pt x="7976" y="11821"/>
                  </a:lnTo>
                  <a:lnTo>
                    <a:pt x="138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1"/>
            <p:cNvSpPr/>
            <p:nvPr/>
          </p:nvSpPr>
          <p:spPr>
            <a:xfrm>
              <a:off x="1188039" y="524479"/>
              <a:ext cx="703820" cy="204386"/>
            </a:xfrm>
            <a:custGeom>
              <a:avLst/>
              <a:gdLst/>
              <a:ahLst/>
              <a:cxnLst/>
              <a:rect l="l" t="t" r="r" b="b"/>
              <a:pathLst>
                <a:path w="22855" h="6637" extrusionOk="0">
                  <a:moveTo>
                    <a:pt x="22854" y="1"/>
                  </a:moveTo>
                  <a:lnTo>
                    <a:pt x="0" y="2775"/>
                  </a:lnTo>
                  <a:lnTo>
                    <a:pt x="4977" y="6637"/>
                  </a:lnTo>
                  <a:lnTo>
                    <a:pt x="22854" y="1"/>
                  </a:lnTo>
                  <a:close/>
                </a:path>
              </a:pathLst>
            </a:custGeom>
            <a:solidFill>
              <a:srgbClr val="FCBF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1"/>
            <p:cNvSpPr/>
            <p:nvPr/>
          </p:nvSpPr>
          <p:spPr>
            <a:xfrm>
              <a:off x="1188039" y="563342"/>
              <a:ext cx="383182" cy="165523"/>
            </a:xfrm>
            <a:custGeom>
              <a:avLst/>
              <a:gdLst/>
              <a:ahLst/>
              <a:cxnLst/>
              <a:rect l="l" t="t" r="r" b="b"/>
              <a:pathLst>
                <a:path w="12443" h="5375" extrusionOk="0">
                  <a:moveTo>
                    <a:pt x="12442" y="0"/>
                  </a:moveTo>
                  <a:lnTo>
                    <a:pt x="0" y="1513"/>
                  </a:lnTo>
                  <a:lnTo>
                    <a:pt x="4977" y="5375"/>
                  </a:lnTo>
                  <a:lnTo>
                    <a:pt x="11259" y="3042"/>
                  </a:lnTo>
                  <a:cubicBezTo>
                    <a:pt x="11587" y="2005"/>
                    <a:pt x="11984" y="985"/>
                    <a:pt x="12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1"/>
            <p:cNvSpPr/>
            <p:nvPr/>
          </p:nvSpPr>
          <p:spPr>
            <a:xfrm>
              <a:off x="1388915" y="786052"/>
              <a:ext cx="177502" cy="224064"/>
            </a:xfrm>
            <a:custGeom>
              <a:avLst/>
              <a:gdLst/>
              <a:ahLst/>
              <a:cxnLst/>
              <a:rect l="l" t="t" r="r" b="b"/>
              <a:pathLst>
                <a:path w="5764" h="7276" extrusionOk="0">
                  <a:moveTo>
                    <a:pt x="2506" y="1"/>
                  </a:moveTo>
                  <a:lnTo>
                    <a:pt x="1" y="7276"/>
                  </a:lnTo>
                  <a:lnTo>
                    <a:pt x="1" y="7276"/>
                  </a:lnTo>
                  <a:lnTo>
                    <a:pt x="5764" y="1366"/>
                  </a:lnTo>
                  <a:lnTo>
                    <a:pt x="25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1"/>
            <p:cNvSpPr/>
            <p:nvPr/>
          </p:nvSpPr>
          <p:spPr>
            <a:xfrm>
              <a:off x="1388915" y="786052"/>
              <a:ext cx="113664" cy="224064"/>
            </a:xfrm>
            <a:custGeom>
              <a:avLst/>
              <a:gdLst/>
              <a:ahLst/>
              <a:cxnLst/>
              <a:rect l="l" t="t" r="r" b="b"/>
              <a:pathLst>
                <a:path w="3691" h="7276" extrusionOk="0">
                  <a:moveTo>
                    <a:pt x="2506" y="1"/>
                  </a:moveTo>
                  <a:lnTo>
                    <a:pt x="1" y="7276"/>
                  </a:lnTo>
                  <a:lnTo>
                    <a:pt x="3474" y="3707"/>
                  </a:lnTo>
                  <a:cubicBezTo>
                    <a:pt x="3483" y="2636"/>
                    <a:pt x="3552" y="1556"/>
                    <a:pt x="3690" y="493"/>
                  </a:cubicBezTo>
                  <a:lnTo>
                    <a:pt x="25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21"/>
          <p:cNvGrpSpPr/>
          <p:nvPr/>
        </p:nvGrpSpPr>
        <p:grpSpPr>
          <a:xfrm rot="-3188567">
            <a:off x="264545" y="1345013"/>
            <a:ext cx="1247638" cy="363248"/>
            <a:chOff x="342932" y="2867086"/>
            <a:chExt cx="920155" cy="267886"/>
          </a:xfrm>
        </p:grpSpPr>
        <p:sp>
          <p:nvSpPr>
            <p:cNvPr id="607" name="Google Shape;607;p21"/>
            <p:cNvSpPr/>
            <p:nvPr/>
          </p:nvSpPr>
          <p:spPr>
            <a:xfrm>
              <a:off x="424908" y="2867086"/>
              <a:ext cx="730950" cy="257323"/>
            </a:xfrm>
            <a:custGeom>
              <a:avLst/>
              <a:gdLst/>
              <a:ahLst/>
              <a:cxnLst/>
              <a:rect l="l" t="t" r="r" b="b"/>
              <a:pathLst>
                <a:path w="23736" h="8356" extrusionOk="0">
                  <a:moveTo>
                    <a:pt x="22975" y="1"/>
                  </a:moveTo>
                  <a:lnTo>
                    <a:pt x="0" y="4053"/>
                  </a:lnTo>
                  <a:lnTo>
                    <a:pt x="761" y="8356"/>
                  </a:lnTo>
                  <a:lnTo>
                    <a:pt x="23736" y="4303"/>
                  </a:lnTo>
                  <a:lnTo>
                    <a:pt x="22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424908" y="2867086"/>
              <a:ext cx="721373" cy="205711"/>
            </a:xfrm>
            <a:custGeom>
              <a:avLst/>
              <a:gdLst/>
              <a:ahLst/>
              <a:cxnLst/>
              <a:rect l="l" t="t" r="r" b="b"/>
              <a:pathLst>
                <a:path w="23425" h="6680" extrusionOk="0">
                  <a:moveTo>
                    <a:pt x="22975" y="1"/>
                  </a:moveTo>
                  <a:lnTo>
                    <a:pt x="0" y="4044"/>
                  </a:lnTo>
                  <a:lnTo>
                    <a:pt x="467" y="6680"/>
                  </a:lnTo>
                  <a:cubicBezTo>
                    <a:pt x="4415" y="5150"/>
                    <a:pt x="8779" y="4502"/>
                    <a:pt x="13021" y="3915"/>
                  </a:cubicBezTo>
                  <a:cubicBezTo>
                    <a:pt x="15985" y="3500"/>
                    <a:pt x="18949" y="3085"/>
                    <a:pt x="21921" y="2722"/>
                  </a:cubicBezTo>
                  <a:cubicBezTo>
                    <a:pt x="22422" y="2653"/>
                    <a:pt x="22923" y="2601"/>
                    <a:pt x="23425" y="2549"/>
                  </a:cubicBezTo>
                  <a:lnTo>
                    <a:pt x="229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431560" y="2903793"/>
              <a:ext cx="709147" cy="133620"/>
            </a:xfrm>
            <a:custGeom>
              <a:avLst/>
              <a:gdLst/>
              <a:ahLst/>
              <a:cxnLst/>
              <a:rect l="l" t="t" r="r" b="b"/>
              <a:pathLst>
                <a:path w="23028" h="4339" extrusionOk="0">
                  <a:moveTo>
                    <a:pt x="22975" y="1"/>
                  </a:moveTo>
                  <a:lnTo>
                    <a:pt x="0" y="4045"/>
                  </a:lnTo>
                  <a:lnTo>
                    <a:pt x="52" y="4338"/>
                  </a:lnTo>
                  <a:lnTo>
                    <a:pt x="23027" y="286"/>
                  </a:lnTo>
                  <a:lnTo>
                    <a:pt x="229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440337" y="2954081"/>
              <a:ext cx="709147" cy="133620"/>
            </a:xfrm>
            <a:custGeom>
              <a:avLst/>
              <a:gdLst/>
              <a:ahLst/>
              <a:cxnLst/>
              <a:rect l="l" t="t" r="r" b="b"/>
              <a:pathLst>
                <a:path w="23028" h="4339" extrusionOk="0">
                  <a:moveTo>
                    <a:pt x="22975" y="1"/>
                  </a:moveTo>
                  <a:lnTo>
                    <a:pt x="0" y="4053"/>
                  </a:lnTo>
                  <a:lnTo>
                    <a:pt x="52" y="4338"/>
                  </a:lnTo>
                  <a:lnTo>
                    <a:pt x="23027" y="295"/>
                  </a:lnTo>
                  <a:lnTo>
                    <a:pt x="2297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1"/>
            <p:cNvSpPr/>
            <p:nvPr/>
          </p:nvSpPr>
          <p:spPr>
            <a:xfrm>
              <a:off x="1132423" y="2867086"/>
              <a:ext cx="130663" cy="132542"/>
            </a:xfrm>
            <a:custGeom>
              <a:avLst/>
              <a:gdLst/>
              <a:ahLst/>
              <a:cxnLst/>
              <a:rect l="l" t="t" r="r" b="b"/>
              <a:pathLst>
                <a:path w="4243" h="4304" extrusionOk="0">
                  <a:moveTo>
                    <a:pt x="0" y="1"/>
                  </a:moveTo>
                  <a:lnTo>
                    <a:pt x="761" y="4303"/>
                  </a:lnTo>
                  <a:lnTo>
                    <a:pt x="4243" y="1469"/>
                  </a:lnTo>
                  <a:lnTo>
                    <a:pt x="0" y="1"/>
                  </a:lnTo>
                  <a:close/>
                </a:path>
              </a:pathLst>
            </a:custGeom>
            <a:solidFill>
              <a:srgbClr val="F2D6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1"/>
            <p:cNvSpPr/>
            <p:nvPr/>
          </p:nvSpPr>
          <p:spPr>
            <a:xfrm>
              <a:off x="1132423" y="2867086"/>
              <a:ext cx="130663" cy="78250"/>
            </a:xfrm>
            <a:custGeom>
              <a:avLst/>
              <a:gdLst/>
              <a:ahLst/>
              <a:cxnLst/>
              <a:rect l="l" t="t" r="r" b="b"/>
              <a:pathLst>
                <a:path w="4243" h="2541" extrusionOk="0">
                  <a:moveTo>
                    <a:pt x="0" y="1"/>
                  </a:moveTo>
                  <a:lnTo>
                    <a:pt x="450" y="2541"/>
                  </a:lnTo>
                  <a:cubicBezTo>
                    <a:pt x="1340" y="2454"/>
                    <a:pt x="2229" y="2385"/>
                    <a:pt x="3119" y="2385"/>
                  </a:cubicBezTo>
                  <a:lnTo>
                    <a:pt x="4243" y="1469"/>
                  </a:lnTo>
                  <a:lnTo>
                    <a:pt x="0" y="1"/>
                  </a:lnTo>
                  <a:close/>
                </a:path>
              </a:pathLst>
            </a:custGeom>
            <a:solidFill>
              <a:srgbClr val="E5C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1202667" y="2891568"/>
              <a:ext cx="60420" cy="61220"/>
            </a:xfrm>
            <a:custGeom>
              <a:avLst/>
              <a:gdLst/>
              <a:ahLst/>
              <a:cxnLst/>
              <a:rect l="l" t="t" r="r" b="b"/>
              <a:pathLst>
                <a:path w="1962" h="1988" extrusionOk="0">
                  <a:moveTo>
                    <a:pt x="0" y="0"/>
                  </a:moveTo>
                  <a:lnTo>
                    <a:pt x="355" y="1988"/>
                  </a:lnTo>
                  <a:lnTo>
                    <a:pt x="1962" y="67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1202913" y="2891568"/>
              <a:ext cx="60173" cy="49241"/>
            </a:xfrm>
            <a:custGeom>
              <a:avLst/>
              <a:gdLst/>
              <a:ahLst/>
              <a:cxnLst/>
              <a:rect l="l" t="t" r="r" b="b"/>
              <a:pathLst>
                <a:path w="1954" h="1599" extrusionOk="0">
                  <a:moveTo>
                    <a:pt x="1" y="0"/>
                  </a:moveTo>
                  <a:lnTo>
                    <a:pt x="286" y="1599"/>
                  </a:lnTo>
                  <a:cubicBezTo>
                    <a:pt x="468" y="1590"/>
                    <a:pt x="649" y="1590"/>
                    <a:pt x="839" y="1590"/>
                  </a:cubicBezTo>
                  <a:lnTo>
                    <a:pt x="1954" y="67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392173" y="2991867"/>
              <a:ext cx="56170" cy="138146"/>
            </a:xfrm>
            <a:custGeom>
              <a:avLst/>
              <a:gdLst/>
              <a:ahLst/>
              <a:cxnLst/>
              <a:rect l="l" t="t" r="r" b="b"/>
              <a:pathLst>
                <a:path w="1824" h="4486" extrusionOk="0">
                  <a:moveTo>
                    <a:pt x="1063" y="1"/>
                  </a:moveTo>
                  <a:lnTo>
                    <a:pt x="0" y="182"/>
                  </a:lnTo>
                  <a:lnTo>
                    <a:pt x="761" y="4485"/>
                  </a:lnTo>
                  <a:lnTo>
                    <a:pt x="1824" y="4304"/>
                  </a:lnTo>
                  <a:lnTo>
                    <a:pt x="1063" y="1"/>
                  </a:lnTo>
                  <a:close/>
                </a:path>
              </a:pathLst>
            </a:custGeom>
            <a:solidFill>
              <a:srgbClr val="F2D6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392173" y="2991620"/>
              <a:ext cx="47116" cy="94202"/>
            </a:xfrm>
            <a:custGeom>
              <a:avLst/>
              <a:gdLst/>
              <a:ahLst/>
              <a:cxnLst/>
              <a:rect l="l" t="t" r="r" b="b"/>
              <a:pathLst>
                <a:path w="1530" h="3059" extrusionOk="0">
                  <a:moveTo>
                    <a:pt x="1063" y="0"/>
                  </a:moveTo>
                  <a:lnTo>
                    <a:pt x="0" y="190"/>
                  </a:lnTo>
                  <a:lnTo>
                    <a:pt x="502" y="3059"/>
                  </a:lnTo>
                  <a:cubicBezTo>
                    <a:pt x="838" y="2912"/>
                    <a:pt x="1184" y="2774"/>
                    <a:pt x="1530" y="2636"/>
                  </a:cubicBezTo>
                  <a:lnTo>
                    <a:pt x="1063" y="0"/>
                  </a:lnTo>
                  <a:close/>
                </a:path>
              </a:pathLst>
            </a:custGeom>
            <a:solidFill>
              <a:srgbClr val="E5C5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342932" y="2997472"/>
              <a:ext cx="72676" cy="137500"/>
            </a:xfrm>
            <a:custGeom>
              <a:avLst/>
              <a:gdLst/>
              <a:ahLst/>
              <a:cxnLst/>
              <a:rect l="l" t="t" r="r" b="b"/>
              <a:pathLst>
                <a:path w="2360" h="4465" extrusionOk="0">
                  <a:moveTo>
                    <a:pt x="1599" y="0"/>
                  </a:moveTo>
                  <a:lnTo>
                    <a:pt x="761" y="147"/>
                  </a:lnTo>
                  <a:cubicBezTo>
                    <a:pt x="303" y="234"/>
                    <a:pt x="1" y="666"/>
                    <a:pt x="87" y="1115"/>
                  </a:cubicBezTo>
                  <a:lnTo>
                    <a:pt x="554" y="3776"/>
                  </a:lnTo>
                  <a:cubicBezTo>
                    <a:pt x="623" y="4181"/>
                    <a:pt x="969" y="4465"/>
                    <a:pt x="1365" y="4465"/>
                  </a:cubicBezTo>
                  <a:cubicBezTo>
                    <a:pt x="1417" y="4465"/>
                    <a:pt x="1469" y="4460"/>
                    <a:pt x="1522" y="4450"/>
                  </a:cubicBezTo>
                  <a:lnTo>
                    <a:pt x="2360" y="4303"/>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344287" y="2997472"/>
              <a:ext cx="63345" cy="111262"/>
            </a:xfrm>
            <a:custGeom>
              <a:avLst/>
              <a:gdLst/>
              <a:ahLst/>
              <a:cxnLst/>
              <a:rect l="l" t="t" r="r" b="b"/>
              <a:pathLst>
                <a:path w="2057" h="3613" extrusionOk="0">
                  <a:moveTo>
                    <a:pt x="1555" y="0"/>
                  </a:moveTo>
                  <a:lnTo>
                    <a:pt x="1270" y="52"/>
                  </a:lnTo>
                  <a:cubicBezTo>
                    <a:pt x="510" y="182"/>
                    <a:pt x="0" y="908"/>
                    <a:pt x="138" y="1668"/>
                  </a:cubicBezTo>
                  <a:lnTo>
                    <a:pt x="406" y="3232"/>
                  </a:lnTo>
                  <a:cubicBezTo>
                    <a:pt x="432" y="3361"/>
                    <a:pt x="475" y="3491"/>
                    <a:pt x="536" y="3612"/>
                  </a:cubicBezTo>
                  <a:cubicBezTo>
                    <a:pt x="1037" y="3344"/>
                    <a:pt x="1547" y="3102"/>
                    <a:pt x="2057" y="2878"/>
                  </a:cubicBezTo>
                  <a:lnTo>
                    <a:pt x="15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lassroom Rules Infographics by Slidesgo">
  <a:themeElements>
    <a:clrScheme name="Simple Light">
      <a:dk1>
        <a:srgbClr val="000000"/>
      </a:dk1>
      <a:lt1>
        <a:srgbClr val="FFFFFF"/>
      </a:lt1>
      <a:dk2>
        <a:srgbClr val="FFBF3E"/>
      </a:dk2>
      <a:lt2>
        <a:srgbClr val="E97B11"/>
      </a:lt2>
      <a:accent1>
        <a:srgbClr val="E27AA5"/>
      </a:accent1>
      <a:accent2>
        <a:srgbClr val="D54873"/>
      </a:accent2>
      <a:accent3>
        <a:srgbClr val="60C5A8"/>
      </a:accent3>
      <a:accent4>
        <a:srgbClr val="137A86"/>
      </a:accent4>
      <a:accent5>
        <a:srgbClr val="FFFFFF"/>
      </a:accent5>
      <a:accent6>
        <a:srgbClr val="FFFFFF"/>
      </a:accent6>
      <a:hlink>
        <a:srgbClr val="2828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542</Words>
  <Application>Microsoft Office PowerPoint</Application>
  <PresentationFormat>Presentación en pantalla (16:9)</PresentationFormat>
  <Paragraphs>37</Paragraphs>
  <Slides>9</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Roboto</vt:lpstr>
      <vt:lpstr>Fira Sans Extra Condensed Medium</vt:lpstr>
      <vt:lpstr>Fira Sans Extra Condensed</vt:lpstr>
      <vt:lpstr>Classroom Rules Infographics by Slidesgo</vt:lpstr>
      <vt:lpstr>The Future of Empirical Methods in  Software Engineering</vt:lpstr>
      <vt:lpstr>El artículo explora varios temas clave en la evolución de los métodos empíricos en la ingeniería de software.</vt:lpstr>
      <vt:lpstr>Importancia de los Métodos Empíricos</vt:lpstr>
      <vt:lpstr>Evolución de los Métodos Empíricos</vt:lpstr>
      <vt:lpstr>Colaboración entre Academia e Industria </vt:lpstr>
      <vt:lpstr>Desafíos Futuros</vt:lpstr>
      <vt:lpstr>Recomendaciones para la Investigación Futura</vt:lpstr>
      <vt:lpstr>Preguntas</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Darcye Guerrero</dc:creator>
  <cp:lastModifiedBy>ANDRADE SALAZAR, MARTIN JOSUE</cp:lastModifiedBy>
  <cp:revision>2</cp:revision>
  <dcterms:modified xsi:type="dcterms:W3CDTF">2024-09-03T19:41:16Z</dcterms:modified>
</cp:coreProperties>
</file>