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79685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9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3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8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770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2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0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4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3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46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1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449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743E6-26D5-2E54-32C1-5683487D7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9008" y="1882193"/>
            <a:ext cx="7035553" cy="1825096"/>
          </a:xfrm>
        </p:spPr>
        <p:txBody>
          <a:bodyPr/>
          <a:lstStyle/>
          <a:p>
            <a:r>
              <a:rPr lang="es-MX" dirty="0"/>
              <a:t>  andom fo  est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DA72DF-5A80-BAE2-9D6E-4B9A2C077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074" y="4389209"/>
            <a:ext cx="4132555" cy="84683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MX" dirty="0"/>
              <a:t>Lic. Martín Josué Andrade Salazar</a:t>
            </a:r>
          </a:p>
          <a:p>
            <a:pPr algn="just"/>
            <a:r>
              <a:rPr lang="es-MX" dirty="0"/>
              <a:t>219737144</a:t>
            </a:r>
          </a:p>
          <a:p>
            <a:pPr algn="just"/>
            <a:r>
              <a:rPr lang="es-MX" dirty="0"/>
              <a:t>Maestría en Ingeniería de Software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43ACA3-A758-960E-BC6A-1F50C066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799" y="2794741"/>
            <a:ext cx="659249" cy="6592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E6E3004-7ABD-F184-97AC-0DB0F8FE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778" y="2794741"/>
            <a:ext cx="659249" cy="6592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A41155-42C0-F9C8-85B7-9499A761F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513" y="4595505"/>
            <a:ext cx="771351" cy="104756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97C7A8D-0B37-74AE-5C42-12CD84FD5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299" y="1200979"/>
            <a:ext cx="1333500" cy="84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8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07497-C13E-99FE-209E-A3182306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49589F-683E-980C-490D-9B0AC4B1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s-MX" b="1" dirty="0"/>
              <a:t>Autores: </a:t>
            </a:r>
            <a:r>
              <a:rPr lang="es-MX" dirty="0"/>
              <a:t>Leo Breiman y Adele Cutler – Universidad de California (2001)</a:t>
            </a:r>
          </a:p>
          <a:p>
            <a:pPr algn="just">
              <a:buFontTx/>
              <a:buChar char="-"/>
            </a:pPr>
            <a:r>
              <a:rPr lang="es-MX" dirty="0"/>
              <a:t>Previo a esto, los árboles de decisión ya se utilizaban ampliamente, solo que se ajustaban acorde a los datos de entrenamiento.</a:t>
            </a:r>
          </a:p>
          <a:p>
            <a:pPr algn="just">
              <a:buFontTx/>
              <a:buChar char="-"/>
            </a:pPr>
            <a:r>
              <a:rPr lang="es-MX" dirty="0"/>
              <a:t>Breiman y Cutler mejoraron esta metodología introduciendo la aleatorización tanto en las muestras de datos como en las características, lo que llevó a la creación de Random Forest.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CF232B-BE11-23FF-20D4-1A8A65010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980" y="4248349"/>
            <a:ext cx="2438801" cy="21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1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89A16-C2EC-5363-423B-A0FC2098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Descripcion de Random Forest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DAEF61-8156-61F8-ABA8-1D92C145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b="1" dirty="0"/>
              <a:t>Random Forest</a:t>
            </a:r>
            <a:r>
              <a:rPr lang="es-MX" dirty="0"/>
              <a:t> es un algoritmo de aprendizaje supervisado que puede utilizarse tanto para problemas de clasificación como de regresión. </a:t>
            </a:r>
          </a:p>
          <a:p>
            <a:pPr algn="just"/>
            <a:r>
              <a:rPr lang="es-MX" dirty="0"/>
              <a:t>Se presentó como una mejora de los árboles de decisión. </a:t>
            </a:r>
          </a:p>
          <a:p>
            <a:pPr algn="just"/>
            <a:r>
              <a:rPr lang="es-MX" dirty="0"/>
              <a:t>La idea central es crear un "bosque" de árboles de decisión, donde cada árbol contribuye a la predicción final.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36E080-321D-747E-356C-D6CD72597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356" y="4278488"/>
            <a:ext cx="2040467" cy="204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7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9E14E-3F97-20D9-0B69-C922201A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Componentes Random Forest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CEDCAA-B487-2F2A-5039-9DF123BC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MX" dirty="0"/>
              <a:t>Componentes:</a:t>
            </a:r>
          </a:p>
          <a:p>
            <a:pPr lvl="1" algn="just"/>
            <a:r>
              <a:rPr lang="es-MX" dirty="0"/>
              <a:t>Bagging (Bootstrap Aggregating): Random Forest se basa en la técnica de bagging, donde se toman muestras aleatorias con reemplazo del conjunto de datos para entrenar cada árbol. Esto introduce variabilidad y evita que los árboles se vuelvan muy parecidos.</a:t>
            </a:r>
          </a:p>
          <a:p>
            <a:pPr lvl="1" algn="just"/>
            <a:r>
              <a:rPr lang="es-MX" dirty="0"/>
              <a:t>Subconjuntos aleatorios de características: Además de seleccionar una muestra aleatoria de los datos, el algoritmo selecciona aleatoriamente un subconjunto de características para cada división del árbol. Esto mejora la diversidad de los árboles y evita el sobreajuste.</a:t>
            </a:r>
          </a:p>
          <a:p>
            <a:pPr lvl="1" algn="just"/>
            <a:r>
              <a:rPr lang="es-MX" dirty="0"/>
              <a:t>Árboles de decisión: Cada árbol en el bosque es un árbol de decisión simple, entrenado en una muestra aleatoria de los datos y características. Estos árboles son menos profundos, ya que no necesitan ajustarse perfectamente a los datos.</a:t>
            </a:r>
          </a:p>
          <a:p>
            <a:pPr lvl="1" algn="just"/>
            <a:r>
              <a:rPr lang="es-MX" dirty="0"/>
              <a:t>Predicción agregada: En problemas de clasificación, cada árbol emite un voto sobre la clase, y la clase con más votos es la predicción final. En problemas de regresión, se toma el promedio de las predicciones de todos los árboles.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106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68910-FF9D-3C31-6050-DA38EB6E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de Random Forest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821BFC-6790-7F2C-744D-8B2FFC41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Robustez</a:t>
            </a:r>
            <a:r>
              <a:rPr lang="es-MX" dirty="0"/>
              <a:t>: Reduce el riesgo de sobreajuste que puede ocurrir en los árboles de decisión individuales.</a:t>
            </a:r>
          </a:p>
          <a:p>
            <a:r>
              <a:rPr lang="es-MX" b="1" dirty="0"/>
              <a:t>Manejo de datos faltantes</a:t>
            </a:r>
            <a:r>
              <a:rPr lang="es-MX" dirty="0"/>
              <a:t>: Puede manejar datos faltantes de manera eficiente.</a:t>
            </a:r>
          </a:p>
          <a:p>
            <a:r>
              <a:rPr lang="es-MX" b="1" dirty="0"/>
              <a:t>Capacidad para trabajar con grandes conjuntos de datos</a:t>
            </a:r>
            <a:r>
              <a:rPr lang="es-MX" dirty="0"/>
              <a:t>: Es eficaz en escenarios con grandes volúmenes de datos y características.</a:t>
            </a:r>
          </a:p>
          <a:p>
            <a:r>
              <a:rPr lang="es-MX" b="1" dirty="0"/>
              <a:t>Importancia de variables</a:t>
            </a:r>
            <a:r>
              <a:rPr lang="es-MX" dirty="0"/>
              <a:t>: El algoritmo calcula automáticamente la importancia de cada variable para la predicción, lo que es útil para comprender los factores más relevantes en el modelo.</a:t>
            </a:r>
          </a:p>
        </p:txBody>
      </p:sp>
    </p:spTree>
    <p:extLst>
      <p:ext uri="{BB962C8B-B14F-4D97-AF65-F5344CB8AC3E}">
        <p14:creationId xmlns:p14="http://schemas.microsoft.com/office/powerpoint/2010/main" val="290014387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93</TotalTime>
  <Words>407</Words>
  <Application>Microsoft Macintosh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Franklin Gothic Book</vt:lpstr>
      <vt:lpstr>Recorte</vt:lpstr>
      <vt:lpstr>  andom fo  est</vt:lpstr>
      <vt:lpstr>Historia</vt:lpstr>
      <vt:lpstr>Descripcion de Random Forest</vt:lpstr>
      <vt:lpstr>Componentes Random Forest</vt:lpstr>
      <vt:lpstr>Ventajas de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KingGhidorah 01</dc:creator>
  <cp:lastModifiedBy>KingGhidorah 01</cp:lastModifiedBy>
  <cp:revision>3</cp:revision>
  <dcterms:created xsi:type="dcterms:W3CDTF">2024-10-16T14:34:32Z</dcterms:created>
  <dcterms:modified xsi:type="dcterms:W3CDTF">2024-10-16T16:07:42Z</dcterms:modified>
</cp:coreProperties>
</file>