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sldIdLst>
    <p:sldId id="256" r:id="rId2"/>
    <p:sldId id="260" r:id="rId3"/>
    <p:sldId id="257" r:id="rId4"/>
    <p:sldId id="258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5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5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2B41A-904A-482B-8E43-C8DFA316CA8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4F73E6-5C22-4A03-BC66-56EB29856CB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Es un </a:t>
          </a:r>
          <a:r>
            <a:rPr lang="es-MX" b="1" dirty="0">
              <a:solidFill>
                <a:schemeClr val="accent6"/>
              </a:solidFill>
            </a:rPr>
            <a:t>estilo de comunicación escrito y oral </a:t>
          </a:r>
          <a:r>
            <a:rPr lang="es-MX" dirty="0"/>
            <a:t>que se utiliza en entornos educativos y científicos para expresar ideas complejas de manera clara, precisa y formal. </a:t>
          </a:r>
          <a:endParaRPr lang="en-US" dirty="0"/>
        </a:p>
      </dgm:t>
    </dgm:pt>
    <dgm:pt modelId="{28F0C0C4-2D1B-4D93-9340-25E993A935A6}" type="parTrans" cxnId="{EFDDA7C1-9EC4-4B65-BC0E-6CC13A75BBDF}">
      <dgm:prSet/>
      <dgm:spPr/>
      <dgm:t>
        <a:bodyPr/>
        <a:lstStyle/>
        <a:p>
          <a:endParaRPr lang="en-US"/>
        </a:p>
      </dgm:t>
    </dgm:pt>
    <dgm:pt modelId="{B7CAF68E-5807-4FA8-9B0C-4E16D07789D8}" type="sibTrans" cxnId="{EFDDA7C1-9EC4-4B65-BC0E-6CC13A75BBDF}">
      <dgm:prSet/>
      <dgm:spPr/>
      <dgm:t>
        <a:bodyPr/>
        <a:lstStyle/>
        <a:p>
          <a:endParaRPr lang="en-US"/>
        </a:p>
      </dgm:t>
    </dgm:pt>
    <dgm:pt modelId="{6B722174-D5D0-4E33-9607-6CEA1CEF6D1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Se caracteriza por su </a:t>
          </a:r>
          <a:r>
            <a:rPr lang="es-MX" b="1" dirty="0">
              <a:solidFill>
                <a:schemeClr val="accent6"/>
              </a:solidFill>
            </a:rPr>
            <a:t>objetividad, estructura lógica y el uso de un vocabulario técnico y especializado</a:t>
          </a:r>
          <a:r>
            <a:rPr lang="es-MX" dirty="0"/>
            <a:t>, adecuado para la disciplina en la que se aplica.</a:t>
          </a:r>
          <a:endParaRPr lang="en-US" dirty="0"/>
        </a:p>
      </dgm:t>
    </dgm:pt>
    <dgm:pt modelId="{6AEFF42D-DD48-4AAE-9C84-012923FC8734}" type="parTrans" cxnId="{EE5B8954-56CE-4E29-9C2E-4319B3413540}">
      <dgm:prSet/>
      <dgm:spPr/>
      <dgm:t>
        <a:bodyPr/>
        <a:lstStyle/>
        <a:p>
          <a:endParaRPr lang="en-US"/>
        </a:p>
      </dgm:t>
    </dgm:pt>
    <dgm:pt modelId="{8A04CD6F-B90B-476D-8220-187827244192}" type="sibTrans" cxnId="{EE5B8954-56CE-4E29-9C2E-4319B3413540}">
      <dgm:prSet/>
      <dgm:spPr/>
      <dgm:t>
        <a:bodyPr/>
        <a:lstStyle/>
        <a:p>
          <a:endParaRPr lang="en-US"/>
        </a:p>
      </dgm:t>
    </dgm:pt>
    <dgm:pt modelId="{4BA37426-8063-4965-A3A4-447EA7AB3B93}" type="pres">
      <dgm:prSet presAssocID="{4F82B41A-904A-482B-8E43-C8DFA316CA87}" presName="root" presStyleCnt="0">
        <dgm:presLayoutVars>
          <dgm:dir/>
          <dgm:resizeHandles val="exact"/>
        </dgm:presLayoutVars>
      </dgm:prSet>
      <dgm:spPr/>
    </dgm:pt>
    <dgm:pt modelId="{3141B4D3-02DD-4FD4-AF9E-CA46DE7F6550}" type="pres">
      <dgm:prSet presAssocID="{A94F73E6-5C22-4A03-BC66-56EB29856CB8}" presName="compNode" presStyleCnt="0"/>
      <dgm:spPr/>
    </dgm:pt>
    <dgm:pt modelId="{BA3607A9-D780-46D6-8B97-83D0B4169297}" type="pres">
      <dgm:prSet presAssocID="{A94F73E6-5C22-4A03-BC66-56EB29856CB8}" presName="bgRect" presStyleLbl="bgShp" presStyleIdx="0" presStyleCnt="2"/>
      <dgm:spPr/>
    </dgm:pt>
    <dgm:pt modelId="{C7B3E96A-B595-45AB-B008-5A908E4C08A8}" type="pres">
      <dgm:prSet presAssocID="{A94F73E6-5C22-4A03-BC66-56EB29856C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4FB9FC62-EB90-4813-9F33-5AD349720A16}" type="pres">
      <dgm:prSet presAssocID="{A94F73E6-5C22-4A03-BC66-56EB29856CB8}" presName="spaceRect" presStyleCnt="0"/>
      <dgm:spPr/>
    </dgm:pt>
    <dgm:pt modelId="{85F2F740-233A-4E26-A3D4-310383C8A21C}" type="pres">
      <dgm:prSet presAssocID="{A94F73E6-5C22-4A03-BC66-56EB29856CB8}" presName="parTx" presStyleLbl="revTx" presStyleIdx="0" presStyleCnt="2">
        <dgm:presLayoutVars>
          <dgm:chMax val="0"/>
          <dgm:chPref val="0"/>
        </dgm:presLayoutVars>
      </dgm:prSet>
      <dgm:spPr/>
    </dgm:pt>
    <dgm:pt modelId="{39EC0759-FBF7-48A4-BAFE-D457D885FBA7}" type="pres">
      <dgm:prSet presAssocID="{B7CAF68E-5807-4FA8-9B0C-4E16D07789D8}" presName="sibTrans" presStyleCnt="0"/>
      <dgm:spPr/>
    </dgm:pt>
    <dgm:pt modelId="{2996BE98-A572-4BD6-A447-65A6426858BD}" type="pres">
      <dgm:prSet presAssocID="{6B722174-D5D0-4E33-9607-6CEA1CEF6D18}" presName="compNode" presStyleCnt="0"/>
      <dgm:spPr/>
    </dgm:pt>
    <dgm:pt modelId="{46F3453C-15E2-47CE-A8B1-195B3AC52234}" type="pres">
      <dgm:prSet presAssocID="{6B722174-D5D0-4E33-9607-6CEA1CEF6D18}" presName="bgRect" presStyleLbl="bgShp" presStyleIdx="1" presStyleCnt="2"/>
      <dgm:spPr/>
    </dgm:pt>
    <dgm:pt modelId="{6C20454C-AE25-4243-99D4-F02A22DB3B42}" type="pres">
      <dgm:prSet presAssocID="{6B722174-D5D0-4E33-9607-6CEA1CEF6D1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66FC62F-B3EA-4842-90E7-616366F87422}" type="pres">
      <dgm:prSet presAssocID="{6B722174-D5D0-4E33-9607-6CEA1CEF6D18}" presName="spaceRect" presStyleCnt="0"/>
      <dgm:spPr/>
    </dgm:pt>
    <dgm:pt modelId="{331AE188-9EAC-47A7-84C3-5787693456A2}" type="pres">
      <dgm:prSet presAssocID="{6B722174-D5D0-4E33-9607-6CEA1CEF6D1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C8E7B33-6544-4127-AE48-036D4C7D9890}" type="presOf" srcId="{A94F73E6-5C22-4A03-BC66-56EB29856CB8}" destId="{85F2F740-233A-4E26-A3D4-310383C8A21C}" srcOrd="0" destOrd="0" presId="urn:microsoft.com/office/officeart/2018/2/layout/IconVerticalSolidList"/>
    <dgm:cxn modelId="{EE5B8954-56CE-4E29-9C2E-4319B3413540}" srcId="{4F82B41A-904A-482B-8E43-C8DFA316CA87}" destId="{6B722174-D5D0-4E33-9607-6CEA1CEF6D18}" srcOrd="1" destOrd="0" parTransId="{6AEFF42D-DD48-4AAE-9C84-012923FC8734}" sibTransId="{8A04CD6F-B90B-476D-8220-187827244192}"/>
    <dgm:cxn modelId="{FFA97B76-34BC-4197-B7B0-D47BFD6106EF}" type="presOf" srcId="{6B722174-D5D0-4E33-9607-6CEA1CEF6D18}" destId="{331AE188-9EAC-47A7-84C3-5787693456A2}" srcOrd="0" destOrd="0" presId="urn:microsoft.com/office/officeart/2018/2/layout/IconVerticalSolidList"/>
    <dgm:cxn modelId="{EFDDA7C1-9EC4-4B65-BC0E-6CC13A75BBDF}" srcId="{4F82B41A-904A-482B-8E43-C8DFA316CA87}" destId="{A94F73E6-5C22-4A03-BC66-56EB29856CB8}" srcOrd="0" destOrd="0" parTransId="{28F0C0C4-2D1B-4D93-9340-25E993A935A6}" sibTransId="{B7CAF68E-5807-4FA8-9B0C-4E16D07789D8}"/>
    <dgm:cxn modelId="{7134C4E1-9465-4136-AC67-950BDC14EE30}" type="presOf" srcId="{4F82B41A-904A-482B-8E43-C8DFA316CA87}" destId="{4BA37426-8063-4965-A3A4-447EA7AB3B93}" srcOrd="0" destOrd="0" presId="urn:microsoft.com/office/officeart/2018/2/layout/IconVerticalSolidList"/>
    <dgm:cxn modelId="{321A6FFB-62DA-44F1-823F-8E23EBEE94E7}" type="presParOf" srcId="{4BA37426-8063-4965-A3A4-447EA7AB3B93}" destId="{3141B4D3-02DD-4FD4-AF9E-CA46DE7F6550}" srcOrd="0" destOrd="0" presId="urn:microsoft.com/office/officeart/2018/2/layout/IconVerticalSolidList"/>
    <dgm:cxn modelId="{270B8417-BCEB-40DC-8575-D599DFE825E0}" type="presParOf" srcId="{3141B4D3-02DD-4FD4-AF9E-CA46DE7F6550}" destId="{BA3607A9-D780-46D6-8B97-83D0B4169297}" srcOrd="0" destOrd="0" presId="urn:microsoft.com/office/officeart/2018/2/layout/IconVerticalSolidList"/>
    <dgm:cxn modelId="{92F7CDFF-BD6B-47C1-B985-9690DF9DAF33}" type="presParOf" srcId="{3141B4D3-02DD-4FD4-AF9E-CA46DE7F6550}" destId="{C7B3E96A-B595-45AB-B008-5A908E4C08A8}" srcOrd="1" destOrd="0" presId="urn:microsoft.com/office/officeart/2018/2/layout/IconVerticalSolidList"/>
    <dgm:cxn modelId="{D1BD3925-6B0A-42CA-A140-9E0D73FC37F2}" type="presParOf" srcId="{3141B4D3-02DD-4FD4-AF9E-CA46DE7F6550}" destId="{4FB9FC62-EB90-4813-9F33-5AD349720A16}" srcOrd="2" destOrd="0" presId="urn:microsoft.com/office/officeart/2018/2/layout/IconVerticalSolidList"/>
    <dgm:cxn modelId="{D8C94FED-46E5-43D4-BB22-92B9959EF9E4}" type="presParOf" srcId="{3141B4D3-02DD-4FD4-AF9E-CA46DE7F6550}" destId="{85F2F740-233A-4E26-A3D4-310383C8A21C}" srcOrd="3" destOrd="0" presId="urn:microsoft.com/office/officeart/2018/2/layout/IconVerticalSolidList"/>
    <dgm:cxn modelId="{89C6E7F7-7DBB-4DEA-94B0-E82874963F75}" type="presParOf" srcId="{4BA37426-8063-4965-A3A4-447EA7AB3B93}" destId="{39EC0759-FBF7-48A4-BAFE-D457D885FBA7}" srcOrd="1" destOrd="0" presId="urn:microsoft.com/office/officeart/2018/2/layout/IconVerticalSolidList"/>
    <dgm:cxn modelId="{FFE3335B-C306-4973-A483-7540884F92F4}" type="presParOf" srcId="{4BA37426-8063-4965-A3A4-447EA7AB3B93}" destId="{2996BE98-A572-4BD6-A447-65A6426858BD}" srcOrd="2" destOrd="0" presId="urn:microsoft.com/office/officeart/2018/2/layout/IconVerticalSolidList"/>
    <dgm:cxn modelId="{B170DA9E-561E-4F62-90A6-EEC0BA1BA71B}" type="presParOf" srcId="{2996BE98-A572-4BD6-A447-65A6426858BD}" destId="{46F3453C-15E2-47CE-A8B1-195B3AC52234}" srcOrd="0" destOrd="0" presId="urn:microsoft.com/office/officeart/2018/2/layout/IconVerticalSolidList"/>
    <dgm:cxn modelId="{A6B57C64-CE79-4CEC-9FDB-3FC0099FEE7D}" type="presParOf" srcId="{2996BE98-A572-4BD6-A447-65A6426858BD}" destId="{6C20454C-AE25-4243-99D4-F02A22DB3B42}" srcOrd="1" destOrd="0" presId="urn:microsoft.com/office/officeart/2018/2/layout/IconVerticalSolidList"/>
    <dgm:cxn modelId="{E7F949B0-F459-4EB8-8366-543D7EDC016A}" type="presParOf" srcId="{2996BE98-A572-4BD6-A447-65A6426858BD}" destId="{866FC62F-B3EA-4842-90E7-616366F87422}" srcOrd="2" destOrd="0" presId="urn:microsoft.com/office/officeart/2018/2/layout/IconVerticalSolidList"/>
    <dgm:cxn modelId="{473AF0C9-1AC4-44DF-95A6-EDAA2E4A4F1B}" type="presParOf" srcId="{2996BE98-A572-4BD6-A447-65A6426858BD}" destId="{331AE188-9EAC-47A7-84C3-5787693456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3945D0B-7340-4F25-A061-C3881313B0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8EBF76-4AAA-4EFF-B5B9-379D8D31000C}">
      <dgm:prSet/>
      <dgm:spPr/>
      <dgm:t>
        <a:bodyPr/>
        <a:lstStyle/>
        <a:p>
          <a:r>
            <a:rPr lang="es-MX" b="1" dirty="0">
              <a:solidFill>
                <a:srgbClr val="0070C0"/>
              </a:solidFill>
            </a:rPr>
            <a:t>Consistencia</a:t>
          </a:r>
        </a:p>
        <a:p>
          <a:r>
            <a:rPr lang="es-MX" dirty="0"/>
            <a:t>Usar de manera consistente el estilo de citación seleccionado (APA, Harvard, etc.).</a:t>
          </a:r>
          <a:endParaRPr lang="en-US" dirty="0"/>
        </a:p>
      </dgm:t>
    </dgm:pt>
    <dgm:pt modelId="{556A563F-F873-4CD7-AEED-FCE0E4F14419}" type="parTrans" cxnId="{F76E01DF-A134-4EE5-8256-58C73E8E65B8}">
      <dgm:prSet/>
      <dgm:spPr/>
      <dgm:t>
        <a:bodyPr/>
        <a:lstStyle/>
        <a:p>
          <a:endParaRPr lang="en-US"/>
        </a:p>
      </dgm:t>
    </dgm:pt>
    <dgm:pt modelId="{B15795ED-F434-4481-BC39-00E4657422E7}" type="sibTrans" cxnId="{F76E01DF-A134-4EE5-8256-58C73E8E65B8}">
      <dgm:prSet/>
      <dgm:spPr/>
      <dgm:t>
        <a:bodyPr/>
        <a:lstStyle/>
        <a:p>
          <a:endParaRPr lang="en-US"/>
        </a:p>
      </dgm:t>
    </dgm:pt>
    <dgm:pt modelId="{675097BC-EF60-4FC0-9FAC-F061CF2484AC}">
      <dgm:prSet/>
      <dgm:spPr/>
      <dgm:t>
        <a:bodyPr/>
        <a:lstStyle/>
        <a:p>
          <a:r>
            <a:rPr lang="es-MX" b="1" dirty="0">
              <a:solidFill>
                <a:srgbClr val="002060"/>
              </a:solidFill>
            </a:rPr>
            <a:t>Integración de Citas</a:t>
          </a:r>
        </a:p>
        <a:p>
          <a:r>
            <a:rPr lang="es-MX" dirty="0"/>
            <a:t>Citar de forma integrada en el texto, asegurando que cada cita respalde y se integre con fluidez en el argumento.</a:t>
          </a:r>
          <a:endParaRPr lang="en-US" dirty="0"/>
        </a:p>
      </dgm:t>
    </dgm:pt>
    <dgm:pt modelId="{79BAA9C7-76CE-4C3E-A47B-A206C2E1562F}" type="parTrans" cxnId="{295AFF0D-F115-472E-941C-078D08CB56D4}">
      <dgm:prSet/>
      <dgm:spPr/>
      <dgm:t>
        <a:bodyPr/>
        <a:lstStyle/>
        <a:p>
          <a:endParaRPr lang="en-US"/>
        </a:p>
      </dgm:t>
    </dgm:pt>
    <dgm:pt modelId="{F7C346E3-0381-470F-AE38-8EAF4020852E}" type="sibTrans" cxnId="{295AFF0D-F115-472E-941C-078D08CB56D4}">
      <dgm:prSet/>
      <dgm:spPr/>
      <dgm:t>
        <a:bodyPr/>
        <a:lstStyle/>
        <a:p>
          <a:endParaRPr lang="en-US"/>
        </a:p>
      </dgm:t>
    </dgm:pt>
    <dgm:pt modelId="{6E4CA86D-14D7-4A8D-870B-963F545B0862}" type="pres">
      <dgm:prSet presAssocID="{93945D0B-7340-4F25-A061-C3881313B0E1}" presName="root" presStyleCnt="0">
        <dgm:presLayoutVars>
          <dgm:dir/>
          <dgm:resizeHandles val="exact"/>
        </dgm:presLayoutVars>
      </dgm:prSet>
      <dgm:spPr/>
    </dgm:pt>
    <dgm:pt modelId="{4372C37E-4738-49A6-8370-212EBF16BFBF}" type="pres">
      <dgm:prSet presAssocID="{9E8EBF76-4AAA-4EFF-B5B9-379D8D31000C}" presName="compNode" presStyleCnt="0"/>
      <dgm:spPr/>
    </dgm:pt>
    <dgm:pt modelId="{BE13C246-4CC4-4B6D-B5A2-2ECB8E2017B9}" type="pres">
      <dgm:prSet presAssocID="{9E8EBF76-4AAA-4EFF-B5B9-379D8D31000C}" presName="bgRect" presStyleLbl="bgShp" presStyleIdx="0" presStyleCnt="2"/>
      <dgm:spPr/>
    </dgm:pt>
    <dgm:pt modelId="{4DE5B35A-574A-42D4-9641-F0D1915FB2A9}" type="pres">
      <dgm:prSet presAssocID="{9E8EBF76-4AAA-4EFF-B5B9-379D8D3100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FCAD78D4-E34C-44BD-B348-A5CBC9309475}" type="pres">
      <dgm:prSet presAssocID="{9E8EBF76-4AAA-4EFF-B5B9-379D8D31000C}" presName="spaceRect" presStyleCnt="0"/>
      <dgm:spPr/>
    </dgm:pt>
    <dgm:pt modelId="{69ED6458-AE7F-4AB7-ADD5-9716ED25FF98}" type="pres">
      <dgm:prSet presAssocID="{9E8EBF76-4AAA-4EFF-B5B9-379D8D31000C}" presName="parTx" presStyleLbl="revTx" presStyleIdx="0" presStyleCnt="2">
        <dgm:presLayoutVars>
          <dgm:chMax val="0"/>
          <dgm:chPref val="0"/>
        </dgm:presLayoutVars>
      </dgm:prSet>
      <dgm:spPr/>
    </dgm:pt>
    <dgm:pt modelId="{D46EC651-F94A-4A74-940E-91136232777E}" type="pres">
      <dgm:prSet presAssocID="{B15795ED-F434-4481-BC39-00E4657422E7}" presName="sibTrans" presStyleCnt="0"/>
      <dgm:spPr/>
    </dgm:pt>
    <dgm:pt modelId="{33F2994A-9287-4FFA-8F74-B874FC8F292A}" type="pres">
      <dgm:prSet presAssocID="{675097BC-EF60-4FC0-9FAC-F061CF2484AC}" presName="compNode" presStyleCnt="0"/>
      <dgm:spPr/>
    </dgm:pt>
    <dgm:pt modelId="{E577EC34-5611-4F6C-8C9A-434B370D9334}" type="pres">
      <dgm:prSet presAssocID="{675097BC-EF60-4FC0-9FAC-F061CF2484AC}" presName="bgRect" presStyleLbl="bgShp" presStyleIdx="1" presStyleCnt="2"/>
      <dgm:spPr/>
    </dgm:pt>
    <dgm:pt modelId="{774B906A-FB66-4402-ADE6-55509CD76685}" type="pres">
      <dgm:prSet presAssocID="{675097BC-EF60-4FC0-9FAC-F061CF2484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00ABCF64-817D-436A-B51D-9BCF8818C5F7}" type="pres">
      <dgm:prSet presAssocID="{675097BC-EF60-4FC0-9FAC-F061CF2484AC}" presName="spaceRect" presStyleCnt="0"/>
      <dgm:spPr/>
    </dgm:pt>
    <dgm:pt modelId="{8D01746A-62FA-4836-9FBC-E929EFFDA48E}" type="pres">
      <dgm:prSet presAssocID="{675097BC-EF60-4FC0-9FAC-F061CF2484A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95AFF0D-F115-472E-941C-078D08CB56D4}" srcId="{93945D0B-7340-4F25-A061-C3881313B0E1}" destId="{675097BC-EF60-4FC0-9FAC-F061CF2484AC}" srcOrd="1" destOrd="0" parTransId="{79BAA9C7-76CE-4C3E-A47B-A206C2E1562F}" sibTransId="{F7C346E3-0381-470F-AE38-8EAF4020852E}"/>
    <dgm:cxn modelId="{187DBA40-CFE7-4169-8B53-3CD0B5A4C3CE}" type="presOf" srcId="{9E8EBF76-4AAA-4EFF-B5B9-379D8D31000C}" destId="{69ED6458-AE7F-4AB7-ADD5-9716ED25FF98}" srcOrd="0" destOrd="0" presId="urn:microsoft.com/office/officeart/2018/2/layout/IconVerticalSolidList"/>
    <dgm:cxn modelId="{5AF96484-FA6A-477C-8960-C53C1B8A251E}" type="presOf" srcId="{675097BC-EF60-4FC0-9FAC-F061CF2484AC}" destId="{8D01746A-62FA-4836-9FBC-E929EFFDA48E}" srcOrd="0" destOrd="0" presId="urn:microsoft.com/office/officeart/2018/2/layout/IconVerticalSolidList"/>
    <dgm:cxn modelId="{CB6DB8B8-383C-4125-B5DB-1E15E28EB755}" type="presOf" srcId="{93945D0B-7340-4F25-A061-C3881313B0E1}" destId="{6E4CA86D-14D7-4A8D-870B-963F545B0862}" srcOrd="0" destOrd="0" presId="urn:microsoft.com/office/officeart/2018/2/layout/IconVerticalSolidList"/>
    <dgm:cxn modelId="{F76E01DF-A134-4EE5-8256-58C73E8E65B8}" srcId="{93945D0B-7340-4F25-A061-C3881313B0E1}" destId="{9E8EBF76-4AAA-4EFF-B5B9-379D8D31000C}" srcOrd="0" destOrd="0" parTransId="{556A563F-F873-4CD7-AEED-FCE0E4F14419}" sibTransId="{B15795ED-F434-4481-BC39-00E4657422E7}"/>
    <dgm:cxn modelId="{F7270B29-C34C-4EE3-8D7A-ED915AD3D6B4}" type="presParOf" srcId="{6E4CA86D-14D7-4A8D-870B-963F545B0862}" destId="{4372C37E-4738-49A6-8370-212EBF16BFBF}" srcOrd="0" destOrd="0" presId="urn:microsoft.com/office/officeart/2018/2/layout/IconVerticalSolidList"/>
    <dgm:cxn modelId="{484D734B-D054-4F67-9564-4E9DD7B8DE13}" type="presParOf" srcId="{4372C37E-4738-49A6-8370-212EBF16BFBF}" destId="{BE13C246-4CC4-4B6D-B5A2-2ECB8E2017B9}" srcOrd="0" destOrd="0" presId="urn:microsoft.com/office/officeart/2018/2/layout/IconVerticalSolidList"/>
    <dgm:cxn modelId="{68EB732C-58C2-4EB4-B60E-3CDBA49AA2CB}" type="presParOf" srcId="{4372C37E-4738-49A6-8370-212EBF16BFBF}" destId="{4DE5B35A-574A-42D4-9641-F0D1915FB2A9}" srcOrd="1" destOrd="0" presId="urn:microsoft.com/office/officeart/2018/2/layout/IconVerticalSolidList"/>
    <dgm:cxn modelId="{62E2F081-7E58-4C72-B653-E17CCB50E3EE}" type="presParOf" srcId="{4372C37E-4738-49A6-8370-212EBF16BFBF}" destId="{FCAD78D4-E34C-44BD-B348-A5CBC9309475}" srcOrd="2" destOrd="0" presId="urn:microsoft.com/office/officeart/2018/2/layout/IconVerticalSolidList"/>
    <dgm:cxn modelId="{F4DB9EF1-6ACB-4340-98F3-51B84E544C56}" type="presParOf" srcId="{4372C37E-4738-49A6-8370-212EBF16BFBF}" destId="{69ED6458-AE7F-4AB7-ADD5-9716ED25FF98}" srcOrd="3" destOrd="0" presId="urn:microsoft.com/office/officeart/2018/2/layout/IconVerticalSolidList"/>
    <dgm:cxn modelId="{21119782-925B-4FD4-BA10-7C6AFC26F593}" type="presParOf" srcId="{6E4CA86D-14D7-4A8D-870B-963F545B0862}" destId="{D46EC651-F94A-4A74-940E-91136232777E}" srcOrd="1" destOrd="0" presId="urn:microsoft.com/office/officeart/2018/2/layout/IconVerticalSolidList"/>
    <dgm:cxn modelId="{B0B61234-06D8-4604-B20D-4B57CC3093CB}" type="presParOf" srcId="{6E4CA86D-14D7-4A8D-870B-963F545B0862}" destId="{33F2994A-9287-4FFA-8F74-B874FC8F292A}" srcOrd="2" destOrd="0" presId="urn:microsoft.com/office/officeart/2018/2/layout/IconVerticalSolidList"/>
    <dgm:cxn modelId="{8155C55F-F118-46DC-A954-1380F8734FE1}" type="presParOf" srcId="{33F2994A-9287-4FFA-8F74-B874FC8F292A}" destId="{E577EC34-5611-4F6C-8C9A-434B370D9334}" srcOrd="0" destOrd="0" presId="urn:microsoft.com/office/officeart/2018/2/layout/IconVerticalSolidList"/>
    <dgm:cxn modelId="{F6652050-4FF0-47B3-877F-19AE3A82613C}" type="presParOf" srcId="{33F2994A-9287-4FFA-8F74-B874FC8F292A}" destId="{774B906A-FB66-4402-ADE6-55509CD76685}" srcOrd="1" destOrd="0" presId="urn:microsoft.com/office/officeart/2018/2/layout/IconVerticalSolidList"/>
    <dgm:cxn modelId="{8C698395-6CD6-41AA-AD9D-14B6A4B3702E}" type="presParOf" srcId="{33F2994A-9287-4FFA-8F74-B874FC8F292A}" destId="{00ABCF64-817D-436A-B51D-9BCF8818C5F7}" srcOrd="2" destOrd="0" presId="urn:microsoft.com/office/officeart/2018/2/layout/IconVerticalSolidList"/>
    <dgm:cxn modelId="{2FEF2353-47BE-44C2-969E-6AEE5A80D3E2}" type="presParOf" srcId="{33F2994A-9287-4FFA-8F74-B874FC8F292A}" destId="{8D01746A-62FA-4836-9FBC-E929EFFDA4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E9B11F-2F6D-4450-9277-A754E3289AD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82CA6D-0D13-4C43-BA50-E5220D403A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3200"/>
            <a:t>Leer trabajos previos</a:t>
          </a:r>
          <a:endParaRPr lang="en-US" sz="3200"/>
        </a:p>
      </dgm:t>
    </dgm:pt>
    <dgm:pt modelId="{9422A1F8-173F-4A61-AC6B-4E5484546210}" type="parTrans" cxnId="{F7528504-0984-4D75-BDE0-C5B259CEB4B2}">
      <dgm:prSet/>
      <dgm:spPr/>
      <dgm:t>
        <a:bodyPr/>
        <a:lstStyle/>
        <a:p>
          <a:endParaRPr lang="en-US" sz="1400"/>
        </a:p>
      </dgm:t>
    </dgm:pt>
    <dgm:pt modelId="{82CA4874-AA36-4CE4-B7E2-2ADFCD20ECB9}" type="sibTrans" cxnId="{F7528504-0984-4D75-BDE0-C5B259CEB4B2}">
      <dgm:prSet/>
      <dgm:spPr/>
      <dgm:t>
        <a:bodyPr/>
        <a:lstStyle/>
        <a:p>
          <a:endParaRPr lang="en-US" sz="1400"/>
        </a:p>
      </dgm:t>
    </dgm:pt>
    <dgm:pt modelId="{61921004-4893-4A77-93E8-B0633EC7BF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3200"/>
            <a:t>Revisión y edición</a:t>
          </a:r>
          <a:endParaRPr lang="en-US" sz="3200"/>
        </a:p>
      </dgm:t>
    </dgm:pt>
    <dgm:pt modelId="{4C6950C1-C959-4D0A-AED2-6E580D67F5A1}" type="parTrans" cxnId="{C5BF80E5-5B9F-4BE9-AE91-AEBF8669EBAE}">
      <dgm:prSet/>
      <dgm:spPr/>
      <dgm:t>
        <a:bodyPr/>
        <a:lstStyle/>
        <a:p>
          <a:endParaRPr lang="en-US" sz="1400"/>
        </a:p>
      </dgm:t>
    </dgm:pt>
    <dgm:pt modelId="{C5E8416D-D5CC-4566-A8D4-43CF4D095054}" type="sibTrans" cxnId="{C5BF80E5-5B9F-4BE9-AE91-AEBF8669EBAE}">
      <dgm:prSet/>
      <dgm:spPr/>
      <dgm:t>
        <a:bodyPr/>
        <a:lstStyle/>
        <a:p>
          <a:endParaRPr lang="en-US" sz="1400"/>
        </a:p>
      </dgm:t>
    </dgm:pt>
    <dgm:pt modelId="{82E97A8C-F923-4D4F-A7C6-93755A8665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3200"/>
            <a:t>Uso de herramientas digitales</a:t>
          </a:r>
          <a:endParaRPr lang="en-US" sz="3200"/>
        </a:p>
      </dgm:t>
    </dgm:pt>
    <dgm:pt modelId="{516A8B81-C5C0-40CD-8702-80CF6952E7F6}" type="parTrans" cxnId="{0557C968-D4B4-4422-BAC1-972267505DD5}">
      <dgm:prSet/>
      <dgm:spPr/>
      <dgm:t>
        <a:bodyPr/>
        <a:lstStyle/>
        <a:p>
          <a:endParaRPr lang="en-US" sz="1400"/>
        </a:p>
      </dgm:t>
    </dgm:pt>
    <dgm:pt modelId="{0B33091D-F475-4498-8FE5-1B0D0F0D0F8A}" type="sibTrans" cxnId="{0557C968-D4B4-4422-BAC1-972267505DD5}">
      <dgm:prSet/>
      <dgm:spPr/>
      <dgm:t>
        <a:bodyPr/>
        <a:lstStyle/>
        <a:p>
          <a:endParaRPr lang="en-US" sz="1400"/>
        </a:p>
      </dgm:t>
    </dgm:pt>
    <dgm:pt modelId="{11F89007-8442-4DFA-9FD6-A8A30653105E}" type="pres">
      <dgm:prSet presAssocID="{FAE9B11F-2F6D-4450-9277-A754E3289AD9}" presName="root" presStyleCnt="0">
        <dgm:presLayoutVars>
          <dgm:dir/>
          <dgm:resizeHandles val="exact"/>
        </dgm:presLayoutVars>
      </dgm:prSet>
      <dgm:spPr/>
    </dgm:pt>
    <dgm:pt modelId="{E200CF45-1AB7-4D6E-B7B3-D6E18F394929}" type="pres">
      <dgm:prSet presAssocID="{6682CA6D-0D13-4C43-BA50-E5220D403A74}" presName="compNode" presStyleCnt="0"/>
      <dgm:spPr/>
    </dgm:pt>
    <dgm:pt modelId="{E983411F-2E89-400C-9834-7B7CC25D9F42}" type="pres">
      <dgm:prSet presAssocID="{6682CA6D-0D13-4C43-BA50-E5220D403A74}" presName="bgRect" presStyleLbl="bgShp" presStyleIdx="0" presStyleCnt="3"/>
      <dgm:spPr/>
    </dgm:pt>
    <dgm:pt modelId="{9514F29A-59D1-4034-8161-7274F0D7471C}" type="pres">
      <dgm:prSet presAssocID="{6682CA6D-0D13-4C43-BA50-E5220D403A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97625A79-E8FC-4731-B105-3B17D89D6112}" type="pres">
      <dgm:prSet presAssocID="{6682CA6D-0D13-4C43-BA50-E5220D403A74}" presName="spaceRect" presStyleCnt="0"/>
      <dgm:spPr/>
    </dgm:pt>
    <dgm:pt modelId="{C955AE6E-C029-4819-8746-25F456BFB0CD}" type="pres">
      <dgm:prSet presAssocID="{6682CA6D-0D13-4C43-BA50-E5220D403A74}" presName="parTx" presStyleLbl="revTx" presStyleIdx="0" presStyleCnt="3">
        <dgm:presLayoutVars>
          <dgm:chMax val="0"/>
          <dgm:chPref val="0"/>
        </dgm:presLayoutVars>
      </dgm:prSet>
      <dgm:spPr/>
    </dgm:pt>
    <dgm:pt modelId="{0E97F8AC-D1AE-4A45-9C36-921E189A1056}" type="pres">
      <dgm:prSet presAssocID="{82CA4874-AA36-4CE4-B7E2-2ADFCD20ECB9}" presName="sibTrans" presStyleCnt="0"/>
      <dgm:spPr/>
    </dgm:pt>
    <dgm:pt modelId="{D8B18877-E139-498A-8A09-AA710FF805D1}" type="pres">
      <dgm:prSet presAssocID="{61921004-4893-4A77-93E8-B0633EC7BFA1}" presName="compNode" presStyleCnt="0"/>
      <dgm:spPr/>
    </dgm:pt>
    <dgm:pt modelId="{47B06BBF-EC2B-4524-9D6D-1CD65CC7475D}" type="pres">
      <dgm:prSet presAssocID="{61921004-4893-4A77-93E8-B0633EC7BFA1}" presName="bgRect" presStyleLbl="bgShp" presStyleIdx="1" presStyleCnt="3"/>
      <dgm:spPr/>
    </dgm:pt>
    <dgm:pt modelId="{6D55DFE0-750B-4139-999F-9D6F02469DC6}" type="pres">
      <dgm:prSet presAssocID="{61921004-4893-4A77-93E8-B0633EC7BF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293E8A92-8C54-420F-AF7E-1856B2FC1116}" type="pres">
      <dgm:prSet presAssocID="{61921004-4893-4A77-93E8-B0633EC7BFA1}" presName="spaceRect" presStyleCnt="0"/>
      <dgm:spPr/>
    </dgm:pt>
    <dgm:pt modelId="{EC76703C-B348-4BE1-AF19-0943B8A30E00}" type="pres">
      <dgm:prSet presAssocID="{61921004-4893-4A77-93E8-B0633EC7BFA1}" presName="parTx" presStyleLbl="revTx" presStyleIdx="1" presStyleCnt="3">
        <dgm:presLayoutVars>
          <dgm:chMax val="0"/>
          <dgm:chPref val="0"/>
        </dgm:presLayoutVars>
      </dgm:prSet>
      <dgm:spPr/>
    </dgm:pt>
    <dgm:pt modelId="{6A253479-7686-495F-9287-616BB89ADA05}" type="pres">
      <dgm:prSet presAssocID="{C5E8416D-D5CC-4566-A8D4-43CF4D095054}" presName="sibTrans" presStyleCnt="0"/>
      <dgm:spPr/>
    </dgm:pt>
    <dgm:pt modelId="{5D530A73-4DA1-4DC3-8042-E40CFA156F3F}" type="pres">
      <dgm:prSet presAssocID="{82E97A8C-F923-4D4F-A7C6-93755A8665B5}" presName="compNode" presStyleCnt="0"/>
      <dgm:spPr/>
    </dgm:pt>
    <dgm:pt modelId="{8530E6E3-302E-497B-897C-11BAA81F7696}" type="pres">
      <dgm:prSet presAssocID="{82E97A8C-F923-4D4F-A7C6-93755A8665B5}" presName="bgRect" presStyleLbl="bgShp" presStyleIdx="2" presStyleCnt="3"/>
      <dgm:spPr/>
    </dgm:pt>
    <dgm:pt modelId="{208C2D97-C8E0-4A2F-BDD6-74FAC3657D45}" type="pres">
      <dgm:prSet presAssocID="{82E97A8C-F923-4D4F-A7C6-93755A8665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1B206E1A-5274-498A-AEF2-B7678AC51669}" type="pres">
      <dgm:prSet presAssocID="{82E97A8C-F923-4D4F-A7C6-93755A8665B5}" presName="spaceRect" presStyleCnt="0"/>
      <dgm:spPr/>
    </dgm:pt>
    <dgm:pt modelId="{4D9587ED-2160-43BF-83E4-77CA568CC8E7}" type="pres">
      <dgm:prSet presAssocID="{82E97A8C-F923-4D4F-A7C6-93755A8665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528504-0984-4D75-BDE0-C5B259CEB4B2}" srcId="{FAE9B11F-2F6D-4450-9277-A754E3289AD9}" destId="{6682CA6D-0D13-4C43-BA50-E5220D403A74}" srcOrd="0" destOrd="0" parTransId="{9422A1F8-173F-4A61-AC6B-4E5484546210}" sibTransId="{82CA4874-AA36-4CE4-B7E2-2ADFCD20ECB9}"/>
    <dgm:cxn modelId="{87CB1319-80A8-405F-8F76-151A5A057925}" type="presOf" srcId="{6682CA6D-0D13-4C43-BA50-E5220D403A74}" destId="{C955AE6E-C029-4819-8746-25F456BFB0CD}" srcOrd="0" destOrd="0" presId="urn:microsoft.com/office/officeart/2018/2/layout/IconVerticalSolidList"/>
    <dgm:cxn modelId="{01CBCC47-286C-4CFA-9EB3-02AAB62D1ABC}" type="presOf" srcId="{FAE9B11F-2F6D-4450-9277-A754E3289AD9}" destId="{11F89007-8442-4DFA-9FD6-A8A30653105E}" srcOrd="0" destOrd="0" presId="urn:microsoft.com/office/officeart/2018/2/layout/IconVerticalSolidList"/>
    <dgm:cxn modelId="{0557C968-D4B4-4422-BAC1-972267505DD5}" srcId="{FAE9B11F-2F6D-4450-9277-A754E3289AD9}" destId="{82E97A8C-F923-4D4F-A7C6-93755A8665B5}" srcOrd="2" destOrd="0" parTransId="{516A8B81-C5C0-40CD-8702-80CF6952E7F6}" sibTransId="{0B33091D-F475-4498-8FE5-1B0D0F0D0F8A}"/>
    <dgm:cxn modelId="{83D5988A-971A-4935-8264-935F59A73338}" type="presOf" srcId="{61921004-4893-4A77-93E8-B0633EC7BFA1}" destId="{EC76703C-B348-4BE1-AF19-0943B8A30E00}" srcOrd="0" destOrd="0" presId="urn:microsoft.com/office/officeart/2018/2/layout/IconVerticalSolidList"/>
    <dgm:cxn modelId="{6C24F3C3-9F50-4B6F-B1F4-CF8648312299}" type="presOf" srcId="{82E97A8C-F923-4D4F-A7C6-93755A8665B5}" destId="{4D9587ED-2160-43BF-83E4-77CA568CC8E7}" srcOrd="0" destOrd="0" presId="urn:microsoft.com/office/officeart/2018/2/layout/IconVerticalSolidList"/>
    <dgm:cxn modelId="{C5BF80E5-5B9F-4BE9-AE91-AEBF8669EBAE}" srcId="{FAE9B11F-2F6D-4450-9277-A754E3289AD9}" destId="{61921004-4893-4A77-93E8-B0633EC7BFA1}" srcOrd="1" destOrd="0" parTransId="{4C6950C1-C959-4D0A-AED2-6E580D67F5A1}" sibTransId="{C5E8416D-D5CC-4566-A8D4-43CF4D095054}"/>
    <dgm:cxn modelId="{904250EA-1A05-4F23-B684-85ACF0DD8DB8}" type="presParOf" srcId="{11F89007-8442-4DFA-9FD6-A8A30653105E}" destId="{E200CF45-1AB7-4D6E-B7B3-D6E18F394929}" srcOrd="0" destOrd="0" presId="urn:microsoft.com/office/officeart/2018/2/layout/IconVerticalSolidList"/>
    <dgm:cxn modelId="{CB113A5D-624D-4357-B4E9-9BDD82ECC04A}" type="presParOf" srcId="{E200CF45-1AB7-4D6E-B7B3-D6E18F394929}" destId="{E983411F-2E89-400C-9834-7B7CC25D9F42}" srcOrd="0" destOrd="0" presId="urn:microsoft.com/office/officeart/2018/2/layout/IconVerticalSolidList"/>
    <dgm:cxn modelId="{AD17BFE5-27F6-4CBC-8D62-1810639BFF8E}" type="presParOf" srcId="{E200CF45-1AB7-4D6E-B7B3-D6E18F394929}" destId="{9514F29A-59D1-4034-8161-7274F0D7471C}" srcOrd="1" destOrd="0" presId="urn:microsoft.com/office/officeart/2018/2/layout/IconVerticalSolidList"/>
    <dgm:cxn modelId="{5A55BE57-6A89-4F8F-885A-257A727CA7FC}" type="presParOf" srcId="{E200CF45-1AB7-4D6E-B7B3-D6E18F394929}" destId="{97625A79-E8FC-4731-B105-3B17D89D6112}" srcOrd="2" destOrd="0" presId="urn:microsoft.com/office/officeart/2018/2/layout/IconVerticalSolidList"/>
    <dgm:cxn modelId="{851C3064-A7F4-4EC0-B720-F7A82D545704}" type="presParOf" srcId="{E200CF45-1AB7-4D6E-B7B3-D6E18F394929}" destId="{C955AE6E-C029-4819-8746-25F456BFB0CD}" srcOrd="3" destOrd="0" presId="urn:microsoft.com/office/officeart/2018/2/layout/IconVerticalSolidList"/>
    <dgm:cxn modelId="{1947729B-4DC4-4957-8A47-4499C4B99F1A}" type="presParOf" srcId="{11F89007-8442-4DFA-9FD6-A8A30653105E}" destId="{0E97F8AC-D1AE-4A45-9C36-921E189A1056}" srcOrd="1" destOrd="0" presId="urn:microsoft.com/office/officeart/2018/2/layout/IconVerticalSolidList"/>
    <dgm:cxn modelId="{AE4FB019-6E92-402A-9828-3B9E57A400FE}" type="presParOf" srcId="{11F89007-8442-4DFA-9FD6-A8A30653105E}" destId="{D8B18877-E139-498A-8A09-AA710FF805D1}" srcOrd="2" destOrd="0" presId="urn:microsoft.com/office/officeart/2018/2/layout/IconVerticalSolidList"/>
    <dgm:cxn modelId="{48D81E2A-04E3-4881-87BE-0B7E5F9BE8FB}" type="presParOf" srcId="{D8B18877-E139-498A-8A09-AA710FF805D1}" destId="{47B06BBF-EC2B-4524-9D6D-1CD65CC7475D}" srcOrd="0" destOrd="0" presId="urn:microsoft.com/office/officeart/2018/2/layout/IconVerticalSolidList"/>
    <dgm:cxn modelId="{FCD2916D-4366-46E0-81A9-F8CF59FAB45D}" type="presParOf" srcId="{D8B18877-E139-498A-8A09-AA710FF805D1}" destId="{6D55DFE0-750B-4139-999F-9D6F02469DC6}" srcOrd="1" destOrd="0" presId="urn:microsoft.com/office/officeart/2018/2/layout/IconVerticalSolidList"/>
    <dgm:cxn modelId="{F5ED008B-C34B-456F-B42E-0292B1CB2A96}" type="presParOf" srcId="{D8B18877-E139-498A-8A09-AA710FF805D1}" destId="{293E8A92-8C54-420F-AF7E-1856B2FC1116}" srcOrd="2" destOrd="0" presId="urn:microsoft.com/office/officeart/2018/2/layout/IconVerticalSolidList"/>
    <dgm:cxn modelId="{70ABBE9C-FFEA-435D-B111-E0DD54590353}" type="presParOf" srcId="{D8B18877-E139-498A-8A09-AA710FF805D1}" destId="{EC76703C-B348-4BE1-AF19-0943B8A30E00}" srcOrd="3" destOrd="0" presId="urn:microsoft.com/office/officeart/2018/2/layout/IconVerticalSolidList"/>
    <dgm:cxn modelId="{B0932171-57A1-4A7A-8790-473660E8F161}" type="presParOf" srcId="{11F89007-8442-4DFA-9FD6-A8A30653105E}" destId="{6A253479-7686-495F-9287-616BB89ADA05}" srcOrd="3" destOrd="0" presId="urn:microsoft.com/office/officeart/2018/2/layout/IconVerticalSolidList"/>
    <dgm:cxn modelId="{8109E8BC-D060-4BEE-86A2-5DF59C793F7E}" type="presParOf" srcId="{11F89007-8442-4DFA-9FD6-A8A30653105E}" destId="{5D530A73-4DA1-4DC3-8042-E40CFA156F3F}" srcOrd="4" destOrd="0" presId="urn:microsoft.com/office/officeart/2018/2/layout/IconVerticalSolidList"/>
    <dgm:cxn modelId="{FFA3DC7D-648B-4C96-AB0A-612DA7210F39}" type="presParOf" srcId="{5D530A73-4DA1-4DC3-8042-E40CFA156F3F}" destId="{8530E6E3-302E-497B-897C-11BAA81F7696}" srcOrd="0" destOrd="0" presId="urn:microsoft.com/office/officeart/2018/2/layout/IconVerticalSolidList"/>
    <dgm:cxn modelId="{0711BAA2-C371-4296-8B6A-D6A175B1B41B}" type="presParOf" srcId="{5D530A73-4DA1-4DC3-8042-E40CFA156F3F}" destId="{208C2D97-C8E0-4A2F-BDD6-74FAC3657D45}" srcOrd="1" destOrd="0" presId="urn:microsoft.com/office/officeart/2018/2/layout/IconVerticalSolidList"/>
    <dgm:cxn modelId="{8EDFA8D3-083E-45C8-9152-F2FEEE990A7F}" type="presParOf" srcId="{5D530A73-4DA1-4DC3-8042-E40CFA156F3F}" destId="{1B206E1A-5274-498A-AEF2-B7678AC51669}" srcOrd="2" destOrd="0" presId="urn:microsoft.com/office/officeart/2018/2/layout/IconVerticalSolidList"/>
    <dgm:cxn modelId="{57137386-3532-461C-9FDC-1544D3420EF7}" type="presParOf" srcId="{5D530A73-4DA1-4DC3-8042-E40CFA156F3F}" destId="{4D9587ED-2160-43BF-83E4-77CA568CC8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1266D06-C94E-4214-8BF4-A03F0B243AD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6CEA36-78EA-48FD-9430-3005B90F8F1A}">
      <dgm:prSet/>
      <dgm:spPr/>
      <dgm:t>
        <a:bodyPr/>
        <a:lstStyle/>
        <a:p>
          <a:r>
            <a:rPr lang="es-MX" b="1" dirty="0">
              <a:solidFill>
                <a:schemeClr val="accent6">
                  <a:lumMod val="75000"/>
                </a:schemeClr>
              </a:solidFill>
            </a:rPr>
            <a:t>Correctores de Estilo</a:t>
          </a:r>
        </a:p>
        <a:p>
          <a:r>
            <a:rPr lang="es-MX" dirty="0"/>
            <a:t> Herramientas como </a:t>
          </a:r>
          <a:r>
            <a:rPr lang="es-MX" b="1" dirty="0" err="1"/>
            <a:t>LorcaEditor</a:t>
          </a:r>
          <a:r>
            <a:rPr lang="es-MX" dirty="0"/>
            <a:t>, </a:t>
          </a:r>
          <a:r>
            <a:rPr lang="es-MX" b="1" dirty="0"/>
            <a:t>Grammarly</a:t>
          </a:r>
          <a:r>
            <a:rPr lang="es-MX" dirty="0"/>
            <a:t> o </a:t>
          </a:r>
          <a:r>
            <a:rPr lang="es-MX" b="1" dirty="0" err="1"/>
            <a:t>LanguageTool</a:t>
          </a:r>
          <a:r>
            <a:rPr lang="es-MX" dirty="0"/>
            <a:t> pueden ayudar a identificar errores en la formalidad del lenguaje.</a:t>
          </a:r>
          <a:endParaRPr lang="en-US" dirty="0"/>
        </a:p>
      </dgm:t>
    </dgm:pt>
    <dgm:pt modelId="{637EFFA3-776A-4A95-9971-00A250120195}" type="parTrans" cxnId="{7014F6BB-00DB-48B9-955F-69E023D50884}">
      <dgm:prSet/>
      <dgm:spPr/>
      <dgm:t>
        <a:bodyPr/>
        <a:lstStyle/>
        <a:p>
          <a:endParaRPr lang="en-US"/>
        </a:p>
      </dgm:t>
    </dgm:pt>
    <dgm:pt modelId="{988A2EC8-0C33-4615-B50D-A23372C1E1C3}" type="sibTrans" cxnId="{7014F6BB-00DB-48B9-955F-69E023D50884}">
      <dgm:prSet/>
      <dgm:spPr/>
      <dgm:t>
        <a:bodyPr/>
        <a:lstStyle/>
        <a:p>
          <a:endParaRPr lang="en-US"/>
        </a:p>
      </dgm:t>
    </dgm:pt>
    <dgm:pt modelId="{CE51021E-8553-4A9D-B12D-16E324411D81}">
      <dgm:prSet/>
      <dgm:spPr/>
      <dgm:t>
        <a:bodyPr/>
        <a:lstStyle/>
        <a:p>
          <a:r>
            <a:rPr lang="es-MX" b="1" dirty="0">
              <a:solidFill>
                <a:schemeClr val="accent3">
                  <a:lumMod val="50000"/>
                </a:schemeClr>
              </a:solidFill>
            </a:rPr>
            <a:t>Gestores de Referencias</a:t>
          </a:r>
        </a:p>
        <a:p>
          <a:r>
            <a:rPr lang="es-MX" dirty="0"/>
            <a:t> Software como </a:t>
          </a:r>
          <a:r>
            <a:rPr lang="es-MX" b="1" dirty="0"/>
            <a:t>Zotero, </a:t>
          </a:r>
          <a:r>
            <a:rPr lang="es-MX" b="1" dirty="0" err="1"/>
            <a:t>JabRef</a:t>
          </a:r>
          <a:r>
            <a:rPr lang="es-MX" dirty="0"/>
            <a:t> o </a:t>
          </a:r>
          <a:r>
            <a:rPr lang="es-MX" b="1" dirty="0"/>
            <a:t>Mendeley</a:t>
          </a:r>
          <a:r>
            <a:rPr lang="es-MX" dirty="0"/>
            <a:t> no solo ayuda con las citas, sino también con la coherencia en el uso del lenguaje académico.</a:t>
          </a:r>
          <a:endParaRPr lang="en-US" dirty="0"/>
        </a:p>
      </dgm:t>
    </dgm:pt>
    <dgm:pt modelId="{C2744BCD-32A2-41BE-AD2E-560AFB5806BA}" type="parTrans" cxnId="{BD976B51-0837-4D5F-AB11-B3D41FA2C9DA}">
      <dgm:prSet/>
      <dgm:spPr/>
      <dgm:t>
        <a:bodyPr/>
        <a:lstStyle/>
        <a:p>
          <a:endParaRPr lang="en-US"/>
        </a:p>
      </dgm:t>
    </dgm:pt>
    <dgm:pt modelId="{D0FFDEC4-E8A3-4520-A5ED-32587C754A39}" type="sibTrans" cxnId="{BD976B51-0837-4D5F-AB11-B3D41FA2C9DA}">
      <dgm:prSet/>
      <dgm:spPr/>
      <dgm:t>
        <a:bodyPr/>
        <a:lstStyle/>
        <a:p>
          <a:endParaRPr lang="en-US"/>
        </a:p>
      </dgm:t>
    </dgm:pt>
    <dgm:pt modelId="{19A7CC45-3742-4100-A18D-D61A428360AA}" type="pres">
      <dgm:prSet presAssocID="{51266D06-C94E-4214-8BF4-A03F0B243AD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DADB19-5C54-4006-9087-8D5D7351CD14}" type="pres">
      <dgm:prSet presAssocID="{C16CEA36-78EA-48FD-9430-3005B90F8F1A}" presName="root" presStyleCnt="0"/>
      <dgm:spPr/>
    </dgm:pt>
    <dgm:pt modelId="{8D7D0212-D252-4D2A-BBA3-D981E2BE5903}" type="pres">
      <dgm:prSet presAssocID="{C16CEA36-78EA-48FD-9430-3005B90F8F1A}" presName="rootComposite" presStyleCnt="0"/>
      <dgm:spPr/>
    </dgm:pt>
    <dgm:pt modelId="{612C8D60-2BD2-454C-BE2C-A60D0A2B1B6D}" type="pres">
      <dgm:prSet presAssocID="{C16CEA36-78EA-48FD-9430-3005B90F8F1A}" presName="rootText" presStyleLbl="node1" presStyleIdx="0" presStyleCnt="2"/>
      <dgm:spPr/>
    </dgm:pt>
    <dgm:pt modelId="{C9D3F824-7DE6-46B3-B0E0-CF5AFB7BF09D}" type="pres">
      <dgm:prSet presAssocID="{C16CEA36-78EA-48FD-9430-3005B90F8F1A}" presName="rootConnector" presStyleLbl="node1" presStyleIdx="0" presStyleCnt="2"/>
      <dgm:spPr/>
    </dgm:pt>
    <dgm:pt modelId="{6262FE1A-6EE7-4138-9BC7-B9B4B7C78801}" type="pres">
      <dgm:prSet presAssocID="{C16CEA36-78EA-48FD-9430-3005B90F8F1A}" presName="childShape" presStyleCnt="0"/>
      <dgm:spPr/>
    </dgm:pt>
    <dgm:pt modelId="{CAA17D2B-A21F-49F7-A293-85D71F10146D}" type="pres">
      <dgm:prSet presAssocID="{CE51021E-8553-4A9D-B12D-16E324411D81}" presName="root" presStyleCnt="0"/>
      <dgm:spPr/>
    </dgm:pt>
    <dgm:pt modelId="{89508C63-8B8E-4767-B107-9445916DC6C3}" type="pres">
      <dgm:prSet presAssocID="{CE51021E-8553-4A9D-B12D-16E324411D81}" presName="rootComposite" presStyleCnt="0"/>
      <dgm:spPr/>
    </dgm:pt>
    <dgm:pt modelId="{0F5186EA-9454-4BB5-B266-38C3F5C930BC}" type="pres">
      <dgm:prSet presAssocID="{CE51021E-8553-4A9D-B12D-16E324411D81}" presName="rootText" presStyleLbl="node1" presStyleIdx="1" presStyleCnt="2"/>
      <dgm:spPr/>
    </dgm:pt>
    <dgm:pt modelId="{45ABB8D7-F51A-4203-9503-B304E9780618}" type="pres">
      <dgm:prSet presAssocID="{CE51021E-8553-4A9D-B12D-16E324411D81}" presName="rootConnector" presStyleLbl="node1" presStyleIdx="1" presStyleCnt="2"/>
      <dgm:spPr/>
    </dgm:pt>
    <dgm:pt modelId="{C8AF3DB2-A6FB-400F-BFC8-F26BF24AF65B}" type="pres">
      <dgm:prSet presAssocID="{CE51021E-8553-4A9D-B12D-16E324411D81}" presName="childShape" presStyleCnt="0"/>
      <dgm:spPr/>
    </dgm:pt>
  </dgm:ptLst>
  <dgm:cxnLst>
    <dgm:cxn modelId="{E8461305-8F66-45E9-B801-983546C8A859}" type="presOf" srcId="{51266D06-C94E-4214-8BF4-A03F0B243AD8}" destId="{19A7CC45-3742-4100-A18D-D61A428360AA}" srcOrd="0" destOrd="0" presId="urn:microsoft.com/office/officeart/2005/8/layout/hierarchy3"/>
    <dgm:cxn modelId="{696D0C17-D9B5-4283-B49D-2EBBFB0AE8C3}" type="presOf" srcId="{CE51021E-8553-4A9D-B12D-16E324411D81}" destId="{45ABB8D7-F51A-4203-9503-B304E9780618}" srcOrd="1" destOrd="0" presId="urn:microsoft.com/office/officeart/2005/8/layout/hierarchy3"/>
    <dgm:cxn modelId="{A3983327-2C5E-4E53-A2D5-4194E0914474}" type="presOf" srcId="{CE51021E-8553-4A9D-B12D-16E324411D81}" destId="{0F5186EA-9454-4BB5-B266-38C3F5C930BC}" srcOrd="0" destOrd="0" presId="urn:microsoft.com/office/officeart/2005/8/layout/hierarchy3"/>
    <dgm:cxn modelId="{D17D485D-2EAA-41A0-AC43-E3D9E8F432B3}" type="presOf" srcId="{C16CEA36-78EA-48FD-9430-3005B90F8F1A}" destId="{612C8D60-2BD2-454C-BE2C-A60D0A2B1B6D}" srcOrd="0" destOrd="0" presId="urn:microsoft.com/office/officeart/2005/8/layout/hierarchy3"/>
    <dgm:cxn modelId="{BD976B51-0837-4D5F-AB11-B3D41FA2C9DA}" srcId="{51266D06-C94E-4214-8BF4-A03F0B243AD8}" destId="{CE51021E-8553-4A9D-B12D-16E324411D81}" srcOrd="1" destOrd="0" parTransId="{C2744BCD-32A2-41BE-AD2E-560AFB5806BA}" sibTransId="{D0FFDEC4-E8A3-4520-A5ED-32587C754A39}"/>
    <dgm:cxn modelId="{7014F6BB-00DB-48B9-955F-69E023D50884}" srcId="{51266D06-C94E-4214-8BF4-A03F0B243AD8}" destId="{C16CEA36-78EA-48FD-9430-3005B90F8F1A}" srcOrd="0" destOrd="0" parTransId="{637EFFA3-776A-4A95-9971-00A250120195}" sibTransId="{988A2EC8-0C33-4615-B50D-A23372C1E1C3}"/>
    <dgm:cxn modelId="{FD0FF6F0-530A-430D-8E21-D79071C35FE6}" type="presOf" srcId="{C16CEA36-78EA-48FD-9430-3005B90F8F1A}" destId="{C9D3F824-7DE6-46B3-B0E0-CF5AFB7BF09D}" srcOrd="1" destOrd="0" presId="urn:microsoft.com/office/officeart/2005/8/layout/hierarchy3"/>
    <dgm:cxn modelId="{C32324F2-0C03-4E92-8A22-17BE51768BD8}" type="presParOf" srcId="{19A7CC45-3742-4100-A18D-D61A428360AA}" destId="{D7DADB19-5C54-4006-9087-8D5D7351CD14}" srcOrd="0" destOrd="0" presId="urn:microsoft.com/office/officeart/2005/8/layout/hierarchy3"/>
    <dgm:cxn modelId="{F459C8D7-8488-4F03-AA7A-C3DB58494F45}" type="presParOf" srcId="{D7DADB19-5C54-4006-9087-8D5D7351CD14}" destId="{8D7D0212-D252-4D2A-BBA3-D981E2BE5903}" srcOrd="0" destOrd="0" presId="urn:microsoft.com/office/officeart/2005/8/layout/hierarchy3"/>
    <dgm:cxn modelId="{7C367723-8F92-4157-BEA8-F14ED5FBA2DE}" type="presParOf" srcId="{8D7D0212-D252-4D2A-BBA3-D981E2BE5903}" destId="{612C8D60-2BD2-454C-BE2C-A60D0A2B1B6D}" srcOrd="0" destOrd="0" presId="urn:microsoft.com/office/officeart/2005/8/layout/hierarchy3"/>
    <dgm:cxn modelId="{900061BF-4E97-4C63-A7B3-A10ABA2E7EFF}" type="presParOf" srcId="{8D7D0212-D252-4D2A-BBA3-D981E2BE5903}" destId="{C9D3F824-7DE6-46B3-B0E0-CF5AFB7BF09D}" srcOrd="1" destOrd="0" presId="urn:microsoft.com/office/officeart/2005/8/layout/hierarchy3"/>
    <dgm:cxn modelId="{A9EFAF17-509F-4F88-8903-3E495B9EE095}" type="presParOf" srcId="{D7DADB19-5C54-4006-9087-8D5D7351CD14}" destId="{6262FE1A-6EE7-4138-9BC7-B9B4B7C78801}" srcOrd="1" destOrd="0" presId="urn:microsoft.com/office/officeart/2005/8/layout/hierarchy3"/>
    <dgm:cxn modelId="{D8778902-95A6-4847-835F-BD210E49BA36}" type="presParOf" srcId="{19A7CC45-3742-4100-A18D-D61A428360AA}" destId="{CAA17D2B-A21F-49F7-A293-85D71F10146D}" srcOrd="1" destOrd="0" presId="urn:microsoft.com/office/officeart/2005/8/layout/hierarchy3"/>
    <dgm:cxn modelId="{DB98CDF2-529F-4B25-8B2E-EB5C25EB9279}" type="presParOf" srcId="{CAA17D2B-A21F-49F7-A293-85D71F10146D}" destId="{89508C63-8B8E-4767-B107-9445916DC6C3}" srcOrd="0" destOrd="0" presId="urn:microsoft.com/office/officeart/2005/8/layout/hierarchy3"/>
    <dgm:cxn modelId="{82A59512-7C70-45C3-BEAA-D513F4540C28}" type="presParOf" srcId="{89508C63-8B8E-4767-B107-9445916DC6C3}" destId="{0F5186EA-9454-4BB5-B266-38C3F5C930BC}" srcOrd="0" destOrd="0" presId="urn:microsoft.com/office/officeart/2005/8/layout/hierarchy3"/>
    <dgm:cxn modelId="{EF352C8A-3BCB-4FE1-B486-0BC671F219AE}" type="presParOf" srcId="{89508C63-8B8E-4767-B107-9445916DC6C3}" destId="{45ABB8D7-F51A-4203-9503-B304E9780618}" srcOrd="1" destOrd="0" presId="urn:microsoft.com/office/officeart/2005/8/layout/hierarchy3"/>
    <dgm:cxn modelId="{CE7619A4-C99B-480B-BD6E-4FE0EDB5F8E8}" type="presParOf" srcId="{CAA17D2B-A21F-49F7-A293-85D71F10146D}" destId="{C8AF3DB2-A6FB-400F-BFC8-F26BF24AF65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1BD276B-51F5-4E03-9697-C31D6E8BFB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AA462D-F61E-479D-A004-41360C4E85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800" b="1" dirty="0">
              <a:solidFill>
                <a:schemeClr val="bg2">
                  <a:lumMod val="50000"/>
                </a:schemeClr>
              </a:solidFill>
            </a:rPr>
            <a:t>Frase no académica</a:t>
          </a:r>
        </a:p>
        <a:p>
          <a:pPr>
            <a:lnSpc>
              <a:spcPct val="100000"/>
            </a:lnSpc>
          </a:pPr>
          <a:r>
            <a:rPr lang="es-MX" sz="1800" dirty="0"/>
            <a:t>"Estoy seguro de que este experimento demuestra que..."</a:t>
          </a:r>
          <a:endParaRPr lang="en-US" sz="1800" dirty="0"/>
        </a:p>
      </dgm:t>
    </dgm:pt>
    <dgm:pt modelId="{2B70B45C-298C-43CA-AEBA-6776885529D6}" type="parTrans" cxnId="{76029820-7435-40BB-9D5B-8A2153211D96}">
      <dgm:prSet/>
      <dgm:spPr/>
      <dgm:t>
        <a:bodyPr/>
        <a:lstStyle/>
        <a:p>
          <a:endParaRPr lang="en-US"/>
        </a:p>
      </dgm:t>
    </dgm:pt>
    <dgm:pt modelId="{E3C6F7E5-7B7D-453D-8C6E-CB634C145B72}" type="sibTrans" cxnId="{76029820-7435-40BB-9D5B-8A2153211D96}">
      <dgm:prSet/>
      <dgm:spPr/>
      <dgm:t>
        <a:bodyPr/>
        <a:lstStyle/>
        <a:p>
          <a:endParaRPr lang="en-US"/>
        </a:p>
      </dgm:t>
    </dgm:pt>
    <dgm:pt modelId="{A81A8EC1-CAD7-492D-BC1F-0C26E064DB4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>
              <a:solidFill>
                <a:schemeClr val="bg2">
                  <a:lumMod val="50000"/>
                </a:schemeClr>
              </a:solidFill>
            </a:rPr>
            <a:t>Frase académica</a:t>
          </a:r>
        </a:p>
        <a:p>
          <a:pPr>
            <a:lnSpc>
              <a:spcPct val="100000"/>
            </a:lnSpc>
          </a:pPr>
          <a:r>
            <a:rPr lang="es-MX" dirty="0"/>
            <a:t>"Los resultados del experimento sugieren que..."</a:t>
          </a:r>
          <a:endParaRPr lang="en-US" dirty="0"/>
        </a:p>
      </dgm:t>
    </dgm:pt>
    <dgm:pt modelId="{11729646-2BEA-4FEE-8210-CABA2B959270}" type="parTrans" cxnId="{55225785-31B2-4EB6-98E0-25297FEAC60B}">
      <dgm:prSet/>
      <dgm:spPr/>
      <dgm:t>
        <a:bodyPr/>
        <a:lstStyle/>
        <a:p>
          <a:endParaRPr lang="en-US"/>
        </a:p>
      </dgm:t>
    </dgm:pt>
    <dgm:pt modelId="{19BF4CAD-F49C-44BE-8CC7-754E8377BCF8}" type="sibTrans" cxnId="{55225785-31B2-4EB6-98E0-25297FEAC60B}">
      <dgm:prSet/>
      <dgm:spPr/>
      <dgm:t>
        <a:bodyPr/>
        <a:lstStyle/>
        <a:p>
          <a:endParaRPr lang="en-US"/>
        </a:p>
      </dgm:t>
    </dgm:pt>
    <dgm:pt modelId="{4579D879-390D-49DC-8A39-15A2FABC8A9D}" type="pres">
      <dgm:prSet presAssocID="{A1BD276B-51F5-4E03-9697-C31D6E8BFBEB}" presName="root" presStyleCnt="0">
        <dgm:presLayoutVars>
          <dgm:dir/>
          <dgm:resizeHandles val="exact"/>
        </dgm:presLayoutVars>
      </dgm:prSet>
      <dgm:spPr/>
    </dgm:pt>
    <dgm:pt modelId="{59D011DF-4F9B-4A84-888C-FCCA055C8C4B}" type="pres">
      <dgm:prSet presAssocID="{B7AA462D-F61E-479D-A004-41360C4E8527}" presName="compNode" presStyleCnt="0"/>
      <dgm:spPr/>
    </dgm:pt>
    <dgm:pt modelId="{768C3725-4AC4-4CA8-B0F4-7431866AEDF7}" type="pres">
      <dgm:prSet presAssocID="{B7AA462D-F61E-479D-A004-41360C4E8527}" presName="bgRect" presStyleLbl="bgShp" presStyleIdx="0" presStyleCnt="2"/>
      <dgm:spPr/>
    </dgm:pt>
    <dgm:pt modelId="{0F85C47D-1202-45F8-8D24-E2C0EFAE3C1C}" type="pres">
      <dgm:prSet presAssocID="{B7AA462D-F61E-479D-A004-41360C4E85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02F64A7-0934-480B-896A-0B9EAA9E2122}" type="pres">
      <dgm:prSet presAssocID="{B7AA462D-F61E-479D-A004-41360C4E8527}" presName="spaceRect" presStyleCnt="0"/>
      <dgm:spPr/>
    </dgm:pt>
    <dgm:pt modelId="{6C2272CE-E573-417F-906D-643DB649F2CC}" type="pres">
      <dgm:prSet presAssocID="{B7AA462D-F61E-479D-A004-41360C4E8527}" presName="parTx" presStyleLbl="revTx" presStyleIdx="0" presStyleCnt="2">
        <dgm:presLayoutVars>
          <dgm:chMax val="0"/>
          <dgm:chPref val="0"/>
        </dgm:presLayoutVars>
      </dgm:prSet>
      <dgm:spPr/>
    </dgm:pt>
    <dgm:pt modelId="{63544372-C50B-4E5D-9BAA-8002FAC682CA}" type="pres">
      <dgm:prSet presAssocID="{E3C6F7E5-7B7D-453D-8C6E-CB634C145B72}" presName="sibTrans" presStyleCnt="0"/>
      <dgm:spPr/>
    </dgm:pt>
    <dgm:pt modelId="{EB01B50D-0D40-4A45-A21C-3E38BD317C01}" type="pres">
      <dgm:prSet presAssocID="{A81A8EC1-CAD7-492D-BC1F-0C26E064DB4F}" presName="compNode" presStyleCnt="0"/>
      <dgm:spPr/>
    </dgm:pt>
    <dgm:pt modelId="{D582917D-30BE-4C0A-B80F-00CDCD513D1F}" type="pres">
      <dgm:prSet presAssocID="{A81A8EC1-CAD7-492D-BC1F-0C26E064DB4F}" presName="bgRect" presStyleLbl="bgShp" presStyleIdx="1" presStyleCnt="2"/>
      <dgm:spPr/>
    </dgm:pt>
    <dgm:pt modelId="{79493BAB-8BC1-4CB4-A2B0-0C6CBB391D8F}" type="pres">
      <dgm:prSet presAssocID="{A81A8EC1-CAD7-492D-BC1F-0C26E064DB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8ED16498-3303-4F01-9875-3F7C3BE86575}" type="pres">
      <dgm:prSet presAssocID="{A81A8EC1-CAD7-492D-BC1F-0C26E064DB4F}" presName="spaceRect" presStyleCnt="0"/>
      <dgm:spPr/>
    </dgm:pt>
    <dgm:pt modelId="{CB7D8E80-FF44-4521-888E-D23A093940BE}" type="pres">
      <dgm:prSet presAssocID="{A81A8EC1-CAD7-492D-BC1F-0C26E064DB4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AEDE619-904C-4A67-8031-85F907855A5B}" type="presOf" srcId="{A81A8EC1-CAD7-492D-BC1F-0C26E064DB4F}" destId="{CB7D8E80-FF44-4521-888E-D23A093940BE}" srcOrd="0" destOrd="0" presId="urn:microsoft.com/office/officeart/2018/2/layout/IconVerticalSolidList"/>
    <dgm:cxn modelId="{76029820-7435-40BB-9D5B-8A2153211D96}" srcId="{A1BD276B-51F5-4E03-9697-C31D6E8BFBEB}" destId="{B7AA462D-F61E-479D-A004-41360C4E8527}" srcOrd="0" destOrd="0" parTransId="{2B70B45C-298C-43CA-AEBA-6776885529D6}" sibTransId="{E3C6F7E5-7B7D-453D-8C6E-CB634C145B72}"/>
    <dgm:cxn modelId="{AFB3E05B-5D97-4558-B912-FB7B2E319F7C}" type="presOf" srcId="{A1BD276B-51F5-4E03-9697-C31D6E8BFBEB}" destId="{4579D879-390D-49DC-8A39-15A2FABC8A9D}" srcOrd="0" destOrd="0" presId="urn:microsoft.com/office/officeart/2018/2/layout/IconVerticalSolidList"/>
    <dgm:cxn modelId="{55225785-31B2-4EB6-98E0-25297FEAC60B}" srcId="{A1BD276B-51F5-4E03-9697-C31D6E8BFBEB}" destId="{A81A8EC1-CAD7-492D-BC1F-0C26E064DB4F}" srcOrd="1" destOrd="0" parTransId="{11729646-2BEA-4FEE-8210-CABA2B959270}" sibTransId="{19BF4CAD-F49C-44BE-8CC7-754E8377BCF8}"/>
    <dgm:cxn modelId="{A362C9DC-17EE-487C-AB7F-7881621A1C7F}" type="presOf" srcId="{B7AA462D-F61E-479D-A004-41360C4E8527}" destId="{6C2272CE-E573-417F-906D-643DB649F2CC}" srcOrd="0" destOrd="0" presId="urn:microsoft.com/office/officeart/2018/2/layout/IconVerticalSolidList"/>
    <dgm:cxn modelId="{AA9A5B58-25CA-4948-8129-EDE6D7AA6311}" type="presParOf" srcId="{4579D879-390D-49DC-8A39-15A2FABC8A9D}" destId="{59D011DF-4F9B-4A84-888C-FCCA055C8C4B}" srcOrd="0" destOrd="0" presId="urn:microsoft.com/office/officeart/2018/2/layout/IconVerticalSolidList"/>
    <dgm:cxn modelId="{1A8E19BE-E074-46DE-9AAB-2D3C887A624C}" type="presParOf" srcId="{59D011DF-4F9B-4A84-888C-FCCA055C8C4B}" destId="{768C3725-4AC4-4CA8-B0F4-7431866AEDF7}" srcOrd="0" destOrd="0" presId="urn:microsoft.com/office/officeart/2018/2/layout/IconVerticalSolidList"/>
    <dgm:cxn modelId="{AAD7443D-5320-4E37-A601-77ABCAC7CCC6}" type="presParOf" srcId="{59D011DF-4F9B-4A84-888C-FCCA055C8C4B}" destId="{0F85C47D-1202-45F8-8D24-E2C0EFAE3C1C}" srcOrd="1" destOrd="0" presId="urn:microsoft.com/office/officeart/2018/2/layout/IconVerticalSolidList"/>
    <dgm:cxn modelId="{848CFE57-9D72-4100-AC30-7D1704C3D4E3}" type="presParOf" srcId="{59D011DF-4F9B-4A84-888C-FCCA055C8C4B}" destId="{E02F64A7-0934-480B-896A-0B9EAA9E2122}" srcOrd="2" destOrd="0" presId="urn:microsoft.com/office/officeart/2018/2/layout/IconVerticalSolidList"/>
    <dgm:cxn modelId="{B8D149A1-6342-4606-BB9D-18251099708E}" type="presParOf" srcId="{59D011DF-4F9B-4A84-888C-FCCA055C8C4B}" destId="{6C2272CE-E573-417F-906D-643DB649F2CC}" srcOrd="3" destOrd="0" presId="urn:microsoft.com/office/officeart/2018/2/layout/IconVerticalSolidList"/>
    <dgm:cxn modelId="{3602FFE0-4DD6-4FFF-B4FE-7FEFED3210FB}" type="presParOf" srcId="{4579D879-390D-49DC-8A39-15A2FABC8A9D}" destId="{63544372-C50B-4E5D-9BAA-8002FAC682CA}" srcOrd="1" destOrd="0" presId="urn:microsoft.com/office/officeart/2018/2/layout/IconVerticalSolidList"/>
    <dgm:cxn modelId="{A777398B-C89A-41CA-867D-4D36048E580E}" type="presParOf" srcId="{4579D879-390D-49DC-8A39-15A2FABC8A9D}" destId="{EB01B50D-0D40-4A45-A21C-3E38BD317C01}" srcOrd="2" destOrd="0" presId="urn:microsoft.com/office/officeart/2018/2/layout/IconVerticalSolidList"/>
    <dgm:cxn modelId="{8577E2A3-D429-461B-BA9E-CDC1910ECE80}" type="presParOf" srcId="{EB01B50D-0D40-4A45-A21C-3E38BD317C01}" destId="{D582917D-30BE-4C0A-B80F-00CDCD513D1F}" srcOrd="0" destOrd="0" presId="urn:microsoft.com/office/officeart/2018/2/layout/IconVerticalSolidList"/>
    <dgm:cxn modelId="{C1843A0D-340F-4501-AE21-E3792468090E}" type="presParOf" srcId="{EB01B50D-0D40-4A45-A21C-3E38BD317C01}" destId="{79493BAB-8BC1-4CB4-A2B0-0C6CBB391D8F}" srcOrd="1" destOrd="0" presId="urn:microsoft.com/office/officeart/2018/2/layout/IconVerticalSolidList"/>
    <dgm:cxn modelId="{A1C71F75-8606-4AAC-B43E-5924F3A4B266}" type="presParOf" srcId="{EB01B50D-0D40-4A45-A21C-3E38BD317C01}" destId="{8ED16498-3303-4F01-9875-3F7C3BE86575}" srcOrd="2" destOrd="0" presId="urn:microsoft.com/office/officeart/2018/2/layout/IconVerticalSolidList"/>
    <dgm:cxn modelId="{0A435B78-F997-4E69-8E37-A8479A18B268}" type="presParOf" srcId="{EB01B50D-0D40-4A45-A21C-3E38BD317C01}" destId="{CB7D8E80-FF44-4521-888E-D23A093940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1BD276B-51F5-4E03-9697-C31D6E8BFB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7AA462D-F61E-479D-A004-41360C4E85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800" b="1" dirty="0">
              <a:solidFill>
                <a:srgbClr val="0070C0"/>
              </a:solidFill>
            </a:rPr>
            <a:t>Frase no académica</a:t>
          </a:r>
        </a:p>
        <a:p>
          <a:pPr>
            <a:lnSpc>
              <a:spcPct val="100000"/>
            </a:lnSpc>
          </a:pPr>
          <a:r>
            <a:rPr lang="es-MX" sz="1800" dirty="0"/>
            <a:t>"La mayoría de la gente piensa que...“</a:t>
          </a:r>
        </a:p>
        <a:p>
          <a:pPr>
            <a:lnSpc>
              <a:spcPct val="100000"/>
            </a:lnSpc>
          </a:pPr>
          <a:endParaRPr lang="en-US" sz="1000" dirty="0"/>
        </a:p>
      </dgm:t>
    </dgm:pt>
    <dgm:pt modelId="{2B70B45C-298C-43CA-AEBA-6776885529D6}" type="parTrans" cxnId="{76029820-7435-40BB-9D5B-8A2153211D96}">
      <dgm:prSet/>
      <dgm:spPr/>
      <dgm:t>
        <a:bodyPr/>
        <a:lstStyle/>
        <a:p>
          <a:endParaRPr lang="en-US"/>
        </a:p>
      </dgm:t>
    </dgm:pt>
    <dgm:pt modelId="{E3C6F7E5-7B7D-453D-8C6E-CB634C145B72}" type="sibTrans" cxnId="{76029820-7435-40BB-9D5B-8A2153211D96}">
      <dgm:prSet/>
      <dgm:spPr/>
      <dgm:t>
        <a:bodyPr/>
        <a:lstStyle/>
        <a:p>
          <a:endParaRPr lang="en-US"/>
        </a:p>
      </dgm:t>
    </dgm:pt>
    <dgm:pt modelId="{A81A8EC1-CAD7-492D-BC1F-0C26E064DB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800" b="1" dirty="0">
              <a:solidFill>
                <a:srgbClr val="0070C0"/>
              </a:solidFill>
            </a:rPr>
            <a:t>Frase académica</a:t>
          </a:r>
        </a:p>
        <a:p>
          <a:pPr>
            <a:lnSpc>
              <a:spcPct val="100000"/>
            </a:lnSpc>
          </a:pPr>
          <a:r>
            <a:rPr lang="es-MX" sz="1800" dirty="0"/>
            <a:t>"Diversos estudios indican que...“</a:t>
          </a:r>
        </a:p>
        <a:p>
          <a:pPr>
            <a:lnSpc>
              <a:spcPct val="100000"/>
            </a:lnSpc>
          </a:pPr>
          <a:endParaRPr lang="en-US" sz="800" dirty="0"/>
        </a:p>
      </dgm:t>
    </dgm:pt>
    <dgm:pt modelId="{11729646-2BEA-4FEE-8210-CABA2B959270}" type="parTrans" cxnId="{55225785-31B2-4EB6-98E0-25297FEAC60B}">
      <dgm:prSet/>
      <dgm:spPr/>
      <dgm:t>
        <a:bodyPr/>
        <a:lstStyle/>
        <a:p>
          <a:endParaRPr lang="en-US"/>
        </a:p>
      </dgm:t>
    </dgm:pt>
    <dgm:pt modelId="{19BF4CAD-F49C-44BE-8CC7-754E8377BCF8}" type="sibTrans" cxnId="{55225785-31B2-4EB6-98E0-25297FEAC60B}">
      <dgm:prSet/>
      <dgm:spPr/>
      <dgm:t>
        <a:bodyPr/>
        <a:lstStyle/>
        <a:p>
          <a:endParaRPr lang="en-US"/>
        </a:p>
      </dgm:t>
    </dgm:pt>
    <dgm:pt modelId="{4579D879-390D-49DC-8A39-15A2FABC8A9D}" type="pres">
      <dgm:prSet presAssocID="{A1BD276B-51F5-4E03-9697-C31D6E8BFBEB}" presName="root" presStyleCnt="0">
        <dgm:presLayoutVars>
          <dgm:dir/>
          <dgm:resizeHandles val="exact"/>
        </dgm:presLayoutVars>
      </dgm:prSet>
      <dgm:spPr/>
    </dgm:pt>
    <dgm:pt modelId="{59D011DF-4F9B-4A84-888C-FCCA055C8C4B}" type="pres">
      <dgm:prSet presAssocID="{B7AA462D-F61E-479D-A004-41360C4E8527}" presName="compNode" presStyleCnt="0"/>
      <dgm:spPr/>
    </dgm:pt>
    <dgm:pt modelId="{768C3725-4AC4-4CA8-B0F4-7431866AEDF7}" type="pres">
      <dgm:prSet presAssocID="{B7AA462D-F61E-479D-A004-41360C4E8527}" presName="bgRect" presStyleLbl="bgShp" presStyleIdx="0" presStyleCnt="2"/>
      <dgm:spPr/>
    </dgm:pt>
    <dgm:pt modelId="{0F85C47D-1202-45F8-8D24-E2C0EFAE3C1C}" type="pres">
      <dgm:prSet presAssocID="{B7AA462D-F61E-479D-A004-41360C4E85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02F64A7-0934-480B-896A-0B9EAA9E2122}" type="pres">
      <dgm:prSet presAssocID="{B7AA462D-F61E-479D-A004-41360C4E8527}" presName="spaceRect" presStyleCnt="0"/>
      <dgm:spPr/>
    </dgm:pt>
    <dgm:pt modelId="{6C2272CE-E573-417F-906D-643DB649F2CC}" type="pres">
      <dgm:prSet presAssocID="{B7AA462D-F61E-479D-A004-41360C4E8527}" presName="parTx" presStyleLbl="revTx" presStyleIdx="0" presStyleCnt="2">
        <dgm:presLayoutVars>
          <dgm:chMax val="0"/>
          <dgm:chPref val="0"/>
        </dgm:presLayoutVars>
      </dgm:prSet>
      <dgm:spPr/>
    </dgm:pt>
    <dgm:pt modelId="{63544372-C50B-4E5D-9BAA-8002FAC682CA}" type="pres">
      <dgm:prSet presAssocID="{E3C6F7E5-7B7D-453D-8C6E-CB634C145B72}" presName="sibTrans" presStyleCnt="0"/>
      <dgm:spPr/>
    </dgm:pt>
    <dgm:pt modelId="{EB01B50D-0D40-4A45-A21C-3E38BD317C01}" type="pres">
      <dgm:prSet presAssocID="{A81A8EC1-CAD7-492D-BC1F-0C26E064DB4F}" presName="compNode" presStyleCnt="0"/>
      <dgm:spPr/>
    </dgm:pt>
    <dgm:pt modelId="{D582917D-30BE-4C0A-B80F-00CDCD513D1F}" type="pres">
      <dgm:prSet presAssocID="{A81A8EC1-CAD7-492D-BC1F-0C26E064DB4F}" presName="bgRect" presStyleLbl="bgShp" presStyleIdx="1" presStyleCnt="2" custLinFactNeighborY="-2123"/>
      <dgm:spPr/>
    </dgm:pt>
    <dgm:pt modelId="{79493BAB-8BC1-4CB4-A2B0-0C6CBB391D8F}" type="pres">
      <dgm:prSet presAssocID="{A81A8EC1-CAD7-492D-BC1F-0C26E064DB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8ED16498-3303-4F01-9875-3F7C3BE86575}" type="pres">
      <dgm:prSet presAssocID="{A81A8EC1-CAD7-492D-BC1F-0C26E064DB4F}" presName="spaceRect" presStyleCnt="0"/>
      <dgm:spPr/>
    </dgm:pt>
    <dgm:pt modelId="{CB7D8E80-FF44-4521-888E-D23A093940BE}" type="pres">
      <dgm:prSet presAssocID="{A81A8EC1-CAD7-492D-BC1F-0C26E064DB4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AEDE619-904C-4A67-8031-85F907855A5B}" type="presOf" srcId="{A81A8EC1-CAD7-492D-BC1F-0C26E064DB4F}" destId="{CB7D8E80-FF44-4521-888E-D23A093940BE}" srcOrd="0" destOrd="0" presId="urn:microsoft.com/office/officeart/2018/2/layout/IconVerticalSolidList"/>
    <dgm:cxn modelId="{76029820-7435-40BB-9D5B-8A2153211D96}" srcId="{A1BD276B-51F5-4E03-9697-C31D6E8BFBEB}" destId="{B7AA462D-F61E-479D-A004-41360C4E8527}" srcOrd="0" destOrd="0" parTransId="{2B70B45C-298C-43CA-AEBA-6776885529D6}" sibTransId="{E3C6F7E5-7B7D-453D-8C6E-CB634C145B72}"/>
    <dgm:cxn modelId="{AFB3E05B-5D97-4558-B912-FB7B2E319F7C}" type="presOf" srcId="{A1BD276B-51F5-4E03-9697-C31D6E8BFBEB}" destId="{4579D879-390D-49DC-8A39-15A2FABC8A9D}" srcOrd="0" destOrd="0" presId="urn:microsoft.com/office/officeart/2018/2/layout/IconVerticalSolidList"/>
    <dgm:cxn modelId="{55225785-31B2-4EB6-98E0-25297FEAC60B}" srcId="{A1BD276B-51F5-4E03-9697-C31D6E8BFBEB}" destId="{A81A8EC1-CAD7-492D-BC1F-0C26E064DB4F}" srcOrd="1" destOrd="0" parTransId="{11729646-2BEA-4FEE-8210-CABA2B959270}" sibTransId="{19BF4CAD-F49C-44BE-8CC7-754E8377BCF8}"/>
    <dgm:cxn modelId="{A362C9DC-17EE-487C-AB7F-7881621A1C7F}" type="presOf" srcId="{B7AA462D-F61E-479D-A004-41360C4E8527}" destId="{6C2272CE-E573-417F-906D-643DB649F2CC}" srcOrd="0" destOrd="0" presId="urn:microsoft.com/office/officeart/2018/2/layout/IconVerticalSolidList"/>
    <dgm:cxn modelId="{AA9A5B58-25CA-4948-8129-EDE6D7AA6311}" type="presParOf" srcId="{4579D879-390D-49DC-8A39-15A2FABC8A9D}" destId="{59D011DF-4F9B-4A84-888C-FCCA055C8C4B}" srcOrd="0" destOrd="0" presId="urn:microsoft.com/office/officeart/2018/2/layout/IconVerticalSolidList"/>
    <dgm:cxn modelId="{1A8E19BE-E074-46DE-9AAB-2D3C887A624C}" type="presParOf" srcId="{59D011DF-4F9B-4A84-888C-FCCA055C8C4B}" destId="{768C3725-4AC4-4CA8-B0F4-7431866AEDF7}" srcOrd="0" destOrd="0" presId="urn:microsoft.com/office/officeart/2018/2/layout/IconVerticalSolidList"/>
    <dgm:cxn modelId="{AAD7443D-5320-4E37-A601-77ABCAC7CCC6}" type="presParOf" srcId="{59D011DF-4F9B-4A84-888C-FCCA055C8C4B}" destId="{0F85C47D-1202-45F8-8D24-E2C0EFAE3C1C}" srcOrd="1" destOrd="0" presId="urn:microsoft.com/office/officeart/2018/2/layout/IconVerticalSolidList"/>
    <dgm:cxn modelId="{848CFE57-9D72-4100-AC30-7D1704C3D4E3}" type="presParOf" srcId="{59D011DF-4F9B-4A84-888C-FCCA055C8C4B}" destId="{E02F64A7-0934-480B-896A-0B9EAA9E2122}" srcOrd="2" destOrd="0" presId="urn:microsoft.com/office/officeart/2018/2/layout/IconVerticalSolidList"/>
    <dgm:cxn modelId="{B8D149A1-6342-4606-BB9D-18251099708E}" type="presParOf" srcId="{59D011DF-4F9B-4A84-888C-FCCA055C8C4B}" destId="{6C2272CE-E573-417F-906D-643DB649F2CC}" srcOrd="3" destOrd="0" presId="urn:microsoft.com/office/officeart/2018/2/layout/IconVerticalSolidList"/>
    <dgm:cxn modelId="{3602FFE0-4DD6-4FFF-B4FE-7FEFED3210FB}" type="presParOf" srcId="{4579D879-390D-49DC-8A39-15A2FABC8A9D}" destId="{63544372-C50B-4E5D-9BAA-8002FAC682CA}" srcOrd="1" destOrd="0" presId="urn:microsoft.com/office/officeart/2018/2/layout/IconVerticalSolidList"/>
    <dgm:cxn modelId="{A777398B-C89A-41CA-867D-4D36048E580E}" type="presParOf" srcId="{4579D879-390D-49DC-8A39-15A2FABC8A9D}" destId="{EB01B50D-0D40-4A45-A21C-3E38BD317C01}" srcOrd="2" destOrd="0" presId="urn:microsoft.com/office/officeart/2018/2/layout/IconVerticalSolidList"/>
    <dgm:cxn modelId="{8577E2A3-D429-461B-BA9E-CDC1910ECE80}" type="presParOf" srcId="{EB01B50D-0D40-4A45-A21C-3E38BD317C01}" destId="{D582917D-30BE-4C0A-B80F-00CDCD513D1F}" srcOrd="0" destOrd="0" presId="urn:microsoft.com/office/officeart/2018/2/layout/IconVerticalSolidList"/>
    <dgm:cxn modelId="{C1843A0D-340F-4501-AE21-E3792468090E}" type="presParOf" srcId="{EB01B50D-0D40-4A45-A21C-3E38BD317C01}" destId="{79493BAB-8BC1-4CB4-A2B0-0C6CBB391D8F}" srcOrd="1" destOrd="0" presId="urn:microsoft.com/office/officeart/2018/2/layout/IconVerticalSolidList"/>
    <dgm:cxn modelId="{A1C71F75-8606-4AAC-B43E-5924F3A4B266}" type="presParOf" srcId="{EB01B50D-0D40-4A45-A21C-3E38BD317C01}" destId="{8ED16498-3303-4F01-9875-3F7C3BE86575}" srcOrd="2" destOrd="0" presId="urn:microsoft.com/office/officeart/2018/2/layout/IconVerticalSolidList"/>
    <dgm:cxn modelId="{0A435B78-F997-4E69-8E37-A8479A18B268}" type="presParOf" srcId="{EB01B50D-0D40-4A45-A21C-3E38BD317C01}" destId="{CB7D8E80-FF44-4521-888E-D23A093940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E35EAD3-8F8F-4F24-A126-B461D648B3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1E2FE4-E9F5-4173-B510-6EE00B05801D}">
      <dgm:prSet/>
      <dgm:spPr/>
      <dgm:t>
        <a:bodyPr/>
        <a:lstStyle/>
        <a:p>
          <a:r>
            <a:rPr lang="es-MX" dirty="0"/>
            <a:t>El </a:t>
          </a:r>
          <a:r>
            <a:rPr lang="es-MX" b="1" dirty="0">
              <a:solidFill>
                <a:schemeClr val="accent6">
                  <a:lumMod val="75000"/>
                </a:schemeClr>
              </a:solidFill>
            </a:rPr>
            <a:t>dominio del lenguaje académico </a:t>
          </a:r>
          <a:r>
            <a:rPr lang="es-MX" dirty="0"/>
            <a:t>no solo es crucial para la redacción de la tesis, sino que también es una habilidad valiosa para toda la vida académica y profesional.</a:t>
          </a:r>
          <a:endParaRPr lang="en-US" dirty="0"/>
        </a:p>
      </dgm:t>
    </dgm:pt>
    <dgm:pt modelId="{9EDA42C5-297F-456F-8AA9-DAFACB2F8C75}" type="parTrans" cxnId="{B05DCB6E-9E93-493C-8DB3-CD8838F03E6C}">
      <dgm:prSet/>
      <dgm:spPr/>
      <dgm:t>
        <a:bodyPr/>
        <a:lstStyle/>
        <a:p>
          <a:endParaRPr lang="en-US"/>
        </a:p>
      </dgm:t>
    </dgm:pt>
    <dgm:pt modelId="{9A13A981-0536-48B3-BA87-4D17EEB7E71A}" type="sibTrans" cxnId="{B05DCB6E-9E93-493C-8DB3-CD8838F03E6C}">
      <dgm:prSet/>
      <dgm:spPr/>
      <dgm:t>
        <a:bodyPr/>
        <a:lstStyle/>
        <a:p>
          <a:endParaRPr lang="en-US"/>
        </a:p>
      </dgm:t>
    </dgm:pt>
    <dgm:pt modelId="{2126B00E-953B-4CC8-851C-2206BF7C5968}">
      <dgm:prSet/>
      <dgm:spPr/>
      <dgm:t>
        <a:bodyPr/>
        <a:lstStyle/>
        <a:p>
          <a:r>
            <a:rPr lang="es-MX" dirty="0"/>
            <a:t>Un </a:t>
          </a:r>
          <a:r>
            <a:rPr lang="es-MX" b="1" dirty="0">
              <a:solidFill>
                <a:schemeClr val="accent3">
                  <a:lumMod val="50000"/>
                </a:schemeClr>
              </a:solidFill>
            </a:rPr>
            <a:t>uso adecuado del lenguaje académico </a:t>
          </a:r>
          <a:r>
            <a:rPr lang="es-MX" dirty="0"/>
            <a:t>permite una comunicación efectiva de las ideas, fortalece la argumentación y asegura el reconocimiento en la comunidad académica.</a:t>
          </a:r>
          <a:endParaRPr lang="en-US" dirty="0"/>
        </a:p>
      </dgm:t>
    </dgm:pt>
    <dgm:pt modelId="{558D0C67-DFDE-4906-9B59-13E2ADB094F5}" type="parTrans" cxnId="{E3FF51DA-5802-4865-856E-4A2B814212F3}">
      <dgm:prSet/>
      <dgm:spPr/>
      <dgm:t>
        <a:bodyPr/>
        <a:lstStyle/>
        <a:p>
          <a:endParaRPr lang="en-US"/>
        </a:p>
      </dgm:t>
    </dgm:pt>
    <dgm:pt modelId="{CB68F6A6-5559-41A1-87BF-8E977A7035E6}" type="sibTrans" cxnId="{E3FF51DA-5802-4865-856E-4A2B814212F3}">
      <dgm:prSet/>
      <dgm:spPr/>
      <dgm:t>
        <a:bodyPr/>
        <a:lstStyle/>
        <a:p>
          <a:endParaRPr lang="en-US"/>
        </a:p>
      </dgm:t>
    </dgm:pt>
    <dgm:pt modelId="{FFDCF5CE-09BF-488C-88FD-0B579092136A}" type="pres">
      <dgm:prSet presAssocID="{7E35EAD3-8F8F-4F24-A126-B461D648B395}" presName="root" presStyleCnt="0">
        <dgm:presLayoutVars>
          <dgm:dir/>
          <dgm:resizeHandles val="exact"/>
        </dgm:presLayoutVars>
      </dgm:prSet>
      <dgm:spPr/>
    </dgm:pt>
    <dgm:pt modelId="{C06145F8-318A-49B1-BFCE-C91379E1F45F}" type="pres">
      <dgm:prSet presAssocID="{F61E2FE4-E9F5-4173-B510-6EE00B05801D}" presName="compNode" presStyleCnt="0"/>
      <dgm:spPr/>
    </dgm:pt>
    <dgm:pt modelId="{A6138D46-C00B-4F2D-8691-3F3E0D295C45}" type="pres">
      <dgm:prSet presAssocID="{F61E2FE4-E9F5-4173-B510-6EE00B05801D}" presName="bgRect" presStyleLbl="bgShp" presStyleIdx="0" presStyleCnt="2"/>
      <dgm:spPr/>
    </dgm:pt>
    <dgm:pt modelId="{093E16BF-8719-416A-BC10-37A550F200B5}" type="pres">
      <dgm:prSet presAssocID="{F61E2FE4-E9F5-4173-B510-6EE00B0580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58A51EE2-80AC-4ADF-BF47-A50EE4CA5203}" type="pres">
      <dgm:prSet presAssocID="{F61E2FE4-E9F5-4173-B510-6EE00B05801D}" presName="spaceRect" presStyleCnt="0"/>
      <dgm:spPr/>
    </dgm:pt>
    <dgm:pt modelId="{5043BDB9-2AE3-47AD-96A6-CEF1997EA5DE}" type="pres">
      <dgm:prSet presAssocID="{F61E2FE4-E9F5-4173-B510-6EE00B05801D}" presName="parTx" presStyleLbl="revTx" presStyleIdx="0" presStyleCnt="2">
        <dgm:presLayoutVars>
          <dgm:chMax val="0"/>
          <dgm:chPref val="0"/>
        </dgm:presLayoutVars>
      </dgm:prSet>
      <dgm:spPr/>
    </dgm:pt>
    <dgm:pt modelId="{D7731FE9-5840-485F-8DDC-002F25B17CF4}" type="pres">
      <dgm:prSet presAssocID="{9A13A981-0536-48B3-BA87-4D17EEB7E71A}" presName="sibTrans" presStyleCnt="0"/>
      <dgm:spPr/>
    </dgm:pt>
    <dgm:pt modelId="{6678719C-CC42-4780-818A-B8E1F70B0309}" type="pres">
      <dgm:prSet presAssocID="{2126B00E-953B-4CC8-851C-2206BF7C5968}" presName="compNode" presStyleCnt="0"/>
      <dgm:spPr/>
    </dgm:pt>
    <dgm:pt modelId="{5AE1F59A-9D62-4D9F-B41C-B19F34A807DC}" type="pres">
      <dgm:prSet presAssocID="{2126B00E-953B-4CC8-851C-2206BF7C5968}" presName="bgRect" presStyleLbl="bgShp" presStyleIdx="1" presStyleCnt="2"/>
      <dgm:spPr/>
    </dgm:pt>
    <dgm:pt modelId="{C91966B8-8E88-493E-8C6D-EB6B2391F922}" type="pres">
      <dgm:prSet presAssocID="{2126B00E-953B-4CC8-851C-2206BF7C59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A129BADD-4817-4B59-96A1-F7E82B539B4A}" type="pres">
      <dgm:prSet presAssocID="{2126B00E-953B-4CC8-851C-2206BF7C5968}" presName="spaceRect" presStyleCnt="0"/>
      <dgm:spPr/>
    </dgm:pt>
    <dgm:pt modelId="{A0915B30-7996-4D12-98BB-36A9CDACDF6C}" type="pres">
      <dgm:prSet presAssocID="{2126B00E-953B-4CC8-851C-2206BF7C596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0251061-532E-49BB-B261-98F04A246E2C}" type="presOf" srcId="{7E35EAD3-8F8F-4F24-A126-B461D648B395}" destId="{FFDCF5CE-09BF-488C-88FD-0B579092136A}" srcOrd="0" destOrd="0" presId="urn:microsoft.com/office/officeart/2018/2/layout/IconVerticalSolidList"/>
    <dgm:cxn modelId="{57D2C662-AF7B-4650-A31F-AFD093B5DCD5}" type="presOf" srcId="{2126B00E-953B-4CC8-851C-2206BF7C5968}" destId="{A0915B30-7996-4D12-98BB-36A9CDACDF6C}" srcOrd="0" destOrd="0" presId="urn:microsoft.com/office/officeart/2018/2/layout/IconVerticalSolidList"/>
    <dgm:cxn modelId="{B05DCB6E-9E93-493C-8DB3-CD8838F03E6C}" srcId="{7E35EAD3-8F8F-4F24-A126-B461D648B395}" destId="{F61E2FE4-E9F5-4173-B510-6EE00B05801D}" srcOrd="0" destOrd="0" parTransId="{9EDA42C5-297F-456F-8AA9-DAFACB2F8C75}" sibTransId="{9A13A981-0536-48B3-BA87-4D17EEB7E71A}"/>
    <dgm:cxn modelId="{C088C990-ECBE-4DE9-AA32-9B59100BC60B}" type="presOf" srcId="{F61E2FE4-E9F5-4173-B510-6EE00B05801D}" destId="{5043BDB9-2AE3-47AD-96A6-CEF1997EA5DE}" srcOrd="0" destOrd="0" presId="urn:microsoft.com/office/officeart/2018/2/layout/IconVerticalSolidList"/>
    <dgm:cxn modelId="{E3FF51DA-5802-4865-856E-4A2B814212F3}" srcId="{7E35EAD3-8F8F-4F24-A126-B461D648B395}" destId="{2126B00E-953B-4CC8-851C-2206BF7C5968}" srcOrd="1" destOrd="0" parTransId="{558D0C67-DFDE-4906-9B59-13E2ADB094F5}" sibTransId="{CB68F6A6-5559-41A1-87BF-8E977A7035E6}"/>
    <dgm:cxn modelId="{63AA2EB2-789E-43AB-8C36-474D8604CAD5}" type="presParOf" srcId="{FFDCF5CE-09BF-488C-88FD-0B579092136A}" destId="{C06145F8-318A-49B1-BFCE-C91379E1F45F}" srcOrd="0" destOrd="0" presId="urn:microsoft.com/office/officeart/2018/2/layout/IconVerticalSolidList"/>
    <dgm:cxn modelId="{BE46C0E7-A181-4598-9AA8-7EE78E9E8A61}" type="presParOf" srcId="{C06145F8-318A-49B1-BFCE-C91379E1F45F}" destId="{A6138D46-C00B-4F2D-8691-3F3E0D295C45}" srcOrd="0" destOrd="0" presId="urn:microsoft.com/office/officeart/2018/2/layout/IconVerticalSolidList"/>
    <dgm:cxn modelId="{FF0D8D62-8BAA-45A3-B245-9065DB0F8410}" type="presParOf" srcId="{C06145F8-318A-49B1-BFCE-C91379E1F45F}" destId="{093E16BF-8719-416A-BC10-37A550F200B5}" srcOrd="1" destOrd="0" presId="urn:microsoft.com/office/officeart/2018/2/layout/IconVerticalSolidList"/>
    <dgm:cxn modelId="{A25E30E4-939F-450B-AF82-73F6C72ECA5A}" type="presParOf" srcId="{C06145F8-318A-49B1-BFCE-C91379E1F45F}" destId="{58A51EE2-80AC-4ADF-BF47-A50EE4CA5203}" srcOrd="2" destOrd="0" presId="urn:microsoft.com/office/officeart/2018/2/layout/IconVerticalSolidList"/>
    <dgm:cxn modelId="{D1C7D48F-ED36-4F23-A665-E913B5C36C42}" type="presParOf" srcId="{C06145F8-318A-49B1-BFCE-C91379E1F45F}" destId="{5043BDB9-2AE3-47AD-96A6-CEF1997EA5DE}" srcOrd="3" destOrd="0" presId="urn:microsoft.com/office/officeart/2018/2/layout/IconVerticalSolidList"/>
    <dgm:cxn modelId="{981A5A8F-C507-41BA-9BD7-F32B348D42FB}" type="presParOf" srcId="{FFDCF5CE-09BF-488C-88FD-0B579092136A}" destId="{D7731FE9-5840-485F-8DDC-002F25B17CF4}" srcOrd="1" destOrd="0" presId="urn:microsoft.com/office/officeart/2018/2/layout/IconVerticalSolidList"/>
    <dgm:cxn modelId="{1FDF36B1-8EDD-4510-A4F9-A56CDDFA39BD}" type="presParOf" srcId="{FFDCF5CE-09BF-488C-88FD-0B579092136A}" destId="{6678719C-CC42-4780-818A-B8E1F70B0309}" srcOrd="2" destOrd="0" presId="urn:microsoft.com/office/officeart/2018/2/layout/IconVerticalSolidList"/>
    <dgm:cxn modelId="{E6734F76-71A3-45F9-AB74-0C33F3539C7A}" type="presParOf" srcId="{6678719C-CC42-4780-818A-B8E1F70B0309}" destId="{5AE1F59A-9D62-4D9F-B41C-B19F34A807DC}" srcOrd="0" destOrd="0" presId="urn:microsoft.com/office/officeart/2018/2/layout/IconVerticalSolidList"/>
    <dgm:cxn modelId="{1638B95B-F618-442B-9E50-70A59D6FF1FB}" type="presParOf" srcId="{6678719C-CC42-4780-818A-B8E1F70B0309}" destId="{C91966B8-8E88-493E-8C6D-EB6B2391F922}" srcOrd="1" destOrd="0" presId="urn:microsoft.com/office/officeart/2018/2/layout/IconVerticalSolidList"/>
    <dgm:cxn modelId="{305EDC78-505F-4947-84B6-FDD7FBE37681}" type="presParOf" srcId="{6678719C-CC42-4780-818A-B8E1F70B0309}" destId="{A129BADD-4817-4B59-96A1-F7E82B539B4A}" srcOrd="2" destOrd="0" presId="urn:microsoft.com/office/officeart/2018/2/layout/IconVerticalSolidList"/>
    <dgm:cxn modelId="{795804C3-BA93-4AD6-8881-C747D406E59B}" type="presParOf" srcId="{6678719C-CC42-4780-818A-B8E1F70B0309}" destId="{A0915B30-7996-4D12-98BB-36A9CDACDF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7F105C-9DFE-4A73-A0E9-5739F051DF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6591D04-B442-47AA-B4A8-BFF29C43502F}">
      <dgm:prSet/>
      <dgm:spPr/>
      <dgm:t>
        <a:bodyPr/>
        <a:lstStyle/>
        <a:p>
          <a:r>
            <a:rPr lang="es-MX" b="1" dirty="0">
              <a:solidFill>
                <a:schemeClr val="accent3">
                  <a:lumMod val="75000"/>
                </a:schemeClr>
              </a:solidFill>
            </a:rPr>
            <a:t>Formalidad</a:t>
          </a:r>
        </a:p>
        <a:p>
          <a:r>
            <a:rPr lang="es-MX" dirty="0"/>
            <a:t>El lenguaje académico es formal y objetivo, evitando el uso de coloquialismos, jerga y lenguaje subjetivo.</a:t>
          </a:r>
          <a:endParaRPr lang="en-US" dirty="0"/>
        </a:p>
      </dgm:t>
    </dgm:pt>
    <dgm:pt modelId="{9CF2D46F-0E25-423F-85DA-04E057AC035C}" type="parTrans" cxnId="{D27340BC-1FAF-442C-9AD2-0F44AAAAB6DC}">
      <dgm:prSet/>
      <dgm:spPr/>
      <dgm:t>
        <a:bodyPr/>
        <a:lstStyle/>
        <a:p>
          <a:endParaRPr lang="en-US"/>
        </a:p>
      </dgm:t>
    </dgm:pt>
    <dgm:pt modelId="{DB96C09F-2AC1-4274-8C48-1D4F31DF2644}" type="sibTrans" cxnId="{D27340BC-1FAF-442C-9AD2-0F44AAAAB6DC}">
      <dgm:prSet/>
      <dgm:spPr/>
      <dgm:t>
        <a:bodyPr/>
        <a:lstStyle/>
        <a:p>
          <a:endParaRPr lang="en-US"/>
        </a:p>
      </dgm:t>
    </dgm:pt>
    <dgm:pt modelId="{54D0A988-DC03-4F06-98A6-74223E33BC5C}">
      <dgm:prSet/>
      <dgm:spPr/>
      <dgm:t>
        <a:bodyPr/>
        <a:lstStyle/>
        <a:p>
          <a:r>
            <a:rPr lang="es-MX" b="1" dirty="0">
              <a:solidFill>
                <a:schemeClr val="accent3">
                  <a:lumMod val="75000"/>
                </a:schemeClr>
              </a:solidFill>
            </a:rPr>
            <a:t>Precisión y Claridad</a:t>
          </a:r>
        </a:p>
        <a:p>
          <a:r>
            <a:rPr lang="es-MX" dirty="0"/>
            <a:t>Emplea términos específicos y definidos, evitando ambigüedades.</a:t>
          </a:r>
          <a:endParaRPr lang="en-US" dirty="0"/>
        </a:p>
      </dgm:t>
    </dgm:pt>
    <dgm:pt modelId="{A24A0C25-86FE-469D-AA26-990B66EE49E7}" type="parTrans" cxnId="{F6F11983-9B43-4C25-8BAF-E259CA3ABC27}">
      <dgm:prSet/>
      <dgm:spPr/>
      <dgm:t>
        <a:bodyPr/>
        <a:lstStyle/>
        <a:p>
          <a:endParaRPr lang="en-US"/>
        </a:p>
      </dgm:t>
    </dgm:pt>
    <dgm:pt modelId="{B71EB819-3278-47D1-BA5A-C6FCEA445302}" type="sibTrans" cxnId="{F6F11983-9B43-4C25-8BAF-E259CA3ABC27}">
      <dgm:prSet/>
      <dgm:spPr/>
      <dgm:t>
        <a:bodyPr/>
        <a:lstStyle/>
        <a:p>
          <a:endParaRPr lang="en-US"/>
        </a:p>
      </dgm:t>
    </dgm:pt>
    <dgm:pt modelId="{DDFCD90F-82EC-4E25-BEC6-513B868E8282}">
      <dgm:prSet/>
      <dgm:spPr/>
      <dgm:t>
        <a:bodyPr/>
        <a:lstStyle/>
        <a:p>
          <a:r>
            <a:rPr lang="es-MX" b="1" dirty="0">
              <a:solidFill>
                <a:schemeClr val="accent3">
                  <a:lumMod val="75000"/>
                </a:schemeClr>
              </a:solidFill>
            </a:rPr>
            <a:t>Estructura</a:t>
          </a:r>
        </a:p>
        <a:p>
          <a:r>
            <a:rPr lang="es-MX" dirty="0"/>
            <a:t>Sigue una organización lógica y clara, facilitando la comprensión del lector.</a:t>
          </a:r>
          <a:endParaRPr lang="en-US" dirty="0"/>
        </a:p>
      </dgm:t>
    </dgm:pt>
    <dgm:pt modelId="{ACD62567-67BE-406C-A166-69F5E1F1DE7E}" type="parTrans" cxnId="{B628B949-AB8A-430E-BB44-75566DAB57EC}">
      <dgm:prSet/>
      <dgm:spPr/>
      <dgm:t>
        <a:bodyPr/>
        <a:lstStyle/>
        <a:p>
          <a:endParaRPr lang="en-US"/>
        </a:p>
      </dgm:t>
    </dgm:pt>
    <dgm:pt modelId="{71873EED-9A1B-47FD-8244-3864363C9ECC}" type="sibTrans" cxnId="{B628B949-AB8A-430E-BB44-75566DAB57EC}">
      <dgm:prSet/>
      <dgm:spPr/>
      <dgm:t>
        <a:bodyPr/>
        <a:lstStyle/>
        <a:p>
          <a:endParaRPr lang="en-US"/>
        </a:p>
      </dgm:t>
    </dgm:pt>
    <dgm:pt modelId="{84DE6611-D514-4F0B-A2A3-317CAEE0D339}">
      <dgm:prSet/>
      <dgm:spPr/>
      <dgm:t>
        <a:bodyPr/>
        <a:lstStyle/>
        <a:p>
          <a:r>
            <a:rPr lang="es-MX" b="1" dirty="0">
              <a:solidFill>
                <a:schemeClr val="accent3">
                  <a:lumMod val="75000"/>
                </a:schemeClr>
              </a:solidFill>
            </a:rPr>
            <a:t>Evidencia y Argumentación</a:t>
          </a:r>
        </a:p>
        <a:p>
          <a:r>
            <a:rPr lang="es-MX" dirty="0"/>
            <a:t>Basado en evidencia sólida, citas precisas y argumentos bien fundamentados.</a:t>
          </a:r>
          <a:endParaRPr lang="en-US" dirty="0"/>
        </a:p>
      </dgm:t>
    </dgm:pt>
    <dgm:pt modelId="{6AA07A92-9B48-4B0E-AA33-C43975AB9B2E}" type="parTrans" cxnId="{64B32087-CDC1-4330-B8D6-960C8971C7B6}">
      <dgm:prSet/>
      <dgm:spPr/>
      <dgm:t>
        <a:bodyPr/>
        <a:lstStyle/>
        <a:p>
          <a:endParaRPr lang="en-US"/>
        </a:p>
      </dgm:t>
    </dgm:pt>
    <dgm:pt modelId="{51CACEFA-5AEB-400D-890F-B30D2138E491}" type="sibTrans" cxnId="{64B32087-CDC1-4330-B8D6-960C8971C7B6}">
      <dgm:prSet/>
      <dgm:spPr/>
      <dgm:t>
        <a:bodyPr/>
        <a:lstStyle/>
        <a:p>
          <a:endParaRPr lang="en-US"/>
        </a:p>
      </dgm:t>
    </dgm:pt>
    <dgm:pt modelId="{AF5BC0BC-7C62-4E1B-AC70-6092CD175450}" type="pres">
      <dgm:prSet presAssocID="{3D7F105C-9DFE-4A73-A0E9-5739F051DF2F}" presName="root" presStyleCnt="0">
        <dgm:presLayoutVars>
          <dgm:dir/>
          <dgm:resizeHandles val="exact"/>
        </dgm:presLayoutVars>
      </dgm:prSet>
      <dgm:spPr/>
    </dgm:pt>
    <dgm:pt modelId="{4BB3614D-B571-49D2-9965-D77AED7A5EBA}" type="pres">
      <dgm:prSet presAssocID="{D6591D04-B442-47AA-B4A8-BFF29C43502F}" presName="compNode" presStyleCnt="0"/>
      <dgm:spPr/>
    </dgm:pt>
    <dgm:pt modelId="{094A15F1-9550-4201-B6AA-2F6FA56FE312}" type="pres">
      <dgm:prSet presAssocID="{D6591D04-B442-47AA-B4A8-BFF29C43502F}" presName="bgRect" presStyleLbl="bgShp" presStyleIdx="0" presStyleCnt="4"/>
      <dgm:spPr/>
    </dgm:pt>
    <dgm:pt modelId="{C17477DB-922C-456F-8A07-DD289B97212A}" type="pres">
      <dgm:prSet presAssocID="{D6591D04-B442-47AA-B4A8-BFF29C4350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ngua"/>
        </a:ext>
      </dgm:extLst>
    </dgm:pt>
    <dgm:pt modelId="{70A0F835-E4B2-45B4-AD19-15FA2138F8C5}" type="pres">
      <dgm:prSet presAssocID="{D6591D04-B442-47AA-B4A8-BFF29C43502F}" presName="spaceRect" presStyleCnt="0"/>
      <dgm:spPr/>
    </dgm:pt>
    <dgm:pt modelId="{45EE3369-EB67-4624-A76C-487BC2AFFF22}" type="pres">
      <dgm:prSet presAssocID="{D6591D04-B442-47AA-B4A8-BFF29C43502F}" presName="parTx" presStyleLbl="revTx" presStyleIdx="0" presStyleCnt="4">
        <dgm:presLayoutVars>
          <dgm:chMax val="0"/>
          <dgm:chPref val="0"/>
        </dgm:presLayoutVars>
      </dgm:prSet>
      <dgm:spPr/>
    </dgm:pt>
    <dgm:pt modelId="{4165A3EB-131C-459A-AA0C-2CAC68904A63}" type="pres">
      <dgm:prSet presAssocID="{DB96C09F-2AC1-4274-8C48-1D4F31DF2644}" presName="sibTrans" presStyleCnt="0"/>
      <dgm:spPr/>
    </dgm:pt>
    <dgm:pt modelId="{C8D4736C-B389-48E6-A97A-0B5DA611B88C}" type="pres">
      <dgm:prSet presAssocID="{54D0A988-DC03-4F06-98A6-74223E33BC5C}" presName="compNode" presStyleCnt="0"/>
      <dgm:spPr/>
    </dgm:pt>
    <dgm:pt modelId="{4AAFCCF9-7446-4828-8A8C-D15A81A9746D}" type="pres">
      <dgm:prSet presAssocID="{54D0A988-DC03-4F06-98A6-74223E33BC5C}" presName="bgRect" presStyleLbl="bgShp" presStyleIdx="1" presStyleCnt="4"/>
      <dgm:spPr/>
    </dgm:pt>
    <dgm:pt modelId="{09FD5077-BD2E-4E28-A745-644DB41C4C27}" type="pres">
      <dgm:prSet presAssocID="{54D0A988-DC03-4F06-98A6-74223E33BC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08836BB6-CE9E-442E-B789-03505A74B702}" type="pres">
      <dgm:prSet presAssocID="{54D0A988-DC03-4F06-98A6-74223E33BC5C}" presName="spaceRect" presStyleCnt="0"/>
      <dgm:spPr/>
    </dgm:pt>
    <dgm:pt modelId="{A687C9FC-0FFF-4314-B013-C315003A7A2C}" type="pres">
      <dgm:prSet presAssocID="{54D0A988-DC03-4F06-98A6-74223E33BC5C}" presName="parTx" presStyleLbl="revTx" presStyleIdx="1" presStyleCnt="4">
        <dgm:presLayoutVars>
          <dgm:chMax val="0"/>
          <dgm:chPref val="0"/>
        </dgm:presLayoutVars>
      </dgm:prSet>
      <dgm:spPr/>
    </dgm:pt>
    <dgm:pt modelId="{B33A845D-0407-4584-B664-F8081BDECCA8}" type="pres">
      <dgm:prSet presAssocID="{B71EB819-3278-47D1-BA5A-C6FCEA445302}" presName="sibTrans" presStyleCnt="0"/>
      <dgm:spPr/>
    </dgm:pt>
    <dgm:pt modelId="{D7412D19-7087-4D12-9B22-622C16E7971D}" type="pres">
      <dgm:prSet presAssocID="{DDFCD90F-82EC-4E25-BEC6-513B868E8282}" presName="compNode" presStyleCnt="0"/>
      <dgm:spPr/>
    </dgm:pt>
    <dgm:pt modelId="{74AB85EE-2EE5-48D2-8682-E728CE754658}" type="pres">
      <dgm:prSet presAssocID="{DDFCD90F-82EC-4E25-BEC6-513B868E8282}" presName="bgRect" presStyleLbl="bgShp" presStyleIdx="2" presStyleCnt="4"/>
      <dgm:spPr/>
    </dgm:pt>
    <dgm:pt modelId="{FAE2E319-A989-4707-AD4E-C05E57EFCA9B}" type="pres">
      <dgm:prSet presAssocID="{DDFCD90F-82EC-4E25-BEC6-513B868E82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E4A909-06F2-4D7B-999A-D30D9CF9AEB9}" type="pres">
      <dgm:prSet presAssocID="{DDFCD90F-82EC-4E25-BEC6-513B868E8282}" presName="spaceRect" presStyleCnt="0"/>
      <dgm:spPr/>
    </dgm:pt>
    <dgm:pt modelId="{6D1EA9C8-986A-4B68-9896-14836A16643B}" type="pres">
      <dgm:prSet presAssocID="{DDFCD90F-82EC-4E25-BEC6-513B868E8282}" presName="parTx" presStyleLbl="revTx" presStyleIdx="2" presStyleCnt="4">
        <dgm:presLayoutVars>
          <dgm:chMax val="0"/>
          <dgm:chPref val="0"/>
        </dgm:presLayoutVars>
      </dgm:prSet>
      <dgm:spPr/>
    </dgm:pt>
    <dgm:pt modelId="{BEC6E23E-184D-4DE7-B3DF-360FD66F922A}" type="pres">
      <dgm:prSet presAssocID="{71873EED-9A1B-47FD-8244-3864363C9ECC}" presName="sibTrans" presStyleCnt="0"/>
      <dgm:spPr/>
    </dgm:pt>
    <dgm:pt modelId="{57204DC1-6562-4FD1-A03A-4790D1ED0E29}" type="pres">
      <dgm:prSet presAssocID="{84DE6611-D514-4F0B-A2A3-317CAEE0D339}" presName="compNode" presStyleCnt="0"/>
      <dgm:spPr/>
    </dgm:pt>
    <dgm:pt modelId="{ED492276-1142-484F-B133-0B724C1CA2EA}" type="pres">
      <dgm:prSet presAssocID="{84DE6611-D514-4F0B-A2A3-317CAEE0D339}" presName="bgRect" presStyleLbl="bgShp" presStyleIdx="3" presStyleCnt="4"/>
      <dgm:spPr/>
    </dgm:pt>
    <dgm:pt modelId="{475FA81B-B4D4-4166-841E-303CB73FABD7}" type="pres">
      <dgm:prSet presAssocID="{84DE6611-D514-4F0B-A2A3-317CAEE0D3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B7437314-DA6C-4361-807F-D19F86CD0A55}" type="pres">
      <dgm:prSet presAssocID="{84DE6611-D514-4F0B-A2A3-317CAEE0D339}" presName="spaceRect" presStyleCnt="0"/>
      <dgm:spPr/>
    </dgm:pt>
    <dgm:pt modelId="{4CA272C3-AD65-451E-A970-36F5B0A22998}" type="pres">
      <dgm:prSet presAssocID="{84DE6611-D514-4F0B-A2A3-317CAEE0D33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51551B-8B13-47C2-9761-9DC90D510144}" type="presOf" srcId="{54D0A988-DC03-4F06-98A6-74223E33BC5C}" destId="{A687C9FC-0FFF-4314-B013-C315003A7A2C}" srcOrd="0" destOrd="0" presId="urn:microsoft.com/office/officeart/2018/2/layout/IconVerticalSolidList"/>
    <dgm:cxn modelId="{4A820C1F-24AA-49BF-A69C-B6093D08F5E7}" type="presOf" srcId="{DDFCD90F-82EC-4E25-BEC6-513B868E8282}" destId="{6D1EA9C8-986A-4B68-9896-14836A16643B}" srcOrd="0" destOrd="0" presId="urn:microsoft.com/office/officeart/2018/2/layout/IconVerticalSolidList"/>
    <dgm:cxn modelId="{60412361-DC45-4A61-8760-C7403CD5B199}" type="presOf" srcId="{3D7F105C-9DFE-4A73-A0E9-5739F051DF2F}" destId="{AF5BC0BC-7C62-4E1B-AC70-6092CD175450}" srcOrd="0" destOrd="0" presId="urn:microsoft.com/office/officeart/2018/2/layout/IconVerticalSolidList"/>
    <dgm:cxn modelId="{B628B949-AB8A-430E-BB44-75566DAB57EC}" srcId="{3D7F105C-9DFE-4A73-A0E9-5739F051DF2F}" destId="{DDFCD90F-82EC-4E25-BEC6-513B868E8282}" srcOrd="2" destOrd="0" parTransId="{ACD62567-67BE-406C-A166-69F5E1F1DE7E}" sibTransId="{71873EED-9A1B-47FD-8244-3864363C9ECC}"/>
    <dgm:cxn modelId="{F6F11983-9B43-4C25-8BAF-E259CA3ABC27}" srcId="{3D7F105C-9DFE-4A73-A0E9-5739F051DF2F}" destId="{54D0A988-DC03-4F06-98A6-74223E33BC5C}" srcOrd="1" destOrd="0" parTransId="{A24A0C25-86FE-469D-AA26-990B66EE49E7}" sibTransId="{B71EB819-3278-47D1-BA5A-C6FCEA445302}"/>
    <dgm:cxn modelId="{64B32087-CDC1-4330-B8D6-960C8971C7B6}" srcId="{3D7F105C-9DFE-4A73-A0E9-5739F051DF2F}" destId="{84DE6611-D514-4F0B-A2A3-317CAEE0D339}" srcOrd="3" destOrd="0" parTransId="{6AA07A92-9B48-4B0E-AA33-C43975AB9B2E}" sibTransId="{51CACEFA-5AEB-400D-890F-B30D2138E491}"/>
    <dgm:cxn modelId="{CF1A55B5-4B49-4FCE-BE9F-DB55DFCA88C2}" type="presOf" srcId="{D6591D04-B442-47AA-B4A8-BFF29C43502F}" destId="{45EE3369-EB67-4624-A76C-487BC2AFFF22}" srcOrd="0" destOrd="0" presId="urn:microsoft.com/office/officeart/2018/2/layout/IconVerticalSolidList"/>
    <dgm:cxn modelId="{D27340BC-1FAF-442C-9AD2-0F44AAAAB6DC}" srcId="{3D7F105C-9DFE-4A73-A0E9-5739F051DF2F}" destId="{D6591D04-B442-47AA-B4A8-BFF29C43502F}" srcOrd="0" destOrd="0" parTransId="{9CF2D46F-0E25-423F-85DA-04E057AC035C}" sibTransId="{DB96C09F-2AC1-4274-8C48-1D4F31DF2644}"/>
    <dgm:cxn modelId="{9EDE53F6-E251-461A-B107-0654487758AF}" type="presOf" srcId="{84DE6611-D514-4F0B-A2A3-317CAEE0D339}" destId="{4CA272C3-AD65-451E-A970-36F5B0A22998}" srcOrd="0" destOrd="0" presId="urn:microsoft.com/office/officeart/2018/2/layout/IconVerticalSolidList"/>
    <dgm:cxn modelId="{1A2DD165-526B-4E0C-968A-A548BE9AC674}" type="presParOf" srcId="{AF5BC0BC-7C62-4E1B-AC70-6092CD175450}" destId="{4BB3614D-B571-49D2-9965-D77AED7A5EBA}" srcOrd="0" destOrd="0" presId="urn:microsoft.com/office/officeart/2018/2/layout/IconVerticalSolidList"/>
    <dgm:cxn modelId="{6E3AC43D-8887-4062-B3BA-3818F5C89A92}" type="presParOf" srcId="{4BB3614D-B571-49D2-9965-D77AED7A5EBA}" destId="{094A15F1-9550-4201-B6AA-2F6FA56FE312}" srcOrd="0" destOrd="0" presId="urn:microsoft.com/office/officeart/2018/2/layout/IconVerticalSolidList"/>
    <dgm:cxn modelId="{995A09AE-DE63-4A8B-A7CD-7DA04B40324E}" type="presParOf" srcId="{4BB3614D-B571-49D2-9965-D77AED7A5EBA}" destId="{C17477DB-922C-456F-8A07-DD289B97212A}" srcOrd="1" destOrd="0" presId="urn:microsoft.com/office/officeart/2018/2/layout/IconVerticalSolidList"/>
    <dgm:cxn modelId="{5A4853FD-F8DB-41DA-99E1-A24DA3975EAA}" type="presParOf" srcId="{4BB3614D-B571-49D2-9965-D77AED7A5EBA}" destId="{70A0F835-E4B2-45B4-AD19-15FA2138F8C5}" srcOrd="2" destOrd="0" presId="urn:microsoft.com/office/officeart/2018/2/layout/IconVerticalSolidList"/>
    <dgm:cxn modelId="{7EFF6024-5744-4C48-A6EA-6E183C67AFC5}" type="presParOf" srcId="{4BB3614D-B571-49D2-9965-D77AED7A5EBA}" destId="{45EE3369-EB67-4624-A76C-487BC2AFFF22}" srcOrd="3" destOrd="0" presId="urn:microsoft.com/office/officeart/2018/2/layout/IconVerticalSolidList"/>
    <dgm:cxn modelId="{5330D193-5636-44CB-B7DE-A3F14B6974BD}" type="presParOf" srcId="{AF5BC0BC-7C62-4E1B-AC70-6092CD175450}" destId="{4165A3EB-131C-459A-AA0C-2CAC68904A63}" srcOrd="1" destOrd="0" presId="urn:microsoft.com/office/officeart/2018/2/layout/IconVerticalSolidList"/>
    <dgm:cxn modelId="{53738967-FC91-4A34-916F-300D55ADA3FD}" type="presParOf" srcId="{AF5BC0BC-7C62-4E1B-AC70-6092CD175450}" destId="{C8D4736C-B389-48E6-A97A-0B5DA611B88C}" srcOrd="2" destOrd="0" presId="urn:microsoft.com/office/officeart/2018/2/layout/IconVerticalSolidList"/>
    <dgm:cxn modelId="{6DB4CF3C-0DFE-402D-9AB0-1256A8BE4397}" type="presParOf" srcId="{C8D4736C-B389-48E6-A97A-0B5DA611B88C}" destId="{4AAFCCF9-7446-4828-8A8C-D15A81A9746D}" srcOrd="0" destOrd="0" presId="urn:microsoft.com/office/officeart/2018/2/layout/IconVerticalSolidList"/>
    <dgm:cxn modelId="{1DD76DA3-49BE-44AF-B839-6B47074B3C57}" type="presParOf" srcId="{C8D4736C-B389-48E6-A97A-0B5DA611B88C}" destId="{09FD5077-BD2E-4E28-A745-644DB41C4C27}" srcOrd="1" destOrd="0" presId="urn:microsoft.com/office/officeart/2018/2/layout/IconVerticalSolidList"/>
    <dgm:cxn modelId="{23CB68DC-BCFA-49F1-9C93-03B00D0C060D}" type="presParOf" srcId="{C8D4736C-B389-48E6-A97A-0B5DA611B88C}" destId="{08836BB6-CE9E-442E-B789-03505A74B702}" srcOrd="2" destOrd="0" presId="urn:microsoft.com/office/officeart/2018/2/layout/IconVerticalSolidList"/>
    <dgm:cxn modelId="{4FC42967-EACE-4F1A-920E-048F06C9B1D5}" type="presParOf" srcId="{C8D4736C-B389-48E6-A97A-0B5DA611B88C}" destId="{A687C9FC-0FFF-4314-B013-C315003A7A2C}" srcOrd="3" destOrd="0" presId="urn:microsoft.com/office/officeart/2018/2/layout/IconVerticalSolidList"/>
    <dgm:cxn modelId="{C4F80DF1-1E85-456E-8BBB-BA82920E8BC4}" type="presParOf" srcId="{AF5BC0BC-7C62-4E1B-AC70-6092CD175450}" destId="{B33A845D-0407-4584-B664-F8081BDECCA8}" srcOrd="3" destOrd="0" presId="urn:microsoft.com/office/officeart/2018/2/layout/IconVerticalSolidList"/>
    <dgm:cxn modelId="{D2409512-3929-4555-A874-95FCC5DE186A}" type="presParOf" srcId="{AF5BC0BC-7C62-4E1B-AC70-6092CD175450}" destId="{D7412D19-7087-4D12-9B22-622C16E7971D}" srcOrd="4" destOrd="0" presId="urn:microsoft.com/office/officeart/2018/2/layout/IconVerticalSolidList"/>
    <dgm:cxn modelId="{D8D53ABA-9CBB-4E0B-8E8A-AB3AE4810079}" type="presParOf" srcId="{D7412D19-7087-4D12-9B22-622C16E7971D}" destId="{74AB85EE-2EE5-48D2-8682-E728CE754658}" srcOrd="0" destOrd="0" presId="urn:microsoft.com/office/officeart/2018/2/layout/IconVerticalSolidList"/>
    <dgm:cxn modelId="{5F1658E8-A124-499C-BFB7-9C2659FDF31E}" type="presParOf" srcId="{D7412D19-7087-4D12-9B22-622C16E7971D}" destId="{FAE2E319-A989-4707-AD4E-C05E57EFCA9B}" srcOrd="1" destOrd="0" presId="urn:microsoft.com/office/officeart/2018/2/layout/IconVerticalSolidList"/>
    <dgm:cxn modelId="{6A7AE419-C95F-486A-ACFF-3FF0041A39C0}" type="presParOf" srcId="{D7412D19-7087-4D12-9B22-622C16E7971D}" destId="{E4E4A909-06F2-4D7B-999A-D30D9CF9AEB9}" srcOrd="2" destOrd="0" presId="urn:microsoft.com/office/officeart/2018/2/layout/IconVerticalSolidList"/>
    <dgm:cxn modelId="{63311E7D-4C87-4B5E-8EC5-6814636A67B7}" type="presParOf" srcId="{D7412D19-7087-4D12-9B22-622C16E7971D}" destId="{6D1EA9C8-986A-4B68-9896-14836A16643B}" srcOrd="3" destOrd="0" presId="urn:microsoft.com/office/officeart/2018/2/layout/IconVerticalSolidList"/>
    <dgm:cxn modelId="{959117B8-4323-444F-9D7B-F78A19EDD4FD}" type="presParOf" srcId="{AF5BC0BC-7C62-4E1B-AC70-6092CD175450}" destId="{BEC6E23E-184D-4DE7-B3DF-360FD66F922A}" srcOrd="5" destOrd="0" presId="urn:microsoft.com/office/officeart/2018/2/layout/IconVerticalSolidList"/>
    <dgm:cxn modelId="{C0D88383-5242-4C55-A2B2-CBBF25FC1704}" type="presParOf" srcId="{AF5BC0BC-7C62-4E1B-AC70-6092CD175450}" destId="{57204DC1-6562-4FD1-A03A-4790D1ED0E29}" srcOrd="6" destOrd="0" presId="urn:microsoft.com/office/officeart/2018/2/layout/IconVerticalSolidList"/>
    <dgm:cxn modelId="{7B76222E-3FAC-444F-B0C7-894B5FCFB185}" type="presParOf" srcId="{57204DC1-6562-4FD1-A03A-4790D1ED0E29}" destId="{ED492276-1142-484F-B133-0B724C1CA2EA}" srcOrd="0" destOrd="0" presId="urn:microsoft.com/office/officeart/2018/2/layout/IconVerticalSolidList"/>
    <dgm:cxn modelId="{07640051-3061-46D3-92DE-51310F649408}" type="presParOf" srcId="{57204DC1-6562-4FD1-A03A-4790D1ED0E29}" destId="{475FA81B-B4D4-4166-841E-303CB73FABD7}" srcOrd="1" destOrd="0" presId="urn:microsoft.com/office/officeart/2018/2/layout/IconVerticalSolidList"/>
    <dgm:cxn modelId="{E43D31DB-330A-441D-99D1-485C7C5311FE}" type="presParOf" srcId="{57204DC1-6562-4FD1-A03A-4790D1ED0E29}" destId="{B7437314-DA6C-4361-807F-D19F86CD0A55}" srcOrd="2" destOrd="0" presId="urn:microsoft.com/office/officeart/2018/2/layout/IconVerticalSolidList"/>
    <dgm:cxn modelId="{C9DDB7D0-AD3A-45B9-8C85-4E4AB4D60EFE}" type="presParOf" srcId="{57204DC1-6562-4FD1-A03A-4790D1ED0E29}" destId="{4CA272C3-AD65-451E-A970-36F5B0A229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65436-6E6C-4753-85DE-A1AD111326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1000F2E-2570-4415-95FA-9589DF45821A}">
      <dgm:prSet/>
      <dgm:spPr/>
      <dgm:t>
        <a:bodyPr/>
        <a:lstStyle/>
        <a:p>
          <a:r>
            <a:rPr lang="es-MX" b="1" dirty="0">
              <a:solidFill>
                <a:schemeClr val="bg2">
                  <a:lumMod val="50000"/>
                </a:schemeClr>
              </a:solidFill>
            </a:rPr>
            <a:t>Comunicación efectiva</a:t>
          </a:r>
        </a:p>
        <a:p>
          <a:r>
            <a:rPr lang="es-MX" dirty="0"/>
            <a:t>Transmitir ideas complejas de manera clara y comprensible.</a:t>
          </a:r>
          <a:endParaRPr lang="en-US" dirty="0"/>
        </a:p>
      </dgm:t>
    </dgm:pt>
    <dgm:pt modelId="{40B1D024-423D-438E-975C-B9DABC6AABAE}" type="parTrans" cxnId="{385DC536-A297-4558-BF29-4AA4DE15D26A}">
      <dgm:prSet/>
      <dgm:spPr/>
      <dgm:t>
        <a:bodyPr/>
        <a:lstStyle/>
        <a:p>
          <a:endParaRPr lang="en-US"/>
        </a:p>
      </dgm:t>
    </dgm:pt>
    <dgm:pt modelId="{BD7F31F4-4F5C-4647-BEAC-2F80499E0DD9}" type="sibTrans" cxnId="{385DC536-A297-4558-BF29-4AA4DE15D26A}">
      <dgm:prSet/>
      <dgm:spPr/>
      <dgm:t>
        <a:bodyPr/>
        <a:lstStyle/>
        <a:p>
          <a:endParaRPr lang="en-US"/>
        </a:p>
      </dgm:t>
    </dgm:pt>
    <dgm:pt modelId="{79AAA5C0-753C-4A5B-BF33-7FFA70EF2333}">
      <dgm:prSet/>
      <dgm:spPr/>
      <dgm:t>
        <a:bodyPr/>
        <a:lstStyle/>
        <a:p>
          <a:r>
            <a:rPr lang="es-MX" b="1" dirty="0">
              <a:solidFill>
                <a:schemeClr val="accent5">
                  <a:lumMod val="50000"/>
                </a:schemeClr>
              </a:solidFill>
            </a:rPr>
            <a:t>Credibilidad</a:t>
          </a:r>
        </a:p>
        <a:p>
          <a:r>
            <a:rPr lang="es-MX" dirty="0"/>
            <a:t>Asegurar que el lector perciba el trabajo como riguroso y confiable.</a:t>
          </a:r>
          <a:endParaRPr lang="en-US" dirty="0"/>
        </a:p>
      </dgm:t>
    </dgm:pt>
    <dgm:pt modelId="{23B46BC8-833E-4939-87F4-8839B0CEDFFF}" type="parTrans" cxnId="{6B4A1905-30FA-4168-B83B-C55FAF1AFB30}">
      <dgm:prSet/>
      <dgm:spPr/>
      <dgm:t>
        <a:bodyPr/>
        <a:lstStyle/>
        <a:p>
          <a:endParaRPr lang="en-US"/>
        </a:p>
      </dgm:t>
    </dgm:pt>
    <dgm:pt modelId="{AA4D258F-2502-4424-B961-604C34AB85F7}" type="sibTrans" cxnId="{6B4A1905-30FA-4168-B83B-C55FAF1AFB30}">
      <dgm:prSet/>
      <dgm:spPr/>
      <dgm:t>
        <a:bodyPr/>
        <a:lstStyle/>
        <a:p>
          <a:endParaRPr lang="en-US"/>
        </a:p>
      </dgm:t>
    </dgm:pt>
    <dgm:pt modelId="{8356586D-9A40-4720-8D89-B8B5AF374C7D}">
      <dgm:prSet/>
      <dgm:spPr/>
      <dgm:t>
        <a:bodyPr/>
        <a:lstStyle/>
        <a:p>
          <a:r>
            <a:rPr lang="es-MX" b="1" dirty="0">
              <a:solidFill>
                <a:srgbClr val="002060"/>
              </a:solidFill>
            </a:rPr>
            <a:t>Neutralidad</a:t>
          </a:r>
        </a:p>
        <a:p>
          <a:r>
            <a:rPr lang="es-MX" dirty="0"/>
            <a:t>Mantener una postura imparcial y evitar sesgos personales.</a:t>
          </a:r>
          <a:endParaRPr lang="en-US" dirty="0"/>
        </a:p>
      </dgm:t>
    </dgm:pt>
    <dgm:pt modelId="{3BED3B1E-7EF6-47AF-9226-E4F3C80CD494}" type="parTrans" cxnId="{ED8C1419-1187-4A52-ABE0-B6758E2CDA39}">
      <dgm:prSet/>
      <dgm:spPr/>
      <dgm:t>
        <a:bodyPr/>
        <a:lstStyle/>
        <a:p>
          <a:endParaRPr lang="en-US"/>
        </a:p>
      </dgm:t>
    </dgm:pt>
    <dgm:pt modelId="{248F8585-A82E-4B83-9D1A-9CBC71CF1E7D}" type="sibTrans" cxnId="{ED8C1419-1187-4A52-ABE0-B6758E2CDA39}">
      <dgm:prSet/>
      <dgm:spPr/>
      <dgm:t>
        <a:bodyPr/>
        <a:lstStyle/>
        <a:p>
          <a:endParaRPr lang="en-US"/>
        </a:p>
      </dgm:t>
    </dgm:pt>
    <dgm:pt modelId="{7C071382-A1A0-47D9-86CE-8BB52642B9BE}" type="pres">
      <dgm:prSet presAssocID="{3D665436-6E6C-4753-85DE-A1AD111326F6}" presName="root" presStyleCnt="0">
        <dgm:presLayoutVars>
          <dgm:dir/>
          <dgm:resizeHandles val="exact"/>
        </dgm:presLayoutVars>
      </dgm:prSet>
      <dgm:spPr/>
    </dgm:pt>
    <dgm:pt modelId="{229F8B46-E36F-498E-871C-57C4509FF7CE}" type="pres">
      <dgm:prSet presAssocID="{11000F2E-2570-4415-95FA-9589DF45821A}" presName="compNode" presStyleCnt="0"/>
      <dgm:spPr/>
    </dgm:pt>
    <dgm:pt modelId="{746E318B-3395-4C9A-BE6D-CF8CB179FAD9}" type="pres">
      <dgm:prSet presAssocID="{11000F2E-2570-4415-95FA-9589DF45821A}" presName="bgRect" presStyleLbl="bgShp" presStyleIdx="0" presStyleCnt="3"/>
      <dgm:spPr/>
    </dgm:pt>
    <dgm:pt modelId="{84A653A0-A466-4F34-81FA-2ADE7FC2DBD6}" type="pres">
      <dgm:prSet presAssocID="{11000F2E-2570-4415-95FA-9589DF4582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20F8C96C-961A-43CD-9D6E-F1B9A4539252}" type="pres">
      <dgm:prSet presAssocID="{11000F2E-2570-4415-95FA-9589DF45821A}" presName="spaceRect" presStyleCnt="0"/>
      <dgm:spPr/>
    </dgm:pt>
    <dgm:pt modelId="{9B76F3A0-67B8-4640-81A3-018006BCBE5B}" type="pres">
      <dgm:prSet presAssocID="{11000F2E-2570-4415-95FA-9589DF45821A}" presName="parTx" presStyleLbl="revTx" presStyleIdx="0" presStyleCnt="3">
        <dgm:presLayoutVars>
          <dgm:chMax val="0"/>
          <dgm:chPref val="0"/>
        </dgm:presLayoutVars>
      </dgm:prSet>
      <dgm:spPr/>
    </dgm:pt>
    <dgm:pt modelId="{2891D8B7-48AB-44EA-AE59-59F9B8798823}" type="pres">
      <dgm:prSet presAssocID="{BD7F31F4-4F5C-4647-BEAC-2F80499E0DD9}" presName="sibTrans" presStyleCnt="0"/>
      <dgm:spPr/>
    </dgm:pt>
    <dgm:pt modelId="{51C2F047-855A-4806-9B93-B5A4974DB173}" type="pres">
      <dgm:prSet presAssocID="{79AAA5C0-753C-4A5B-BF33-7FFA70EF2333}" presName="compNode" presStyleCnt="0"/>
      <dgm:spPr/>
    </dgm:pt>
    <dgm:pt modelId="{4F90D4D0-B2BF-4DEC-947B-1EE502F07D2A}" type="pres">
      <dgm:prSet presAssocID="{79AAA5C0-753C-4A5B-BF33-7FFA70EF2333}" presName="bgRect" presStyleLbl="bgShp" presStyleIdx="1" presStyleCnt="3"/>
      <dgm:spPr/>
    </dgm:pt>
    <dgm:pt modelId="{F80731AB-30CE-4FD9-A0A9-9E0E9E6E768F}" type="pres">
      <dgm:prSet presAssocID="{79AAA5C0-753C-4A5B-BF33-7FFA70EF23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0CC38FF-D061-474D-A050-3ABCCD135758}" type="pres">
      <dgm:prSet presAssocID="{79AAA5C0-753C-4A5B-BF33-7FFA70EF2333}" presName="spaceRect" presStyleCnt="0"/>
      <dgm:spPr/>
    </dgm:pt>
    <dgm:pt modelId="{23D85E91-8B0C-44AF-A305-7D4FE05CC740}" type="pres">
      <dgm:prSet presAssocID="{79AAA5C0-753C-4A5B-BF33-7FFA70EF2333}" presName="parTx" presStyleLbl="revTx" presStyleIdx="1" presStyleCnt="3">
        <dgm:presLayoutVars>
          <dgm:chMax val="0"/>
          <dgm:chPref val="0"/>
        </dgm:presLayoutVars>
      </dgm:prSet>
      <dgm:spPr/>
    </dgm:pt>
    <dgm:pt modelId="{C97221EE-3719-4B1D-9F6A-199ABEADF4FC}" type="pres">
      <dgm:prSet presAssocID="{AA4D258F-2502-4424-B961-604C34AB85F7}" presName="sibTrans" presStyleCnt="0"/>
      <dgm:spPr/>
    </dgm:pt>
    <dgm:pt modelId="{7BFFB4FA-2EEE-49D0-BD9E-43DDEFF81F50}" type="pres">
      <dgm:prSet presAssocID="{8356586D-9A40-4720-8D89-B8B5AF374C7D}" presName="compNode" presStyleCnt="0"/>
      <dgm:spPr/>
    </dgm:pt>
    <dgm:pt modelId="{F5D50423-2BC3-4971-9115-001FC578FEDD}" type="pres">
      <dgm:prSet presAssocID="{8356586D-9A40-4720-8D89-B8B5AF374C7D}" presName="bgRect" presStyleLbl="bgShp" presStyleIdx="2" presStyleCnt="3"/>
      <dgm:spPr/>
    </dgm:pt>
    <dgm:pt modelId="{DA6555DD-C5A2-404A-B22B-48F61F17CDB0}" type="pres">
      <dgm:prSet presAssocID="{8356586D-9A40-4720-8D89-B8B5AF374C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319ADA3-0922-4145-81E4-8D87D2C47225}" type="pres">
      <dgm:prSet presAssocID="{8356586D-9A40-4720-8D89-B8B5AF374C7D}" presName="spaceRect" presStyleCnt="0"/>
      <dgm:spPr/>
    </dgm:pt>
    <dgm:pt modelId="{19CE5114-E608-40F1-B800-435445C7775E}" type="pres">
      <dgm:prSet presAssocID="{8356586D-9A40-4720-8D89-B8B5AF374C7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4A1905-30FA-4168-B83B-C55FAF1AFB30}" srcId="{3D665436-6E6C-4753-85DE-A1AD111326F6}" destId="{79AAA5C0-753C-4A5B-BF33-7FFA70EF2333}" srcOrd="1" destOrd="0" parTransId="{23B46BC8-833E-4939-87F4-8839B0CEDFFF}" sibTransId="{AA4D258F-2502-4424-B961-604C34AB85F7}"/>
    <dgm:cxn modelId="{ED8C1419-1187-4A52-ABE0-B6758E2CDA39}" srcId="{3D665436-6E6C-4753-85DE-A1AD111326F6}" destId="{8356586D-9A40-4720-8D89-B8B5AF374C7D}" srcOrd="2" destOrd="0" parTransId="{3BED3B1E-7EF6-47AF-9226-E4F3C80CD494}" sibTransId="{248F8585-A82E-4B83-9D1A-9CBC71CF1E7D}"/>
    <dgm:cxn modelId="{1B5A6219-C490-403B-9FCF-595483D17FF6}" type="presOf" srcId="{79AAA5C0-753C-4A5B-BF33-7FFA70EF2333}" destId="{23D85E91-8B0C-44AF-A305-7D4FE05CC740}" srcOrd="0" destOrd="0" presId="urn:microsoft.com/office/officeart/2018/2/layout/IconVerticalSolidList"/>
    <dgm:cxn modelId="{9F231322-1F28-4B32-B0CC-579DDBF11DF3}" type="presOf" srcId="{11000F2E-2570-4415-95FA-9589DF45821A}" destId="{9B76F3A0-67B8-4640-81A3-018006BCBE5B}" srcOrd="0" destOrd="0" presId="urn:microsoft.com/office/officeart/2018/2/layout/IconVerticalSolidList"/>
    <dgm:cxn modelId="{385DC536-A297-4558-BF29-4AA4DE15D26A}" srcId="{3D665436-6E6C-4753-85DE-A1AD111326F6}" destId="{11000F2E-2570-4415-95FA-9589DF45821A}" srcOrd="0" destOrd="0" parTransId="{40B1D024-423D-438E-975C-B9DABC6AABAE}" sibTransId="{BD7F31F4-4F5C-4647-BEAC-2F80499E0DD9}"/>
    <dgm:cxn modelId="{C46A1D5D-A6B6-416C-93AF-DD7744B4C781}" type="presOf" srcId="{8356586D-9A40-4720-8D89-B8B5AF374C7D}" destId="{19CE5114-E608-40F1-B800-435445C7775E}" srcOrd="0" destOrd="0" presId="urn:microsoft.com/office/officeart/2018/2/layout/IconVerticalSolidList"/>
    <dgm:cxn modelId="{22B3C542-4E4F-41A0-BBCC-8CE09E9C0DB3}" type="presOf" srcId="{3D665436-6E6C-4753-85DE-A1AD111326F6}" destId="{7C071382-A1A0-47D9-86CE-8BB52642B9BE}" srcOrd="0" destOrd="0" presId="urn:microsoft.com/office/officeart/2018/2/layout/IconVerticalSolidList"/>
    <dgm:cxn modelId="{6A6D2556-CFEE-4F81-A07D-7124B36CEBC0}" type="presParOf" srcId="{7C071382-A1A0-47D9-86CE-8BB52642B9BE}" destId="{229F8B46-E36F-498E-871C-57C4509FF7CE}" srcOrd="0" destOrd="0" presId="urn:microsoft.com/office/officeart/2018/2/layout/IconVerticalSolidList"/>
    <dgm:cxn modelId="{606D7AFD-FA41-4086-BEE7-84A667823008}" type="presParOf" srcId="{229F8B46-E36F-498E-871C-57C4509FF7CE}" destId="{746E318B-3395-4C9A-BE6D-CF8CB179FAD9}" srcOrd="0" destOrd="0" presId="urn:microsoft.com/office/officeart/2018/2/layout/IconVerticalSolidList"/>
    <dgm:cxn modelId="{2FE38AE7-818A-43A6-A9DF-6B45790138B1}" type="presParOf" srcId="{229F8B46-E36F-498E-871C-57C4509FF7CE}" destId="{84A653A0-A466-4F34-81FA-2ADE7FC2DBD6}" srcOrd="1" destOrd="0" presId="urn:microsoft.com/office/officeart/2018/2/layout/IconVerticalSolidList"/>
    <dgm:cxn modelId="{1C7F872C-362B-4863-BA51-D68FFCCDBF42}" type="presParOf" srcId="{229F8B46-E36F-498E-871C-57C4509FF7CE}" destId="{20F8C96C-961A-43CD-9D6E-F1B9A4539252}" srcOrd="2" destOrd="0" presId="urn:microsoft.com/office/officeart/2018/2/layout/IconVerticalSolidList"/>
    <dgm:cxn modelId="{965CDED4-25FC-441B-8D16-00725DE4258C}" type="presParOf" srcId="{229F8B46-E36F-498E-871C-57C4509FF7CE}" destId="{9B76F3A0-67B8-4640-81A3-018006BCBE5B}" srcOrd="3" destOrd="0" presId="urn:microsoft.com/office/officeart/2018/2/layout/IconVerticalSolidList"/>
    <dgm:cxn modelId="{A3791E9D-7A70-4AE4-9B8B-1EFC746F348F}" type="presParOf" srcId="{7C071382-A1A0-47D9-86CE-8BB52642B9BE}" destId="{2891D8B7-48AB-44EA-AE59-59F9B8798823}" srcOrd="1" destOrd="0" presId="urn:microsoft.com/office/officeart/2018/2/layout/IconVerticalSolidList"/>
    <dgm:cxn modelId="{E0849B4A-1AF2-479A-8D1B-185A0A01E13A}" type="presParOf" srcId="{7C071382-A1A0-47D9-86CE-8BB52642B9BE}" destId="{51C2F047-855A-4806-9B93-B5A4974DB173}" srcOrd="2" destOrd="0" presId="urn:microsoft.com/office/officeart/2018/2/layout/IconVerticalSolidList"/>
    <dgm:cxn modelId="{AADEEF5B-7E18-43A4-BADB-540F74D978D4}" type="presParOf" srcId="{51C2F047-855A-4806-9B93-B5A4974DB173}" destId="{4F90D4D0-B2BF-4DEC-947B-1EE502F07D2A}" srcOrd="0" destOrd="0" presId="urn:microsoft.com/office/officeart/2018/2/layout/IconVerticalSolidList"/>
    <dgm:cxn modelId="{2EB90CB4-AC1D-443E-8227-991AB63B3860}" type="presParOf" srcId="{51C2F047-855A-4806-9B93-B5A4974DB173}" destId="{F80731AB-30CE-4FD9-A0A9-9E0E9E6E768F}" srcOrd="1" destOrd="0" presId="urn:microsoft.com/office/officeart/2018/2/layout/IconVerticalSolidList"/>
    <dgm:cxn modelId="{3C015141-5B14-4E6D-BD35-CE9FE109B1E1}" type="presParOf" srcId="{51C2F047-855A-4806-9B93-B5A4974DB173}" destId="{B0CC38FF-D061-474D-A050-3ABCCD135758}" srcOrd="2" destOrd="0" presId="urn:microsoft.com/office/officeart/2018/2/layout/IconVerticalSolidList"/>
    <dgm:cxn modelId="{50C87D49-9123-4F60-B1AF-90AC8BC61F4F}" type="presParOf" srcId="{51C2F047-855A-4806-9B93-B5A4974DB173}" destId="{23D85E91-8B0C-44AF-A305-7D4FE05CC740}" srcOrd="3" destOrd="0" presId="urn:microsoft.com/office/officeart/2018/2/layout/IconVerticalSolidList"/>
    <dgm:cxn modelId="{33BC6157-5FCD-4E58-9A19-6FB1670A112B}" type="presParOf" srcId="{7C071382-A1A0-47D9-86CE-8BB52642B9BE}" destId="{C97221EE-3719-4B1D-9F6A-199ABEADF4FC}" srcOrd="3" destOrd="0" presId="urn:microsoft.com/office/officeart/2018/2/layout/IconVerticalSolidList"/>
    <dgm:cxn modelId="{987E32D9-6A1C-4443-A577-BD2B3EEDF5D1}" type="presParOf" srcId="{7C071382-A1A0-47D9-86CE-8BB52642B9BE}" destId="{7BFFB4FA-2EEE-49D0-BD9E-43DDEFF81F50}" srcOrd="4" destOrd="0" presId="urn:microsoft.com/office/officeart/2018/2/layout/IconVerticalSolidList"/>
    <dgm:cxn modelId="{C017B7FA-18FE-4994-A033-7AD82BFB30D5}" type="presParOf" srcId="{7BFFB4FA-2EEE-49D0-BD9E-43DDEFF81F50}" destId="{F5D50423-2BC3-4971-9115-001FC578FEDD}" srcOrd="0" destOrd="0" presId="urn:microsoft.com/office/officeart/2018/2/layout/IconVerticalSolidList"/>
    <dgm:cxn modelId="{8DBE2B4A-35A1-4E61-BE70-0D310A36D29D}" type="presParOf" srcId="{7BFFB4FA-2EEE-49D0-BD9E-43DDEFF81F50}" destId="{DA6555DD-C5A2-404A-B22B-48F61F17CDB0}" srcOrd="1" destOrd="0" presId="urn:microsoft.com/office/officeart/2018/2/layout/IconVerticalSolidList"/>
    <dgm:cxn modelId="{CFAF30CE-C191-4459-8238-F26298D6DD66}" type="presParOf" srcId="{7BFFB4FA-2EEE-49D0-BD9E-43DDEFF81F50}" destId="{6319ADA3-0922-4145-81E4-8D87D2C47225}" srcOrd="2" destOrd="0" presId="urn:microsoft.com/office/officeart/2018/2/layout/IconVerticalSolidList"/>
    <dgm:cxn modelId="{94F0D17E-62BF-4D11-8E09-937C0194A3E9}" type="presParOf" srcId="{7BFFB4FA-2EEE-49D0-BD9E-43DDEFF81F50}" destId="{19CE5114-E608-40F1-B800-435445C777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2B181D-2B49-4DD8-A74D-077AC89BD4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5B074A4-041D-4C71-BE5E-DCD1D3A0166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/>
            <a:t>Impacto en la evaluación</a:t>
          </a:r>
        </a:p>
        <a:p>
          <a:pPr>
            <a:lnSpc>
              <a:spcPct val="100000"/>
            </a:lnSpc>
          </a:pPr>
          <a:r>
            <a:rPr lang="es-MX" dirty="0"/>
            <a:t>El uso correcto del lenguaje académico es fundamental para que los evaluadores perciban la tesis como un trabajo de alta calidad.</a:t>
          </a:r>
          <a:endParaRPr lang="en-US" dirty="0"/>
        </a:p>
      </dgm:t>
    </dgm:pt>
    <dgm:pt modelId="{09FE6102-7308-4E32-8253-69A39A56B476}" type="parTrans" cxnId="{093DEE67-F5E6-49C7-91A6-C4281F4E164D}">
      <dgm:prSet/>
      <dgm:spPr/>
      <dgm:t>
        <a:bodyPr/>
        <a:lstStyle/>
        <a:p>
          <a:endParaRPr lang="en-US"/>
        </a:p>
      </dgm:t>
    </dgm:pt>
    <dgm:pt modelId="{D0E0D5DC-7D3D-4C0C-8228-9C821C6E8D71}" type="sibTrans" cxnId="{093DEE67-F5E6-49C7-91A6-C4281F4E164D}">
      <dgm:prSet/>
      <dgm:spPr/>
      <dgm:t>
        <a:bodyPr/>
        <a:lstStyle/>
        <a:p>
          <a:endParaRPr lang="en-US"/>
        </a:p>
      </dgm:t>
    </dgm:pt>
    <dgm:pt modelId="{31BDF6F9-F682-46C2-868F-60BB1326FDC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/>
            <a:t>Cumplimiento de normas institucionales</a:t>
          </a:r>
        </a:p>
        <a:p>
          <a:pPr>
            <a:lnSpc>
              <a:spcPct val="100000"/>
            </a:lnSpc>
          </a:pPr>
          <a:r>
            <a:rPr lang="es-MX" dirty="0"/>
            <a:t>La mayoría de las instituciones académicas exigen el uso de un lenguaje académico específico en las tesis y otros trabajos de investigación.</a:t>
          </a:r>
          <a:endParaRPr lang="en-US" dirty="0"/>
        </a:p>
      </dgm:t>
    </dgm:pt>
    <dgm:pt modelId="{7696C321-E4FF-4BC7-85B0-6694AF4ABDE0}" type="parTrans" cxnId="{04032308-E5E5-430A-8315-6DFFED2FB1F0}">
      <dgm:prSet/>
      <dgm:spPr/>
      <dgm:t>
        <a:bodyPr/>
        <a:lstStyle/>
        <a:p>
          <a:endParaRPr lang="en-US"/>
        </a:p>
      </dgm:t>
    </dgm:pt>
    <dgm:pt modelId="{AC39DE72-5AF1-417A-9A4D-BB53F0B46F93}" type="sibTrans" cxnId="{04032308-E5E5-430A-8315-6DFFED2FB1F0}">
      <dgm:prSet/>
      <dgm:spPr/>
      <dgm:t>
        <a:bodyPr/>
        <a:lstStyle/>
        <a:p>
          <a:endParaRPr lang="en-US"/>
        </a:p>
      </dgm:t>
    </dgm:pt>
    <dgm:pt modelId="{7B2D84A5-80DC-454F-A231-0CB1C275F3A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/>
            <a:t>Reconocimiento en la Comunidad Académica</a:t>
          </a:r>
        </a:p>
        <a:p>
          <a:pPr>
            <a:lnSpc>
              <a:spcPct val="100000"/>
            </a:lnSpc>
          </a:pPr>
          <a:r>
            <a:rPr lang="es-MX" dirty="0"/>
            <a:t>La tesis es una carta de presentación ante la comunidad académica, y un uso adecuado del lenguaje incrementa la posibilidad de publicación y citación.</a:t>
          </a:r>
          <a:endParaRPr lang="en-US" dirty="0"/>
        </a:p>
      </dgm:t>
    </dgm:pt>
    <dgm:pt modelId="{FDB30D18-1773-44B9-8492-69D7E1C975AB}" type="parTrans" cxnId="{2D331272-B97E-43D4-BF58-134A96875465}">
      <dgm:prSet/>
      <dgm:spPr/>
      <dgm:t>
        <a:bodyPr/>
        <a:lstStyle/>
        <a:p>
          <a:endParaRPr lang="en-US"/>
        </a:p>
      </dgm:t>
    </dgm:pt>
    <dgm:pt modelId="{DD11A521-6C27-46E9-BEA0-C531F061C756}" type="sibTrans" cxnId="{2D331272-B97E-43D4-BF58-134A96875465}">
      <dgm:prSet/>
      <dgm:spPr/>
      <dgm:t>
        <a:bodyPr/>
        <a:lstStyle/>
        <a:p>
          <a:endParaRPr lang="en-US"/>
        </a:p>
      </dgm:t>
    </dgm:pt>
    <dgm:pt modelId="{7E5EAE77-139B-464B-AF77-4CBE56F9A2E3}" type="pres">
      <dgm:prSet presAssocID="{CC2B181D-2B49-4DD8-A74D-077AC89BD424}" presName="root" presStyleCnt="0">
        <dgm:presLayoutVars>
          <dgm:dir/>
          <dgm:resizeHandles val="exact"/>
        </dgm:presLayoutVars>
      </dgm:prSet>
      <dgm:spPr/>
    </dgm:pt>
    <dgm:pt modelId="{8494929E-0480-4233-847E-4506E99C753B}" type="pres">
      <dgm:prSet presAssocID="{05B074A4-041D-4C71-BE5E-DCD1D3A01666}" presName="compNode" presStyleCnt="0"/>
      <dgm:spPr/>
    </dgm:pt>
    <dgm:pt modelId="{9318633F-FD61-4255-8B78-2761D06B1355}" type="pres">
      <dgm:prSet presAssocID="{05B074A4-041D-4C71-BE5E-DCD1D3A01666}" presName="bgRect" presStyleLbl="bgShp" presStyleIdx="0" presStyleCnt="3"/>
      <dgm:spPr/>
    </dgm:pt>
    <dgm:pt modelId="{C3E4CD5A-3051-43A8-99C7-26A93200E24E}" type="pres">
      <dgm:prSet presAssocID="{05B074A4-041D-4C71-BE5E-DCD1D3A016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4D8400DB-ED90-4C64-9850-8F86CBEA3AF4}" type="pres">
      <dgm:prSet presAssocID="{05B074A4-041D-4C71-BE5E-DCD1D3A01666}" presName="spaceRect" presStyleCnt="0"/>
      <dgm:spPr/>
    </dgm:pt>
    <dgm:pt modelId="{49CE680A-6E19-49A8-BF41-8E035B4A3367}" type="pres">
      <dgm:prSet presAssocID="{05B074A4-041D-4C71-BE5E-DCD1D3A01666}" presName="parTx" presStyleLbl="revTx" presStyleIdx="0" presStyleCnt="3">
        <dgm:presLayoutVars>
          <dgm:chMax val="0"/>
          <dgm:chPref val="0"/>
        </dgm:presLayoutVars>
      </dgm:prSet>
      <dgm:spPr/>
    </dgm:pt>
    <dgm:pt modelId="{4989D4F3-B836-441C-898F-FF643AA0A7DC}" type="pres">
      <dgm:prSet presAssocID="{D0E0D5DC-7D3D-4C0C-8228-9C821C6E8D71}" presName="sibTrans" presStyleCnt="0"/>
      <dgm:spPr/>
    </dgm:pt>
    <dgm:pt modelId="{064A33BD-09DE-425B-8F25-D09980281E6E}" type="pres">
      <dgm:prSet presAssocID="{31BDF6F9-F682-46C2-868F-60BB1326FDC9}" presName="compNode" presStyleCnt="0"/>
      <dgm:spPr/>
    </dgm:pt>
    <dgm:pt modelId="{1C06C378-C2D5-4961-82BE-C3F06842FBAB}" type="pres">
      <dgm:prSet presAssocID="{31BDF6F9-F682-46C2-868F-60BB1326FDC9}" presName="bgRect" presStyleLbl="bgShp" presStyleIdx="1" presStyleCnt="3"/>
      <dgm:spPr/>
    </dgm:pt>
    <dgm:pt modelId="{55AEDB5A-B9DD-4AF0-B13F-88C65905AEFE}" type="pres">
      <dgm:prSet presAssocID="{31BDF6F9-F682-46C2-868F-60BB1326FD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E5C86801-EF6F-40B6-96C4-AA12976095DD}" type="pres">
      <dgm:prSet presAssocID="{31BDF6F9-F682-46C2-868F-60BB1326FDC9}" presName="spaceRect" presStyleCnt="0"/>
      <dgm:spPr/>
    </dgm:pt>
    <dgm:pt modelId="{C361C57C-EC13-48A8-B21A-8FDBFD8C5943}" type="pres">
      <dgm:prSet presAssocID="{31BDF6F9-F682-46C2-868F-60BB1326FDC9}" presName="parTx" presStyleLbl="revTx" presStyleIdx="1" presStyleCnt="3">
        <dgm:presLayoutVars>
          <dgm:chMax val="0"/>
          <dgm:chPref val="0"/>
        </dgm:presLayoutVars>
      </dgm:prSet>
      <dgm:spPr/>
    </dgm:pt>
    <dgm:pt modelId="{1CF70125-BC80-4CDB-BDD2-93D5DB9C71BD}" type="pres">
      <dgm:prSet presAssocID="{AC39DE72-5AF1-417A-9A4D-BB53F0B46F93}" presName="sibTrans" presStyleCnt="0"/>
      <dgm:spPr/>
    </dgm:pt>
    <dgm:pt modelId="{43C45F9D-1D5D-4E81-8460-A57D524D326F}" type="pres">
      <dgm:prSet presAssocID="{7B2D84A5-80DC-454F-A231-0CB1C275F3AF}" presName="compNode" presStyleCnt="0"/>
      <dgm:spPr/>
    </dgm:pt>
    <dgm:pt modelId="{8291DCB0-B62B-452C-9FE3-9E7987E1AF65}" type="pres">
      <dgm:prSet presAssocID="{7B2D84A5-80DC-454F-A231-0CB1C275F3AF}" presName="bgRect" presStyleLbl="bgShp" presStyleIdx="2" presStyleCnt="3"/>
      <dgm:spPr/>
    </dgm:pt>
    <dgm:pt modelId="{904119C3-32F0-4415-8DA5-5F454EB44AA9}" type="pres">
      <dgm:prSet presAssocID="{7B2D84A5-80DC-454F-A231-0CB1C275F3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AE799D3-4D63-4982-9778-D9527F47D1CC}" type="pres">
      <dgm:prSet presAssocID="{7B2D84A5-80DC-454F-A231-0CB1C275F3AF}" presName="spaceRect" presStyleCnt="0"/>
      <dgm:spPr/>
    </dgm:pt>
    <dgm:pt modelId="{5041D2D6-6A6E-41E5-8A84-2883C0D5E27B}" type="pres">
      <dgm:prSet presAssocID="{7B2D84A5-80DC-454F-A231-0CB1C275F3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032308-E5E5-430A-8315-6DFFED2FB1F0}" srcId="{CC2B181D-2B49-4DD8-A74D-077AC89BD424}" destId="{31BDF6F9-F682-46C2-868F-60BB1326FDC9}" srcOrd="1" destOrd="0" parTransId="{7696C321-E4FF-4BC7-85B0-6694AF4ABDE0}" sibTransId="{AC39DE72-5AF1-417A-9A4D-BB53F0B46F93}"/>
    <dgm:cxn modelId="{5301FF45-3791-4A32-A29C-D8FC9F3F4202}" type="presOf" srcId="{31BDF6F9-F682-46C2-868F-60BB1326FDC9}" destId="{C361C57C-EC13-48A8-B21A-8FDBFD8C5943}" srcOrd="0" destOrd="0" presId="urn:microsoft.com/office/officeart/2018/2/layout/IconVerticalSolidList"/>
    <dgm:cxn modelId="{093DEE67-F5E6-49C7-91A6-C4281F4E164D}" srcId="{CC2B181D-2B49-4DD8-A74D-077AC89BD424}" destId="{05B074A4-041D-4C71-BE5E-DCD1D3A01666}" srcOrd="0" destOrd="0" parTransId="{09FE6102-7308-4E32-8253-69A39A56B476}" sibTransId="{D0E0D5DC-7D3D-4C0C-8228-9C821C6E8D71}"/>
    <dgm:cxn modelId="{14D0A86C-647D-4329-81B1-4FA0397E0C4B}" type="presOf" srcId="{05B074A4-041D-4C71-BE5E-DCD1D3A01666}" destId="{49CE680A-6E19-49A8-BF41-8E035B4A3367}" srcOrd="0" destOrd="0" presId="urn:microsoft.com/office/officeart/2018/2/layout/IconVerticalSolidList"/>
    <dgm:cxn modelId="{2D331272-B97E-43D4-BF58-134A96875465}" srcId="{CC2B181D-2B49-4DD8-A74D-077AC89BD424}" destId="{7B2D84A5-80DC-454F-A231-0CB1C275F3AF}" srcOrd="2" destOrd="0" parTransId="{FDB30D18-1773-44B9-8492-69D7E1C975AB}" sibTransId="{DD11A521-6C27-46E9-BEA0-C531F061C756}"/>
    <dgm:cxn modelId="{5B4DA4A8-F792-45C0-99A9-449930A475CA}" type="presOf" srcId="{7B2D84A5-80DC-454F-A231-0CB1C275F3AF}" destId="{5041D2D6-6A6E-41E5-8A84-2883C0D5E27B}" srcOrd="0" destOrd="0" presId="urn:microsoft.com/office/officeart/2018/2/layout/IconVerticalSolidList"/>
    <dgm:cxn modelId="{C09DDCE3-C430-4535-AE66-89DD630D194C}" type="presOf" srcId="{CC2B181D-2B49-4DD8-A74D-077AC89BD424}" destId="{7E5EAE77-139B-464B-AF77-4CBE56F9A2E3}" srcOrd="0" destOrd="0" presId="urn:microsoft.com/office/officeart/2018/2/layout/IconVerticalSolidList"/>
    <dgm:cxn modelId="{984E843F-1CFF-46AC-A5DB-A89F3087F10C}" type="presParOf" srcId="{7E5EAE77-139B-464B-AF77-4CBE56F9A2E3}" destId="{8494929E-0480-4233-847E-4506E99C753B}" srcOrd="0" destOrd="0" presId="urn:microsoft.com/office/officeart/2018/2/layout/IconVerticalSolidList"/>
    <dgm:cxn modelId="{82F2DF50-379C-402A-B8EA-964F2D7DB43E}" type="presParOf" srcId="{8494929E-0480-4233-847E-4506E99C753B}" destId="{9318633F-FD61-4255-8B78-2761D06B1355}" srcOrd="0" destOrd="0" presId="urn:microsoft.com/office/officeart/2018/2/layout/IconVerticalSolidList"/>
    <dgm:cxn modelId="{85BBF325-1AC6-4923-A4FF-8BEFF7CC6638}" type="presParOf" srcId="{8494929E-0480-4233-847E-4506E99C753B}" destId="{C3E4CD5A-3051-43A8-99C7-26A93200E24E}" srcOrd="1" destOrd="0" presId="urn:microsoft.com/office/officeart/2018/2/layout/IconVerticalSolidList"/>
    <dgm:cxn modelId="{505C0A48-A119-4E0E-BA5D-E5CEC0E35527}" type="presParOf" srcId="{8494929E-0480-4233-847E-4506E99C753B}" destId="{4D8400DB-ED90-4C64-9850-8F86CBEA3AF4}" srcOrd="2" destOrd="0" presId="urn:microsoft.com/office/officeart/2018/2/layout/IconVerticalSolidList"/>
    <dgm:cxn modelId="{BCED7CF3-E165-47DF-8F70-2E2F4A73F4CF}" type="presParOf" srcId="{8494929E-0480-4233-847E-4506E99C753B}" destId="{49CE680A-6E19-49A8-BF41-8E035B4A3367}" srcOrd="3" destOrd="0" presId="urn:microsoft.com/office/officeart/2018/2/layout/IconVerticalSolidList"/>
    <dgm:cxn modelId="{2150C44E-9282-4D13-A13C-EC4D1C393B3F}" type="presParOf" srcId="{7E5EAE77-139B-464B-AF77-4CBE56F9A2E3}" destId="{4989D4F3-B836-441C-898F-FF643AA0A7DC}" srcOrd="1" destOrd="0" presId="urn:microsoft.com/office/officeart/2018/2/layout/IconVerticalSolidList"/>
    <dgm:cxn modelId="{69AF7AFC-7616-4B40-A070-AC76FCAF006E}" type="presParOf" srcId="{7E5EAE77-139B-464B-AF77-4CBE56F9A2E3}" destId="{064A33BD-09DE-425B-8F25-D09980281E6E}" srcOrd="2" destOrd="0" presId="urn:microsoft.com/office/officeart/2018/2/layout/IconVerticalSolidList"/>
    <dgm:cxn modelId="{626E6746-5B45-4BA3-B503-899B37795FBB}" type="presParOf" srcId="{064A33BD-09DE-425B-8F25-D09980281E6E}" destId="{1C06C378-C2D5-4961-82BE-C3F06842FBAB}" srcOrd="0" destOrd="0" presId="urn:microsoft.com/office/officeart/2018/2/layout/IconVerticalSolidList"/>
    <dgm:cxn modelId="{769F5371-D240-48E3-8E73-9EC690B6C404}" type="presParOf" srcId="{064A33BD-09DE-425B-8F25-D09980281E6E}" destId="{55AEDB5A-B9DD-4AF0-B13F-88C65905AEFE}" srcOrd="1" destOrd="0" presId="urn:microsoft.com/office/officeart/2018/2/layout/IconVerticalSolidList"/>
    <dgm:cxn modelId="{80D7507A-CE91-49C8-BA09-0CE38882BB55}" type="presParOf" srcId="{064A33BD-09DE-425B-8F25-D09980281E6E}" destId="{E5C86801-EF6F-40B6-96C4-AA12976095DD}" srcOrd="2" destOrd="0" presId="urn:microsoft.com/office/officeart/2018/2/layout/IconVerticalSolidList"/>
    <dgm:cxn modelId="{59325C0B-4056-4187-AE1A-716A67750B7C}" type="presParOf" srcId="{064A33BD-09DE-425B-8F25-D09980281E6E}" destId="{C361C57C-EC13-48A8-B21A-8FDBFD8C5943}" srcOrd="3" destOrd="0" presId="urn:microsoft.com/office/officeart/2018/2/layout/IconVerticalSolidList"/>
    <dgm:cxn modelId="{35734C96-CE63-4F80-908E-D050071A946B}" type="presParOf" srcId="{7E5EAE77-139B-464B-AF77-4CBE56F9A2E3}" destId="{1CF70125-BC80-4CDB-BDD2-93D5DB9C71BD}" srcOrd="3" destOrd="0" presId="urn:microsoft.com/office/officeart/2018/2/layout/IconVerticalSolidList"/>
    <dgm:cxn modelId="{4B9608E8-D393-4BD0-AC80-599644119C9A}" type="presParOf" srcId="{7E5EAE77-139B-464B-AF77-4CBE56F9A2E3}" destId="{43C45F9D-1D5D-4E81-8460-A57D524D326F}" srcOrd="4" destOrd="0" presId="urn:microsoft.com/office/officeart/2018/2/layout/IconVerticalSolidList"/>
    <dgm:cxn modelId="{04600941-A92E-46FA-9320-424F39213543}" type="presParOf" srcId="{43C45F9D-1D5D-4E81-8460-A57D524D326F}" destId="{8291DCB0-B62B-452C-9FE3-9E7987E1AF65}" srcOrd="0" destOrd="0" presId="urn:microsoft.com/office/officeart/2018/2/layout/IconVerticalSolidList"/>
    <dgm:cxn modelId="{DAF5A573-898C-452D-9D29-584A2D3873D3}" type="presParOf" srcId="{43C45F9D-1D5D-4E81-8460-A57D524D326F}" destId="{904119C3-32F0-4415-8DA5-5F454EB44AA9}" srcOrd="1" destOrd="0" presId="urn:microsoft.com/office/officeart/2018/2/layout/IconVerticalSolidList"/>
    <dgm:cxn modelId="{394EFEA5-B253-4858-A9B9-14F469653C52}" type="presParOf" srcId="{43C45F9D-1D5D-4E81-8460-A57D524D326F}" destId="{8AE799D3-4D63-4982-9778-D9527F47D1CC}" srcOrd="2" destOrd="0" presId="urn:microsoft.com/office/officeart/2018/2/layout/IconVerticalSolidList"/>
    <dgm:cxn modelId="{B50F1390-3A11-4BD3-8A96-0AD0EF71E94D}" type="presParOf" srcId="{43C45F9D-1D5D-4E81-8460-A57D524D326F}" destId="{5041D2D6-6A6E-41E5-8A84-2883C0D5E2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22A119-CAB7-44A6-BD3A-F3FDA078A5EA}" type="doc">
      <dgm:prSet loTypeId="urn:microsoft.com/office/officeart/2005/8/layout/cycle8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67FF14-A091-4FAE-81A7-4DF5ECF18246}">
      <dgm:prSet/>
      <dgm:spPr/>
      <dgm:t>
        <a:bodyPr/>
        <a:lstStyle/>
        <a:p>
          <a:r>
            <a:rPr lang="es-MX" b="1"/>
            <a:t>Uso del Vocabulario Técnico y Específico</a:t>
          </a:r>
          <a:endParaRPr lang="en-US"/>
        </a:p>
      </dgm:t>
    </dgm:pt>
    <dgm:pt modelId="{D3237055-B03C-4C79-9D63-EA18DA781045}" type="parTrans" cxnId="{CA5A2237-64C1-480F-9220-C3C30C2EC4E9}">
      <dgm:prSet/>
      <dgm:spPr/>
      <dgm:t>
        <a:bodyPr/>
        <a:lstStyle/>
        <a:p>
          <a:endParaRPr lang="en-US"/>
        </a:p>
      </dgm:t>
    </dgm:pt>
    <dgm:pt modelId="{BA85572A-4EA7-4603-BACB-346E21B1B0D7}" type="sibTrans" cxnId="{CA5A2237-64C1-480F-9220-C3C30C2EC4E9}">
      <dgm:prSet/>
      <dgm:spPr/>
      <dgm:t>
        <a:bodyPr/>
        <a:lstStyle/>
        <a:p>
          <a:endParaRPr lang="en-US"/>
        </a:p>
      </dgm:t>
    </dgm:pt>
    <dgm:pt modelId="{617CFA08-A057-481B-8BD7-29959107845F}">
      <dgm:prSet/>
      <dgm:spPr/>
      <dgm:t>
        <a:bodyPr/>
        <a:lstStyle/>
        <a:p>
          <a:r>
            <a:rPr lang="es-MX" b="1"/>
            <a:t>Estructuración de Ideas</a:t>
          </a:r>
          <a:endParaRPr lang="en-US"/>
        </a:p>
      </dgm:t>
    </dgm:pt>
    <dgm:pt modelId="{53091DFC-5A59-4365-9C56-D43BD02219AA}" type="parTrans" cxnId="{CB3E79B8-CD22-4353-93FF-3DFA65AF8F38}">
      <dgm:prSet/>
      <dgm:spPr/>
      <dgm:t>
        <a:bodyPr/>
        <a:lstStyle/>
        <a:p>
          <a:endParaRPr lang="en-US"/>
        </a:p>
      </dgm:t>
    </dgm:pt>
    <dgm:pt modelId="{708C119D-2FDE-421A-B711-2E8594F3EC7E}" type="sibTrans" cxnId="{CB3E79B8-CD22-4353-93FF-3DFA65AF8F38}">
      <dgm:prSet/>
      <dgm:spPr/>
      <dgm:t>
        <a:bodyPr/>
        <a:lstStyle/>
        <a:p>
          <a:endParaRPr lang="en-US"/>
        </a:p>
      </dgm:t>
    </dgm:pt>
    <dgm:pt modelId="{00A66A23-A60E-428F-BB01-59D6A7C96083}">
      <dgm:prSet/>
      <dgm:spPr/>
      <dgm:t>
        <a:bodyPr/>
        <a:lstStyle/>
        <a:p>
          <a:r>
            <a:rPr lang="es-MX"/>
            <a:t>Estilo Impersonal y Objetivo</a:t>
          </a:r>
          <a:endParaRPr lang="en-US"/>
        </a:p>
      </dgm:t>
    </dgm:pt>
    <dgm:pt modelId="{751BE43A-2320-45D9-880B-BC164674F482}" type="parTrans" cxnId="{6348B5B1-7338-4365-A007-488CFFDDF407}">
      <dgm:prSet/>
      <dgm:spPr/>
      <dgm:t>
        <a:bodyPr/>
        <a:lstStyle/>
        <a:p>
          <a:endParaRPr lang="en-US"/>
        </a:p>
      </dgm:t>
    </dgm:pt>
    <dgm:pt modelId="{D73167F7-4BB8-4D9D-8344-E4EAFD22FF93}" type="sibTrans" cxnId="{6348B5B1-7338-4365-A007-488CFFDDF407}">
      <dgm:prSet/>
      <dgm:spPr/>
      <dgm:t>
        <a:bodyPr/>
        <a:lstStyle/>
        <a:p>
          <a:endParaRPr lang="en-US"/>
        </a:p>
      </dgm:t>
    </dgm:pt>
    <dgm:pt modelId="{7E280CB1-6D31-4C0D-BD78-9DE5D7C13E43}">
      <dgm:prSet/>
      <dgm:spPr/>
      <dgm:t>
        <a:bodyPr/>
        <a:lstStyle/>
        <a:p>
          <a:r>
            <a:rPr lang="es-MX" dirty="0"/>
            <a:t>Precisión y Rigurosidad</a:t>
          </a:r>
          <a:endParaRPr lang="en-US" dirty="0"/>
        </a:p>
      </dgm:t>
    </dgm:pt>
    <dgm:pt modelId="{1F245EB7-B808-4946-927A-D1DD3CA99817}" type="parTrans" cxnId="{CCCCC58F-CAC2-4503-B69C-46F78C155DF9}">
      <dgm:prSet/>
      <dgm:spPr/>
      <dgm:t>
        <a:bodyPr/>
        <a:lstStyle/>
        <a:p>
          <a:endParaRPr lang="en-US"/>
        </a:p>
      </dgm:t>
    </dgm:pt>
    <dgm:pt modelId="{D5AA9203-9805-4E67-B539-F69BB57B45B3}" type="sibTrans" cxnId="{CCCCC58F-CAC2-4503-B69C-46F78C155DF9}">
      <dgm:prSet/>
      <dgm:spPr/>
      <dgm:t>
        <a:bodyPr/>
        <a:lstStyle/>
        <a:p>
          <a:endParaRPr lang="en-US"/>
        </a:p>
      </dgm:t>
    </dgm:pt>
    <dgm:pt modelId="{05022B8E-F345-43B8-A145-3482A2D10050}">
      <dgm:prSet/>
      <dgm:spPr/>
      <dgm:t>
        <a:bodyPr/>
        <a:lstStyle/>
        <a:p>
          <a:r>
            <a:rPr lang="es-MX"/>
            <a:t>Estilo Bibliográfico y Normas de Citación</a:t>
          </a:r>
          <a:endParaRPr lang="en-US"/>
        </a:p>
      </dgm:t>
    </dgm:pt>
    <dgm:pt modelId="{E7D0C633-43E1-43DA-B523-521696391AF2}" type="parTrans" cxnId="{EAE03087-2642-437C-AB22-78C4A28B7C54}">
      <dgm:prSet/>
      <dgm:spPr/>
      <dgm:t>
        <a:bodyPr/>
        <a:lstStyle/>
        <a:p>
          <a:endParaRPr lang="en-US"/>
        </a:p>
      </dgm:t>
    </dgm:pt>
    <dgm:pt modelId="{4A982412-B7CC-489F-B684-1B92AFD7819B}" type="sibTrans" cxnId="{EAE03087-2642-437C-AB22-78C4A28B7C54}">
      <dgm:prSet/>
      <dgm:spPr/>
      <dgm:t>
        <a:bodyPr/>
        <a:lstStyle/>
        <a:p>
          <a:endParaRPr lang="en-US"/>
        </a:p>
      </dgm:t>
    </dgm:pt>
    <dgm:pt modelId="{0233AE43-D97A-48B9-9C2E-B7BD09D15BDC}" type="pres">
      <dgm:prSet presAssocID="{EC22A119-CAB7-44A6-BD3A-F3FDA078A5EA}" presName="compositeShape" presStyleCnt="0">
        <dgm:presLayoutVars>
          <dgm:chMax val="7"/>
          <dgm:dir/>
          <dgm:resizeHandles val="exact"/>
        </dgm:presLayoutVars>
      </dgm:prSet>
      <dgm:spPr/>
    </dgm:pt>
    <dgm:pt modelId="{82F3FFFD-9C5D-4B79-A651-FE0366D9994D}" type="pres">
      <dgm:prSet presAssocID="{EC22A119-CAB7-44A6-BD3A-F3FDA078A5EA}" presName="wedge1" presStyleLbl="node1" presStyleIdx="0" presStyleCnt="5"/>
      <dgm:spPr/>
    </dgm:pt>
    <dgm:pt modelId="{5AC62EA0-0CA0-4558-B24B-247A7A173B0F}" type="pres">
      <dgm:prSet presAssocID="{EC22A119-CAB7-44A6-BD3A-F3FDA078A5EA}" presName="dummy1a" presStyleCnt="0"/>
      <dgm:spPr/>
    </dgm:pt>
    <dgm:pt modelId="{A041DAC1-1FDE-46BA-B097-01EB06F59441}" type="pres">
      <dgm:prSet presAssocID="{EC22A119-CAB7-44A6-BD3A-F3FDA078A5EA}" presName="dummy1b" presStyleCnt="0"/>
      <dgm:spPr/>
    </dgm:pt>
    <dgm:pt modelId="{4316C3A7-2EB2-471B-B56A-36AD3F447A02}" type="pres">
      <dgm:prSet presAssocID="{EC22A119-CAB7-44A6-BD3A-F3FDA078A5EA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7A8B34D-CC2A-4EDF-9977-370B50DCB744}" type="pres">
      <dgm:prSet presAssocID="{EC22A119-CAB7-44A6-BD3A-F3FDA078A5EA}" presName="wedge2" presStyleLbl="node1" presStyleIdx="1" presStyleCnt="5"/>
      <dgm:spPr/>
    </dgm:pt>
    <dgm:pt modelId="{59403694-B42B-45F7-9061-FBECA54A250B}" type="pres">
      <dgm:prSet presAssocID="{EC22A119-CAB7-44A6-BD3A-F3FDA078A5EA}" presName="dummy2a" presStyleCnt="0"/>
      <dgm:spPr/>
    </dgm:pt>
    <dgm:pt modelId="{2C660034-3B59-4F15-825F-79E8A3378BEC}" type="pres">
      <dgm:prSet presAssocID="{EC22A119-CAB7-44A6-BD3A-F3FDA078A5EA}" presName="dummy2b" presStyleCnt="0"/>
      <dgm:spPr/>
    </dgm:pt>
    <dgm:pt modelId="{93084978-51A0-419E-94F8-A91D1CB7E12F}" type="pres">
      <dgm:prSet presAssocID="{EC22A119-CAB7-44A6-BD3A-F3FDA078A5EA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77126C3-E276-431A-95F1-D902B82C3A89}" type="pres">
      <dgm:prSet presAssocID="{EC22A119-CAB7-44A6-BD3A-F3FDA078A5EA}" presName="wedge3" presStyleLbl="node1" presStyleIdx="2" presStyleCnt="5"/>
      <dgm:spPr/>
    </dgm:pt>
    <dgm:pt modelId="{66529CB0-843E-4D26-930B-632E08B850AD}" type="pres">
      <dgm:prSet presAssocID="{EC22A119-CAB7-44A6-BD3A-F3FDA078A5EA}" presName="dummy3a" presStyleCnt="0"/>
      <dgm:spPr/>
    </dgm:pt>
    <dgm:pt modelId="{D73EA2DC-59E9-4172-AF09-AF7F130B32FD}" type="pres">
      <dgm:prSet presAssocID="{EC22A119-CAB7-44A6-BD3A-F3FDA078A5EA}" presName="dummy3b" presStyleCnt="0"/>
      <dgm:spPr/>
    </dgm:pt>
    <dgm:pt modelId="{08BE2CD3-A734-4CB1-BAFD-1CF7045B06D3}" type="pres">
      <dgm:prSet presAssocID="{EC22A119-CAB7-44A6-BD3A-F3FDA078A5EA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B5FD874-C6D8-4A72-997B-1FFDC708AEAE}" type="pres">
      <dgm:prSet presAssocID="{EC22A119-CAB7-44A6-BD3A-F3FDA078A5EA}" presName="wedge4" presStyleLbl="node1" presStyleIdx="3" presStyleCnt="5"/>
      <dgm:spPr/>
    </dgm:pt>
    <dgm:pt modelId="{BB23C0B7-C27C-4927-A95E-CB43D0FD0712}" type="pres">
      <dgm:prSet presAssocID="{EC22A119-CAB7-44A6-BD3A-F3FDA078A5EA}" presName="dummy4a" presStyleCnt="0"/>
      <dgm:spPr/>
    </dgm:pt>
    <dgm:pt modelId="{C269BFF1-E54D-4F3A-9B9E-6B58F98FF303}" type="pres">
      <dgm:prSet presAssocID="{EC22A119-CAB7-44A6-BD3A-F3FDA078A5EA}" presName="dummy4b" presStyleCnt="0"/>
      <dgm:spPr/>
    </dgm:pt>
    <dgm:pt modelId="{0285B565-5B2E-4545-A7D1-EF5B117CA998}" type="pres">
      <dgm:prSet presAssocID="{EC22A119-CAB7-44A6-BD3A-F3FDA078A5EA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6648073-BBE5-4E5F-92CD-D699ACC86D3D}" type="pres">
      <dgm:prSet presAssocID="{EC22A119-CAB7-44A6-BD3A-F3FDA078A5EA}" presName="wedge5" presStyleLbl="node1" presStyleIdx="4" presStyleCnt="5"/>
      <dgm:spPr/>
    </dgm:pt>
    <dgm:pt modelId="{6D1525BF-14BC-4EDF-B536-8C764A42FBC5}" type="pres">
      <dgm:prSet presAssocID="{EC22A119-CAB7-44A6-BD3A-F3FDA078A5EA}" presName="dummy5a" presStyleCnt="0"/>
      <dgm:spPr/>
    </dgm:pt>
    <dgm:pt modelId="{6B24BCE4-3774-44AF-8BB4-83EF7FEDE20F}" type="pres">
      <dgm:prSet presAssocID="{EC22A119-CAB7-44A6-BD3A-F3FDA078A5EA}" presName="dummy5b" presStyleCnt="0"/>
      <dgm:spPr/>
    </dgm:pt>
    <dgm:pt modelId="{A6949884-59E7-4E9B-9F84-544F3B216FB2}" type="pres">
      <dgm:prSet presAssocID="{EC22A119-CAB7-44A6-BD3A-F3FDA078A5EA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62D82590-852A-4F2E-A838-4149DB389DBF}" type="pres">
      <dgm:prSet presAssocID="{BA85572A-4EA7-4603-BACB-346E21B1B0D7}" presName="arrowWedge1" presStyleLbl="fgSibTrans2D1" presStyleIdx="0" presStyleCnt="5"/>
      <dgm:spPr/>
    </dgm:pt>
    <dgm:pt modelId="{6F56C516-3E04-426A-A21D-60663C0E2467}" type="pres">
      <dgm:prSet presAssocID="{708C119D-2FDE-421A-B711-2E8594F3EC7E}" presName="arrowWedge2" presStyleLbl="fgSibTrans2D1" presStyleIdx="1" presStyleCnt="5"/>
      <dgm:spPr/>
    </dgm:pt>
    <dgm:pt modelId="{0AA86AC7-3401-44EE-A0B7-46135ED911F3}" type="pres">
      <dgm:prSet presAssocID="{D73167F7-4BB8-4D9D-8344-E4EAFD22FF93}" presName="arrowWedge3" presStyleLbl="fgSibTrans2D1" presStyleIdx="2" presStyleCnt="5"/>
      <dgm:spPr/>
    </dgm:pt>
    <dgm:pt modelId="{FEBA88C7-C12B-48FB-816F-3F001DE2C07A}" type="pres">
      <dgm:prSet presAssocID="{D5AA9203-9805-4E67-B539-F69BB57B45B3}" presName="arrowWedge4" presStyleLbl="fgSibTrans2D1" presStyleIdx="3" presStyleCnt="5"/>
      <dgm:spPr/>
    </dgm:pt>
    <dgm:pt modelId="{E24EEF3F-2678-4EC2-BC6C-85070D89C08F}" type="pres">
      <dgm:prSet presAssocID="{4A982412-B7CC-489F-B684-1B92AFD7819B}" presName="arrowWedge5" presStyleLbl="fgSibTrans2D1" presStyleIdx="4" presStyleCnt="5"/>
      <dgm:spPr/>
    </dgm:pt>
  </dgm:ptLst>
  <dgm:cxnLst>
    <dgm:cxn modelId="{F0D09208-EF08-4FCC-8843-24F9280E8837}" type="presOf" srcId="{617CFA08-A057-481B-8BD7-29959107845F}" destId="{07A8B34D-CC2A-4EDF-9977-370B50DCB744}" srcOrd="0" destOrd="0" presId="urn:microsoft.com/office/officeart/2005/8/layout/cycle8"/>
    <dgm:cxn modelId="{866E981E-F25D-4E70-9C17-2B48281E406A}" type="presOf" srcId="{617CFA08-A057-481B-8BD7-29959107845F}" destId="{93084978-51A0-419E-94F8-A91D1CB7E12F}" srcOrd="1" destOrd="0" presId="urn:microsoft.com/office/officeart/2005/8/layout/cycle8"/>
    <dgm:cxn modelId="{6E466D25-D2D1-4764-B3E3-9C317D3CBAFA}" type="presOf" srcId="{00A66A23-A60E-428F-BB01-59D6A7C96083}" destId="{08BE2CD3-A734-4CB1-BAFD-1CF7045B06D3}" srcOrd="1" destOrd="0" presId="urn:microsoft.com/office/officeart/2005/8/layout/cycle8"/>
    <dgm:cxn modelId="{CA5A2237-64C1-480F-9220-C3C30C2EC4E9}" srcId="{EC22A119-CAB7-44A6-BD3A-F3FDA078A5EA}" destId="{AE67FF14-A091-4FAE-81A7-4DF5ECF18246}" srcOrd="0" destOrd="0" parTransId="{D3237055-B03C-4C79-9D63-EA18DA781045}" sibTransId="{BA85572A-4EA7-4603-BACB-346E21B1B0D7}"/>
    <dgm:cxn modelId="{860D1561-46EE-4498-80D4-4D17555E85CA}" type="presOf" srcId="{05022B8E-F345-43B8-A145-3482A2D10050}" destId="{96648073-BBE5-4E5F-92CD-D699ACC86D3D}" srcOrd="0" destOrd="0" presId="urn:microsoft.com/office/officeart/2005/8/layout/cycle8"/>
    <dgm:cxn modelId="{A8853D63-E7CC-4DB8-8813-40072018835C}" type="presOf" srcId="{7E280CB1-6D31-4C0D-BD78-9DE5D7C13E43}" destId="{CB5FD874-C6D8-4A72-997B-1FFDC708AEAE}" srcOrd="0" destOrd="0" presId="urn:microsoft.com/office/officeart/2005/8/layout/cycle8"/>
    <dgm:cxn modelId="{40E7B074-9FF0-4136-801A-1F9EA0427CFA}" type="presOf" srcId="{AE67FF14-A091-4FAE-81A7-4DF5ECF18246}" destId="{4316C3A7-2EB2-471B-B56A-36AD3F447A02}" srcOrd="1" destOrd="0" presId="urn:microsoft.com/office/officeart/2005/8/layout/cycle8"/>
    <dgm:cxn modelId="{4B2BF585-B797-465B-B2A0-D842CB234302}" type="presOf" srcId="{00A66A23-A60E-428F-BB01-59D6A7C96083}" destId="{877126C3-E276-431A-95F1-D902B82C3A89}" srcOrd="0" destOrd="0" presId="urn:microsoft.com/office/officeart/2005/8/layout/cycle8"/>
    <dgm:cxn modelId="{EAE03087-2642-437C-AB22-78C4A28B7C54}" srcId="{EC22A119-CAB7-44A6-BD3A-F3FDA078A5EA}" destId="{05022B8E-F345-43B8-A145-3482A2D10050}" srcOrd="4" destOrd="0" parTransId="{E7D0C633-43E1-43DA-B523-521696391AF2}" sibTransId="{4A982412-B7CC-489F-B684-1B92AFD7819B}"/>
    <dgm:cxn modelId="{CCCCC58F-CAC2-4503-B69C-46F78C155DF9}" srcId="{EC22A119-CAB7-44A6-BD3A-F3FDA078A5EA}" destId="{7E280CB1-6D31-4C0D-BD78-9DE5D7C13E43}" srcOrd="3" destOrd="0" parTransId="{1F245EB7-B808-4946-927A-D1DD3CA99817}" sibTransId="{D5AA9203-9805-4E67-B539-F69BB57B45B3}"/>
    <dgm:cxn modelId="{9031C5A8-ADFC-45AE-8003-740AB54D2BA1}" type="presOf" srcId="{EC22A119-CAB7-44A6-BD3A-F3FDA078A5EA}" destId="{0233AE43-D97A-48B9-9C2E-B7BD09D15BDC}" srcOrd="0" destOrd="0" presId="urn:microsoft.com/office/officeart/2005/8/layout/cycle8"/>
    <dgm:cxn modelId="{6348B5B1-7338-4365-A007-488CFFDDF407}" srcId="{EC22A119-CAB7-44A6-BD3A-F3FDA078A5EA}" destId="{00A66A23-A60E-428F-BB01-59D6A7C96083}" srcOrd="2" destOrd="0" parTransId="{751BE43A-2320-45D9-880B-BC164674F482}" sibTransId="{D73167F7-4BB8-4D9D-8344-E4EAFD22FF93}"/>
    <dgm:cxn modelId="{AAE54DB6-56ED-4670-87D4-1C4AC4D66518}" type="presOf" srcId="{AE67FF14-A091-4FAE-81A7-4DF5ECF18246}" destId="{82F3FFFD-9C5D-4B79-A651-FE0366D9994D}" srcOrd="0" destOrd="0" presId="urn:microsoft.com/office/officeart/2005/8/layout/cycle8"/>
    <dgm:cxn modelId="{CB3E79B8-CD22-4353-93FF-3DFA65AF8F38}" srcId="{EC22A119-CAB7-44A6-BD3A-F3FDA078A5EA}" destId="{617CFA08-A057-481B-8BD7-29959107845F}" srcOrd="1" destOrd="0" parTransId="{53091DFC-5A59-4365-9C56-D43BD02219AA}" sibTransId="{708C119D-2FDE-421A-B711-2E8594F3EC7E}"/>
    <dgm:cxn modelId="{988940DB-99EE-4332-A638-CB480A5D2966}" type="presOf" srcId="{05022B8E-F345-43B8-A145-3482A2D10050}" destId="{A6949884-59E7-4E9B-9F84-544F3B216FB2}" srcOrd="1" destOrd="0" presId="urn:microsoft.com/office/officeart/2005/8/layout/cycle8"/>
    <dgm:cxn modelId="{D32AA1F4-2C87-4B09-96CE-387E0BA6AEA6}" type="presOf" srcId="{7E280CB1-6D31-4C0D-BD78-9DE5D7C13E43}" destId="{0285B565-5B2E-4545-A7D1-EF5B117CA998}" srcOrd="1" destOrd="0" presId="urn:microsoft.com/office/officeart/2005/8/layout/cycle8"/>
    <dgm:cxn modelId="{FE75A309-F5C2-45BA-AD15-735B6A3C4C1D}" type="presParOf" srcId="{0233AE43-D97A-48B9-9C2E-B7BD09D15BDC}" destId="{82F3FFFD-9C5D-4B79-A651-FE0366D9994D}" srcOrd="0" destOrd="0" presId="urn:microsoft.com/office/officeart/2005/8/layout/cycle8"/>
    <dgm:cxn modelId="{71F78C56-6C15-4794-A8E2-C770177D85DA}" type="presParOf" srcId="{0233AE43-D97A-48B9-9C2E-B7BD09D15BDC}" destId="{5AC62EA0-0CA0-4558-B24B-247A7A173B0F}" srcOrd="1" destOrd="0" presId="urn:microsoft.com/office/officeart/2005/8/layout/cycle8"/>
    <dgm:cxn modelId="{0204E7C0-E860-4249-8C59-111B651E220F}" type="presParOf" srcId="{0233AE43-D97A-48B9-9C2E-B7BD09D15BDC}" destId="{A041DAC1-1FDE-46BA-B097-01EB06F59441}" srcOrd="2" destOrd="0" presId="urn:microsoft.com/office/officeart/2005/8/layout/cycle8"/>
    <dgm:cxn modelId="{4464A911-7622-40C6-9245-2DC55A560673}" type="presParOf" srcId="{0233AE43-D97A-48B9-9C2E-B7BD09D15BDC}" destId="{4316C3A7-2EB2-471B-B56A-36AD3F447A02}" srcOrd="3" destOrd="0" presId="urn:microsoft.com/office/officeart/2005/8/layout/cycle8"/>
    <dgm:cxn modelId="{2792954A-C04A-4E12-B3CF-4C2E8ACCA27E}" type="presParOf" srcId="{0233AE43-D97A-48B9-9C2E-B7BD09D15BDC}" destId="{07A8B34D-CC2A-4EDF-9977-370B50DCB744}" srcOrd="4" destOrd="0" presId="urn:microsoft.com/office/officeart/2005/8/layout/cycle8"/>
    <dgm:cxn modelId="{C48496C0-1FC3-4555-87C7-63D3595D9594}" type="presParOf" srcId="{0233AE43-D97A-48B9-9C2E-B7BD09D15BDC}" destId="{59403694-B42B-45F7-9061-FBECA54A250B}" srcOrd="5" destOrd="0" presId="urn:microsoft.com/office/officeart/2005/8/layout/cycle8"/>
    <dgm:cxn modelId="{699A255F-BD5F-4A08-BD89-1A94AB08F851}" type="presParOf" srcId="{0233AE43-D97A-48B9-9C2E-B7BD09D15BDC}" destId="{2C660034-3B59-4F15-825F-79E8A3378BEC}" srcOrd="6" destOrd="0" presId="urn:microsoft.com/office/officeart/2005/8/layout/cycle8"/>
    <dgm:cxn modelId="{264FFF26-375A-4601-AE98-58FB55E1F4F6}" type="presParOf" srcId="{0233AE43-D97A-48B9-9C2E-B7BD09D15BDC}" destId="{93084978-51A0-419E-94F8-A91D1CB7E12F}" srcOrd="7" destOrd="0" presId="urn:microsoft.com/office/officeart/2005/8/layout/cycle8"/>
    <dgm:cxn modelId="{984FE0BA-5740-47A0-8377-F39AFDF1A6A7}" type="presParOf" srcId="{0233AE43-D97A-48B9-9C2E-B7BD09D15BDC}" destId="{877126C3-E276-431A-95F1-D902B82C3A89}" srcOrd="8" destOrd="0" presId="urn:microsoft.com/office/officeart/2005/8/layout/cycle8"/>
    <dgm:cxn modelId="{5229354B-8491-4013-A2F2-5346CFDF9154}" type="presParOf" srcId="{0233AE43-D97A-48B9-9C2E-B7BD09D15BDC}" destId="{66529CB0-843E-4D26-930B-632E08B850AD}" srcOrd="9" destOrd="0" presId="urn:microsoft.com/office/officeart/2005/8/layout/cycle8"/>
    <dgm:cxn modelId="{85CC88BD-B053-4128-8E6D-DADCAFF09DDE}" type="presParOf" srcId="{0233AE43-D97A-48B9-9C2E-B7BD09D15BDC}" destId="{D73EA2DC-59E9-4172-AF09-AF7F130B32FD}" srcOrd="10" destOrd="0" presId="urn:microsoft.com/office/officeart/2005/8/layout/cycle8"/>
    <dgm:cxn modelId="{9F5A2FEB-E349-4F6D-BE21-2F72BE8D2373}" type="presParOf" srcId="{0233AE43-D97A-48B9-9C2E-B7BD09D15BDC}" destId="{08BE2CD3-A734-4CB1-BAFD-1CF7045B06D3}" srcOrd="11" destOrd="0" presId="urn:microsoft.com/office/officeart/2005/8/layout/cycle8"/>
    <dgm:cxn modelId="{C5D05C66-272D-452E-BD9F-9997304C261A}" type="presParOf" srcId="{0233AE43-D97A-48B9-9C2E-B7BD09D15BDC}" destId="{CB5FD874-C6D8-4A72-997B-1FFDC708AEAE}" srcOrd="12" destOrd="0" presId="urn:microsoft.com/office/officeart/2005/8/layout/cycle8"/>
    <dgm:cxn modelId="{025E0290-554E-4716-A936-3B82A718483D}" type="presParOf" srcId="{0233AE43-D97A-48B9-9C2E-B7BD09D15BDC}" destId="{BB23C0B7-C27C-4927-A95E-CB43D0FD0712}" srcOrd="13" destOrd="0" presId="urn:microsoft.com/office/officeart/2005/8/layout/cycle8"/>
    <dgm:cxn modelId="{7B13F8D8-DA1F-463E-81F0-8011EB32C9AD}" type="presParOf" srcId="{0233AE43-D97A-48B9-9C2E-B7BD09D15BDC}" destId="{C269BFF1-E54D-4F3A-9B9E-6B58F98FF303}" srcOrd="14" destOrd="0" presId="urn:microsoft.com/office/officeart/2005/8/layout/cycle8"/>
    <dgm:cxn modelId="{8CE9D76D-A5A3-4EB6-91EB-D1F6F1EE44AE}" type="presParOf" srcId="{0233AE43-D97A-48B9-9C2E-B7BD09D15BDC}" destId="{0285B565-5B2E-4545-A7D1-EF5B117CA998}" srcOrd="15" destOrd="0" presId="urn:microsoft.com/office/officeart/2005/8/layout/cycle8"/>
    <dgm:cxn modelId="{E87EB3FB-FC00-4D16-B147-5C754BE4F8EE}" type="presParOf" srcId="{0233AE43-D97A-48B9-9C2E-B7BD09D15BDC}" destId="{96648073-BBE5-4E5F-92CD-D699ACC86D3D}" srcOrd="16" destOrd="0" presId="urn:microsoft.com/office/officeart/2005/8/layout/cycle8"/>
    <dgm:cxn modelId="{A3CE1F9A-5626-482A-8AD3-668895616100}" type="presParOf" srcId="{0233AE43-D97A-48B9-9C2E-B7BD09D15BDC}" destId="{6D1525BF-14BC-4EDF-B536-8C764A42FBC5}" srcOrd="17" destOrd="0" presId="urn:microsoft.com/office/officeart/2005/8/layout/cycle8"/>
    <dgm:cxn modelId="{3B26053B-E845-486F-B3B3-66D2B1E8A198}" type="presParOf" srcId="{0233AE43-D97A-48B9-9C2E-B7BD09D15BDC}" destId="{6B24BCE4-3774-44AF-8BB4-83EF7FEDE20F}" srcOrd="18" destOrd="0" presId="urn:microsoft.com/office/officeart/2005/8/layout/cycle8"/>
    <dgm:cxn modelId="{F5E57312-653C-4523-9445-F65445FBBD0C}" type="presParOf" srcId="{0233AE43-D97A-48B9-9C2E-B7BD09D15BDC}" destId="{A6949884-59E7-4E9B-9F84-544F3B216FB2}" srcOrd="19" destOrd="0" presId="urn:microsoft.com/office/officeart/2005/8/layout/cycle8"/>
    <dgm:cxn modelId="{6A08DFC5-5BF1-4CA1-A05E-1271985063E9}" type="presParOf" srcId="{0233AE43-D97A-48B9-9C2E-B7BD09D15BDC}" destId="{62D82590-852A-4F2E-A838-4149DB389DBF}" srcOrd="20" destOrd="0" presId="urn:microsoft.com/office/officeart/2005/8/layout/cycle8"/>
    <dgm:cxn modelId="{0C2BA384-2592-4B70-AF1E-BA495E14810A}" type="presParOf" srcId="{0233AE43-D97A-48B9-9C2E-B7BD09D15BDC}" destId="{6F56C516-3E04-426A-A21D-60663C0E2467}" srcOrd="21" destOrd="0" presId="urn:microsoft.com/office/officeart/2005/8/layout/cycle8"/>
    <dgm:cxn modelId="{1E472EBF-528A-48C2-BF3A-5B976BD39A98}" type="presParOf" srcId="{0233AE43-D97A-48B9-9C2E-B7BD09D15BDC}" destId="{0AA86AC7-3401-44EE-A0B7-46135ED911F3}" srcOrd="22" destOrd="0" presId="urn:microsoft.com/office/officeart/2005/8/layout/cycle8"/>
    <dgm:cxn modelId="{D5FF1DC8-0466-4A9A-9C80-A8F244A29DED}" type="presParOf" srcId="{0233AE43-D97A-48B9-9C2E-B7BD09D15BDC}" destId="{FEBA88C7-C12B-48FB-816F-3F001DE2C07A}" srcOrd="23" destOrd="0" presId="urn:microsoft.com/office/officeart/2005/8/layout/cycle8"/>
    <dgm:cxn modelId="{16D419AE-49FF-4847-958E-FBBF50E8F148}" type="presParOf" srcId="{0233AE43-D97A-48B9-9C2E-B7BD09D15BDC}" destId="{E24EEF3F-2678-4EC2-BC6C-85070D89C08F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0BE242-3BA7-4665-8CDD-C546752C85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9EE683F-22FA-4F07-B80D-36FEA2F16DC6}">
      <dgm:prSet/>
      <dgm:spPr/>
      <dgm:t>
        <a:bodyPr/>
        <a:lstStyle/>
        <a:p>
          <a:r>
            <a:rPr lang="es-MX" b="1" dirty="0">
              <a:solidFill>
                <a:schemeClr val="accent6">
                  <a:lumMod val="75000"/>
                </a:schemeClr>
              </a:solidFill>
            </a:rPr>
            <a:t>Relevancia discursiva</a:t>
          </a:r>
        </a:p>
        <a:p>
          <a:r>
            <a:rPr lang="es-MX" dirty="0"/>
            <a:t>Utilizar términos precisos relacionados con la disciplina y evitar generalidades.</a:t>
          </a:r>
          <a:endParaRPr lang="en-US" dirty="0"/>
        </a:p>
      </dgm:t>
    </dgm:pt>
    <dgm:pt modelId="{40016A9B-98CD-4B76-8B92-705FCB8BB5D3}" type="parTrans" cxnId="{3B88C9F5-ADB7-4208-A977-D6E2B97EE0C6}">
      <dgm:prSet/>
      <dgm:spPr/>
      <dgm:t>
        <a:bodyPr/>
        <a:lstStyle/>
        <a:p>
          <a:endParaRPr lang="en-US"/>
        </a:p>
      </dgm:t>
    </dgm:pt>
    <dgm:pt modelId="{E5CED442-AB38-4992-8FA6-C0B45BD2CD21}" type="sibTrans" cxnId="{3B88C9F5-ADB7-4208-A977-D6E2B97EE0C6}">
      <dgm:prSet/>
      <dgm:spPr/>
      <dgm:t>
        <a:bodyPr/>
        <a:lstStyle/>
        <a:p>
          <a:endParaRPr lang="en-US"/>
        </a:p>
      </dgm:t>
    </dgm:pt>
    <dgm:pt modelId="{88F9EFEB-2779-4405-ACD7-E0A5480097B5}">
      <dgm:prSet/>
      <dgm:spPr/>
      <dgm:t>
        <a:bodyPr/>
        <a:lstStyle/>
        <a:p>
          <a:r>
            <a:rPr lang="es-MX" b="1" dirty="0">
              <a:solidFill>
                <a:schemeClr val="accent2">
                  <a:lumMod val="50000"/>
                </a:schemeClr>
              </a:solidFill>
            </a:rPr>
            <a:t>Glosario</a:t>
          </a:r>
        </a:p>
        <a:p>
          <a:r>
            <a:rPr lang="es-MX" dirty="0"/>
            <a:t>Incluir definiciones de términos especializados si es necesario para asegurar la comprensión.</a:t>
          </a:r>
          <a:endParaRPr lang="en-US" dirty="0"/>
        </a:p>
      </dgm:t>
    </dgm:pt>
    <dgm:pt modelId="{3C6A2A18-9A05-4B8E-896F-F570C8F8555C}" type="parTrans" cxnId="{85077C08-0CF6-4924-AB5D-9535EA6135ED}">
      <dgm:prSet/>
      <dgm:spPr/>
      <dgm:t>
        <a:bodyPr/>
        <a:lstStyle/>
        <a:p>
          <a:endParaRPr lang="en-US"/>
        </a:p>
      </dgm:t>
    </dgm:pt>
    <dgm:pt modelId="{4A2CB026-977F-4F04-8FC6-D3B7FCDDB10A}" type="sibTrans" cxnId="{85077C08-0CF6-4924-AB5D-9535EA6135ED}">
      <dgm:prSet/>
      <dgm:spPr/>
      <dgm:t>
        <a:bodyPr/>
        <a:lstStyle/>
        <a:p>
          <a:endParaRPr lang="en-US"/>
        </a:p>
      </dgm:t>
    </dgm:pt>
    <dgm:pt modelId="{28E2E211-7AF1-40F8-86E6-7CC192925322}" type="pres">
      <dgm:prSet presAssocID="{790BE242-3BA7-4665-8CDD-C546752C853E}" presName="root" presStyleCnt="0">
        <dgm:presLayoutVars>
          <dgm:dir/>
          <dgm:resizeHandles val="exact"/>
        </dgm:presLayoutVars>
      </dgm:prSet>
      <dgm:spPr/>
    </dgm:pt>
    <dgm:pt modelId="{B30470FB-D829-4E42-AF7E-1C7CCEB36AB7}" type="pres">
      <dgm:prSet presAssocID="{49EE683F-22FA-4F07-B80D-36FEA2F16DC6}" presName="compNode" presStyleCnt="0"/>
      <dgm:spPr/>
    </dgm:pt>
    <dgm:pt modelId="{7F5C17C0-C1A8-4502-9504-47B4E7C49B0D}" type="pres">
      <dgm:prSet presAssocID="{49EE683F-22FA-4F07-B80D-36FEA2F16DC6}" presName="bgRect" presStyleLbl="bgShp" presStyleIdx="0" presStyleCnt="2"/>
      <dgm:spPr/>
    </dgm:pt>
    <dgm:pt modelId="{97E2491A-DBBF-426D-958F-55C444CC6928}" type="pres">
      <dgm:prSet presAssocID="{49EE683F-22FA-4F07-B80D-36FEA2F16D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B3490030-023D-4518-A536-013D4A21D28F}" type="pres">
      <dgm:prSet presAssocID="{49EE683F-22FA-4F07-B80D-36FEA2F16DC6}" presName="spaceRect" presStyleCnt="0"/>
      <dgm:spPr/>
    </dgm:pt>
    <dgm:pt modelId="{6066E6E9-639B-4B98-ACF9-546E11DDE643}" type="pres">
      <dgm:prSet presAssocID="{49EE683F-22FA-4F07-B80D-36FEA2F16DC6}" presName="parTx" presStyleLbl="revTx" presStyleIdx="0" presStyleCnt="2">
        <dgm:presLayoutVars>
          <dgm:chMax val="0"/>
          <dgm:chPref val="0"/>
        </dgm:presLayoutVars>
      </dgm:prSet>
      <dgm:spPr/>
    </dgm:pt>
    <dgm:pt modelId="{841DCF60-760D-472E-83A5-29C94F0D1661}" type="pres">
      <dgm:prSet presAssocID="{E5CED442-AB38-4992-8FA6-C0B45BD2CD21}" presName="sibTrans" presStyleCnt="0"/>
      <dgm:spPr/>
    </dgm:pt>
    <dgm:pt modelId="{2B57E7B5-6FB7-4FDC-B53F-F60B56FDE40E}" type="pres">
      <dgm:prSet presAssocID="{88F9EFEB-2779-4405-ACD7-E0A5480097B5}" presName="compNode" presStyleCnt="0"/>
      <dgm:spPr/>
    </dgm:pt>
    <dgm:pt modelId="{75D7DB93-36A5-49A5-A358-E88BD43A9D54}" type="pres">
      <dgm:prSet presAssocID="{88F9EFEB-2779-4405-ACD7-E0A5480097B5}" presName="bgRect" presStyleLbl="bgShp" presStyleIdx="1" presStyleCnt="2"/>
      <dgm:spPr/>
    </dgm:pt>
    <dgm:pt modelId="{5194DAB8-1921-46B1-BC19-B47165FAD1CF}" type="pres">
      <dgm:prSet presAssocID="{88F9EFEB-2779-4405-ACD7-E0A5480097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9D098AEB-63AB-4999-BE2C-3DFFBD770414}" type="pres">
      <dgm:prSet presAssocID="{88F9EFEB-2779-4405-ACD7-E0A5480097B5}" presName="spaceRect" presStyleCnt="0"/>
      <dgm:spPr/>
    </dgm:pt>
    <dgm:pt modelId="{054BF4F2-8CCA-4000-B597-ADAB4C282ED7}" type="pres">
      <dgm:prSet presAssocID="{88F9EFEB-2779-4405-ACD7-E0A5480097B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28FC03-AE61-4C29-8E2B-0BDE74A3D2A2}" type="presOf" srcId="{49EE683F-22FA-4F07-B80D-36FEA2F16DC6}" destId="{6066E6E9-639B-4B98-ACF9-546E11DDE643}" srcOrd="0" destOrd="0" presId="urn:microsoft.com/office/officeart/2018/2/layout/IconVerticalSolidList"/>
    <dgm:cxn modelId="{85077C08-0CF6-4924-AB5D-9535EA6135ED}" srcId="{790BE242-3BA7-4665-8CDD-C546752C853E}" destId="{88F9EFEB-2779-4405-ACD7-E0A5480097B5}" srcOrd="1" destOrd="0" parTransId="{3C6A2A18-9A05-4B8E-896F-F570C8F8555C}" sibTransId="{4A2CB026-977F-4F04-8FC6-D3B7FCDDB10A}"/>
    <dgm:cxn modelId="{06B0F95C-D525-44C6-B067-EB303DF12CE7}" type="presOf" srcId="{88F9EFEB-2779-4405-ACD7-E0A5480097B5}" destId="{054BF4F2-8CCA-4000-B597-ADAB4C282ED7}" srcOrd="0" destOrd="0" presId="urn:microsoft.com/office/officeart/2018/2/layout/IconVerticalSolidList"/>
    <dgm:cxn modelId="{30B98FED-7FA2-449B-BA13-965C7D6BFEAD}" type="presOf" srcId="{790BE242-3BA7-4665-8CDD-C546752C853E}" destId="{28E2E211-7AF1-40F8-86E6-7CC192925322}" srcOrd="0" destOrd="0" presId="urn:microsoft.com/office/officeart/2018/2/layout/IconVerticalSolidList"/>
    <dgm:cxn modelId="{3B88C9F5-ADB7-4208-A977-D6E2B97EE0C6}" srcId="{790BE242-3BA7-4665-8CDD-C546752C853E}" destId="{49EE683F-22FA-4F07-B80D-36FEA2F16DC6}" srcOrd="0" destOrd="0" parTransId="{40016A9B-98CD-4B76-8B92-705FCB8BB5D3}" sibTransId="{E5CED442-AB38-4992-8FA6-C0B45BD2CD21}"/>
    <dgm:cxn modelId="{F4F57B66-7AC1-434D-93C3-1359A85E3368}" type="presParOf" srcId="{28E2E211-7AF1-40F8-86E6-7CC192925322}" destId="{B30470FB-D829-4E42-AF7E-1C7CCEB36AB7}" srcOrd="0" destOrd="0" presId="urn:microsoft.com/office/officeart/2018/2/layout/IconVerticalSolidList"/>
    <dgm:cxn modelId="{A2D7F419-70B0-4219-B291-828C05F7DF20}" type="presParOf" srcId="{B30470FB-D829-4E42-AF7E-1C7CCEB36AB7}" destId="{7F5C17C0-C1A8-4502-9504-47B4E7C49B0D}" srcOrd="0" destOrd="0" presId="urn:microsoft.com/office/officeart/2018/2/layout/IconVerticalSolidList"/>
    <dgm:cxn modelId="{B5CEEEB3-2738-4896-91CE-8130D8DCC1F8}" type="presParOf" srcId="{B30470FB-D829-4E42-AF7E-1C7CCEB36AB7}" destId="{97E2491A-DBBF-426D-958F-55C444CC6928}" srcOrd="1" destOrd="0" presId="urn:microsoft.com/office/officeart/2018/2/layout/IconVerticalSolidList"/>
    <dgm:cxn modelId="{14E3E4F9-7DCD-4B75-A99C-8257FE82CD24}" type="presParOf" srcId="{B30470FB-D829-4E42-AF7E-1C7CCEB36AB7}" destId="{B3490030-023D-4518-A536-013D4A21D28F}" srcOrd="2" destOrd="0" presId="urn:microsoft.com/office/officeart/2018/2/layout/IconVerticalSolidList"/>
    <dgm:cxn modelId="{4BF1E65D-5F27-4325-9A98-2EC1095E3BFE}" type="presParOf" srcId="{B30470FB-D829-4E42-AF7E-1C7CCEB36AB7}" destId="{6066E6E9-639B-4B98-ACF9-546E11DDE643}" srcOrd="3" destOrd="0" presId="urn:microsoft.com/office/officeart/2018/2/layout/IconVerticalSolidList"/>
    <dgm:cxn modelId="{E680C33D-D812-4C86-8B8B-1E1EB55CA927}" type="presParOf" srcId="{28E2E211-7AF1-40F8-86E6-7CC192925322}" destId="{841DCF60-760D-472E-83A5-29C94F0D1661}" srcOrd="1" destOrd="0" presId="urn:microsoft.com/office/officeart/2018/2/layout/IconVerticalSolidList"/>
    <dgm:cxn modelId="{177E8DD8-CBED-4207-B95E-75A6F3CB1389}" type="presParOf" srcId="{28E2E211-7AF1-40F8-86E6-7CC192925322}" destId="{2B57E7B5-6FB7-4FDC-B53F-F60B56FDE40E}" srcOrd="2" destOrd="0" presId="urn:microsoft.com/office/officeart/2018/2/layout/IconVerticalSolidList"/>
    <dgm:cxn modelId="{8BE60973-1913-440F-9731-CA6292A1999B}" type="presParOf" srcId="{2B57E7B5-6FB7-4FDC-B53F-F60B56FDE40E}" destId="{75D7DB93-36A5-49A5-A358-E88BD43A9D54}" srcOrd="0" destOrd="0" presId="urn:microsoft.com/office/officeart/2018/2/layout/IconVerticalSolidList"/>
    <dgm:cxn modelId="{6E056CA8-EFCA-49B0-90FA-E600FF42B1C3}" type="presParOf" srcId="{2B57E7B5-6FB7-4FDC-B53F-F60B56FDE40E}" destId="{5194DAB8-1921-46B1-BC19-B47165FAD1CF}" srcOrd="1" destOrd="0" presId="urn:microsoft.com/office/officeart/2018/2/layout/IconVerticalSolidList"/>
    <dgm:cxn modelId="{AD057A44-1C2C-4502-B8D3-8D0CC8FAB68F}" type="presParOf" srcId="{2B57E7B5-6FB7-4FDC-B53F-F60B56FDE40E}" destId="{9D098AEB-63AB-4999-BE2C-3DFFBD770414}" srcOrd="2" destOrd="0" presId="urn:microsoft.com/office/officeart/2018/2/layout/IconVerticalSolidList"/>
    <dgm:cxn modelId="{4EB14DED-29CE-484F-8727-46B1AB48D95B}" type="presParOf" srcId="{2B57E7B5-6FB7-4FDC-B53F-F60B56FDE40E}" destId="{054BF4F2-8CCA-4000-B597-ADAB4C282E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5874DB-0FD1-4D63-953D-1FFAA8E6359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0C6B5F-87CB-41B9-B467-C6D625AE2E92}">
      <dgm:prSet/>
      <dgm:spPr/>
      <dgm:t>
        <a:bodyPr/>
        <a:lstStyle/>
        <a:p>
          <a:r>
            <a:rPr lang="es-MX" b="1" dirty="0">
              <a:solidFill>
                <a:schemeClr val="accent6">
                  <a:lumMod val="75000"/>
                </a:schemeClr>
              </a:solidFill>
            </a:rPr>
            <a:t>Lógica y cohesión</a:t>
          </a:r>
        </a:p>
        <a:p>
          <a:r>
            <a:rPr lang="es-MX" dirty="0"/>
            <a:t>Las ideas deben estar conectadas de manera lógica, asegurando un flujo coherente en el texto.</a:t>
          </a:r>
          <a:endParaRPr lang="en-US" dirty="0"/>
        </a:p>
      </dgm:t>
    </dgm:pt>
    <dgm:pt modelId="{F63FD5E6-9882-44CE-A397-4FA184F3FB8E}" type="parTrans" cxnId="{EF92F653-B280-4D41-BEDB-5BC2C77F01E2}">
      <dgm:prSet/>
      <dgm:spPr/>
      <dgm:t>
        <a:bodyPr/>
        <a:lstStyle/>
        <a:p>
          <a:endParaRPr lang="en-US"/>
        </a:p>
      </dgm:t>
    </dgm:pt>
    <dgm:pt modelId="{1869507D-BED0-43FA-B6EA-E67A211BD6DD}" type="sibTrans" cxnId="{EF92F653-B280-4D41-BEDB-5BC2C77F01E2}">
      <dgm:prSet/>
      <dgm:spPr/>
      <dgm:t>
        <a:bodyPr/>
        <a:lstStyle/>
        <a:p>
          <a:endParaRPr lang="en-US"/>
        </a:p>
      </dgm:t>
    </dgm:pt>
    <dgm:pt modelId="{A58D92DE-F2D3-4924-919C-79A9DA7DD6DA}">
      <dgm:prSet/>
      <dgm:spPr/>
      <dgm:t>
        <a:bodyPr/>
        <a:lstStyle/>
        <a:p>
          <a:r>
            <a:rPr lang="es-MX" b="1" dirty="0">
              <a:solidFill>
                <a:schemeClr val="accent2">
                  <a:lumMod val="50000"/>
                </a:schemeClr>
              </a:solidFill>
            </a:rPr>
            <a:t>Transiciones claras</a:t>
          </a:r>
        </a:p>
        <a:p>
          <a:r>
            <a:rPr lang="es-MX" dirty="0"/>
            <a:t>Utilizar conectores adecuados para guiar al lector de un punto al siguiente (por ejemplo, "además", "por lo tanto", "en contraste").</a:t>
          </a:r>
          <a:endParaRPr lang="en-US" dirty="0"/>
        </a:p>
      </dgm:t>
    </dgm:pt>
    <dgm:pt modelId="{70244F87-9D2A-4D9E-B11C-32BDE2B3A6EA}" type="parTrans" cxnId="{4D6046A6-AA75-410B-A63D-CB977AAF9E17}">
      <dgm:prSet/>
      <dgm:spPr/>
      <dgm:t>
        <a:bodyPr/>
        <a:lstStyle/>
        <a:p>
          <a:endParaRPr lang="en-US"/>
        </a:p>
      </dgm:t>
    </dgm:pt>
    <dgm:pt modelId="{675E6848-0255-4DF2-B73B-659767DBE579}" type="sibTrans" cxnId="{4D6046A6-AA75-410B-A63D-CB977AAF9E17}">
      <dgm:prSet/>
      <dgm:spPr/>
      <dgm:t>
        <a:bodyPr/>
        <a:lstStyle/>
        <a:p>
          <a:endParaRPr lang="en-US"/>
        </a:p>
      </dgm:t>
    </dgm:pt>
    <dgm:pt modelId="{8238B291-7D38-417D-858F-BF38A67D3006}" type="pres">
      <dgm:prSet presAssocID="{C55874DB-0FD1-4D63-953D-1FFAA8E63599}" presName="outerComposite" presStyleCnt="0">
        <dgm:presLayoutVars>
          <dgm:chMax val="5"/>
          <dgm:dir/>
          <dgm:resizeHandles val="exact"/>
        </dgm:presLayoutVars>
      </dgm:prSet>
      <dgm:spPr/>
    </dgm:pt>
    <dgm:pt modelId="{4B55CF2E-49B8-4E09-B6A4-5654D99178E0}" type="pres">
      <dgm:prSet presAssocID="{C55874DB-0FD1-4D63-953D-1FFAA8E63599}" presName="dummyMaxCanvas" presStyleCnt="0">
        <dgm:presLayoutVars/>
      </dgm:prSet>
      <dgm:spPr/>
    </dgm:pt>
    <dgm:pt modelId="{BEFA65FE-6172-40DC-A2F7-E9FB106CAF5C}" type="pres">
      <dgm:prSet presAssocID="{C55874DB-0FD1-4D63-953D-1FFAA8E63599}" presName="TwoNodes_1" presStyleLbl="node1" presStyleIdx="0" presStyleCnt="2">
        <dgm:presLayoutVars>
          <dgm:bulletEnabled val="1"/>
        </dgm:presLayoutVars>
      </dgm:prSet>
      <dgm:spPr/>
    </dgm:pt>
    <dgm:pt modelId="{93CC66A0-01C8-4416-982D-BA5AA53DA01B}" type="pres">
      <dgm:prSet presAssocID="{C55874DB-0FD1-4D63-953D-1FFAA8E63599}" presName="TwoNodes_2" presStyleLbl="node1" presStyleIdx="1" presStyleCnt="2">
        <dgm:presLayoutVars>
          <dgm:bulletEnabled val="1"/>
        </dgm:presLayoutVars>
      </dgm:prSet>
      <dgm:spPr/>
    </dgm:pt>
    <dgm:pt modelId="{BE7C3735-1A0E-4357-ACE1-BC54A2A24DA4}" type="pres">
      <dgm:prSet presAssocID="{C55874DB-0FD1-4D63-953D-1FFAA8E63599}" presName="TwoConn_1-2" presStyleLbl="fgAccFollowNode1" presStyleIdx="0" presStyleCnt="1">
        <dgm:presLayoutVars>
          <dgm:bulletEnabled val="1"/>
        </dgm:presLayoutVars>
      </dgm:prSet>
      <dgm:spPr/>
    </dgm:pt>
    <dgm:pt modelId="{B242D1BB-B35E-4738-B913-62C60116F40E}" type="pres">
      <dgm:prSet presAssocID="{C55874DB-0FD1-4D63-953D-1FFAA8E63599}" presName="TwoNodes_1_text" presStyleLbl="node1" presStyleIdx="1" presStyleCnt="2">
        <dgm:presLayoutVars>
          <dgm:bulletEnabled val="1"/>
        </dgm:presLayoutVars>
      </dgm:prSet>
      <dgm:spPr/>
    </dgm:pt>
    <dgm:pt modelId="{CE0E22FC-A42F-4CF3-B539-CC8D9C6BCA6F}" type="pres">
      <dgm:prSet presAssocID="{C55874DB-0FD1-4D63-953D-1FFAA8E6359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2F06E0B-2FD7-4D7C-A712-E500C9E5A592}" type="presOf" srcId="{690C6B5F-87CB-41B9-B467-C6D625AE2E92}" destId="{BEFA65FE-6172-40DC-A2F7-E9FB106CAF5C}" srcOrd="0" destOrd="0" presId="urn:microsoft.com/office/officeart/2005/8/layout/vProcess5"/>
    <dgm:cxn modelId="{18560463-E5EF-4D27-A503-0A766DF9138A}" type="presOf" srcId="{1869507D-BED0-43FA-B6EA-E67A211BD6DD}" destId="{BE7C3735-1A0E-4357-ACE1-BC54A2A24DA4}" srcOrd="0" destOrd="0" presId="urn:microsoft.com/office/officeart/2005/8/layout/vProcess5"/>
    <dgm:cxn modelId="{82E67A50-621D-488A-B914-288436B96DAC}" type="presOf" srcId="{690C6B5F-87CB-41B9-B467-C6D625AE2E92}" destId="{B242D1BB-B35E-4738-B913-62C60116F40E}" srcOrd="1" destOrd="0" presId="urn:microsoft.com/office/officeart/2005/8/layout/vProcess5"/>
    <dgm:cxn modelId="{EF92F653-B280-4D41-BEDB-5BC2C77F01E2}" srcId="{C55874DB-0FD1-4D63-953D-1FFAA8E63599}" destId="{690C6B5F-87CB-41B9-B467-C6D625AE2E92}" srcOrd="0" destOrd="0" parTransId="{F63FD5E6-9882-44CE-A397-4FA184F3FB8E}" sibTransId="{1869507D-BED0-43FA-B6EA-E67A211BD6DD}"/>
    <dgm:cxn modelId="{0AB1B097-82B6-416E-A258-AD0FA2733875}" type="presOf" srcId="{C55874DB-0FD1-4D63-953D-1FFAA8E63599}" destId="{8238B291-7D38-417D-858F-BF38A67D3006}" srcOrd="0" destOrd="0" presId="urn:microsoft.com/office/officeart/2005/8/layout/vProcess5"/>
    <dgm:cxn modelId="{4D6046A6-AA75-410B-A63D-CB977AAF9E17}" srcId="{C55874DB-0FD1-4D63-953D-1FFAA8E63599}" destId="{A58D92DE-F2D3-4924-919C-79A9DA7DD6DA}" srcOrd="1" destOrd="0" parTransId="{70244F87-9D2A-4D9E-B11C-32BDE2B3A6EA}" sibTransId="{675E6848-0255-4DF2-B73B-659767DBE579}"/>
    <dgm:cxn modelId="{2AE235C9-24AB-44C9-BC7A-BFED2CB0BC85}" type="presOf" srcId="{A58D92DE-F2D3-4924-919C-79A9DA7DD6DA}" destId="{CE0E22FC-A42F-4CF3-B539-CC8D9C6BCA6F}" srcOrd="1" destOrd="0" presId="urn:microsoft.com/office/officeart/2005/8/layout/vProcess5"/>
    <dgm:cxn modelId="{8302D7D0-36F0-4703-AA85-3668EBAC103C}" type="presOf" srcId="{A58D92DE-F2D3-4924-919C-79A9DA7DD6DA}" destId="{93CC66A0-01C8-4416-982D-BA5AA53DA01B}" srcOrd="0" destOrd="0" presId="urn:microsoft.com/office/officeart/2005/8/layout/vProcess5"/>
    <dgm:cxn modelId="{2A240ED5-54BA-4A04-9595-4D49497503CD}" type="presParOf" srcId="{8238B291-7D38-417D-858F-BF38A67D3006}" destId="{4B55CF2E-49B8-4E09-B6A4-5654D99178E0}" srcOrd="0" destOrd="0" presId="urn:microsoft.com/office/officeart/2005/8/layout/vProcess5"/>
    <dgm:cxn modelId="{B7999D2C-447B-434D-8F5F-6BA6727CA325}" type="presParOf" srcId="{8238B291-7D38-417D-858F-BF38A67D3006}" destId="{BEFA65FE-6172-40DC-A2F7-E9FB106CAF5C}" srcOrd="1" destOrd="0" presId="urn:microsoft.com/office/officeart/2005/8/layout/vProcess5"/>
    <dgm:cxn modelId="{3D0AB39B-DA6A-42F3-9707-AD902CC36DE8}" type="presParOf" srcId="{8238B291-7D38-417D-858F-BF38A67D3006}" destId="{93CC66A0-01C8-4416-982D-BA5AA53DA01B}" srcOrd="2" destOrd="0" presId="urn:microsoft.com/office/officeart/2005/8/layout/vProcess5"/>
    <dgm:cxn modelId="{45529BCE-19E0-4F19-B41E-7AE9C63054DD}" type="presParOf" srcId="{8238B291-7D38-417D-858F-BF38A67D3006}" destId="{BE7C3735-1A0E-4357-ACE1-BC54A2A24DA4}" srcOrd="3" destOrd="0" presId="urn:microsoft.com/office/officeart/2005/8/layout/vProcess5"/>
    <dgm:cxn modelId="{E6E7555A-6EA0-4FA1-8E11-F0EEC378621B}" type="presParOf" srcId="{8238B291-7D38-417D-858F-BF38A67D3006}" destId="{B242D1BB-B35E-4738-B913-62C60116F40E}" srcOrd="4" destOrd="0" presId="urn:microsoft.com/office/officeart/2005/8/layout/vProcess5"/>
    <dgm:cxn modelId="{DC31CB89-70FF-451F-8078-C824FBF08DF2}" type="presParOf" srcId="{8238B291-7D38-417D-858F-BF38A67D3006}" destId="{CE0E22FC-A42F-4CF3-B539-CC8D9C6BCA6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933DEB-3478-4234-8F66-99662CC4DE8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4116B0-469B-4D42-8213-1878CC997842}">
      <dgm:prSet/>
      <dgm:spPr/>
      <dgm:t>
        <a:bodyPr/>
        <a:lstStyle/>
        <a:p>
          <a:r>
            <a:rPr lang="es-MX" b="1" i="0" baseline="0" dirty="0">
              <a:solidFill>
                <a:srgbClr val="002060"/>
              </a:solidFill>
            </a:rPr>
            <a:t>Evitar pronombres personales</a:t>
          </a:r>
          <a:br>
            <a:rPr lang="es-MX" b="1" i="0" baseline="0" dirty="0"/>
          </a:br>
          <a:r>
            <a:rPr lang="es-MX" b="0" i="0" baseline="0" dirty="0"/>
            <a:t>Preferir frases como "se observó" en lugar de "yo observé".</a:t>
          </a:r>
          <a:endParaRPr lang="en-US" dirty="0"/>
        </a:p>
      </dgm:t>
    </dgm:pt>
    <dgm:pt modelId="{C34B9824-D89E-442D-B0B3-C98E357AF0B2}" type="parTrans" cxnId="{ADB5070D-68A5-4C68-B53D-4C50A40DDAB8}">
      <dgm:prSet/>
      <dgm:spPr/>
      <dgm:t>
        <a:bodyPr/>
        <a:lstStyle/>
        <a:p>
          <a:endParaRPr lang="en-US"/>
        </a:p>
      </dgm:t>
    </dgm:pt>
    <dgm:pt modelId="{349238AC-FBE2-4577-88AA-97D6C72003B3}" type="sibTrans" cxnId="{ADB5070D-68A5-4C68-B53D-4C50A40DDAB8}">
      <dgm:prSet/>
      <dgm:spPr/>
      <dgm:t>
        <a:bodyPr/>
        <a:lstStyle/>
        <a:p>
          <a:endParaRPr lang="en-US"/>
        </a:p>
      </dgm:t>
    </dgm:pt>
    <dgm:pt modelId="{C8D5B47B-8183-4E98-88D5-58B758DE5E5A}">
      <dgm:prSet/>
      <dgm:spPr/>
      <dgm:t>
        <a:bodyPr/>
        <a:lstStyle/>
        <a:p>
          <a:r>
            <a:rPr lang="es-MX" b="1" i="0" baseline="0" dirty="0">
              <a:solidFill>
                <a:schemeClr val="accent3">
                  <a:lumMod val="50000"/>
                </a:schemeClr>
              </a:solidFill>
            </a:rPr>
            <a:t>Uso de la voz pasiva</a:t>
          </a:r>
          <a:br>
            <a:rPr lang="es-MX" b="1" i="0" baseline="0" dirty="0"/>
          </a:br>
          <a:r>
            <a:rPr lang="es-MX" b="0" i="0" baseline="0" dirty="0"/>
            <a:t>A menudo se prefiere la voz pasiva para centrar la atención en la acción o resultado en lugar del sujeto.</a:t>
          </a:r>
          <a:endParaRPr lang="en-US" dirty="0"/>
        </a:p>
      </dgm:t>
    </dgm:pt>
    <dgm:pt modelId="{A4AF4E16-7401-488E-9181-B3E567F60F6F}" type="parTrans" cxnId="{C29E4E94-7531-4E6B-844D-659D73F02BBC}">
      <dgm:prSet/>
      <dgm:spPr/>
      <dgm:t>
        <a:bodyPr/>
        <a:lstStyle/>
        <a:p>
          <a:endParaRPr lang="en-US"/>
        </a:p>
      </dgm:t>
    </dgm:pt>
    <dgm:pt modelId="{9AEB58F2-47FD-46AE-B9FE-D9467195B1E6}" type="sibTrans" cxnId="{C29E4E94-7531-4E6B-844D-659D73F02BBC}">
      <dgm:prSet/>
      <dgm:spPr/>
      <dgm:t>
        <a:bodyPr/>
        <a:lstStyle/>
        <a:p>
          <a:endParaRPr lang="en-US"/>
        </a:p>
      </dgm:t>
    </dgm:pt>
    <dgm:pt modelId="{0011CC98-0E96-4DD1-951E-6965A935EDD8}" type="pres">
      <dgm:prSet presAssocID="{FC933DEB-3478-4234-8F66-99662CC4DE84}" presName="root" presStyleCnt="0">
        <dgm:presLayoutVars>
          <dgm:dir/>
          <dgm:resizeHandles val="exact"/>
        </dgm:presLayoutVars>
      </dgm:prSet>
      <dgm:spPr/>
    </dgm:pt>
    <dgm:pt modelId="{ED09944E-0BD6-4C79-87A3-6415E859F9DE}" type="pres">
      <dgm:prSet presAssocID="{844116B0-469B-4D42-8213-1878CC997842}" presName="compNode" presStyleCnt="0"/>
      <dgm:spPr/>
    </dgm:pt>
    <dgm:pt modelId="{AFB1911B-0C21-4B61-B53E-1A37794F8B4A}" type="pres">
      <dgm:prSet presAssocID="{844116B0-469B-4D42-8213-1878CC9978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D8AB857A-F03C-40D8-9E9E-26FB872779A2}" type="pres">
      <dgm:prSet presAssocID="{844116B0-469B-4D42-8213-1878CC997842}" presName="spaceRect" presStyleCnt="0"/>
      <dgm:spPr/>
    </dgm:pt>
    <dgm:pt modelId="{707CF4EA-E948-4747-AD4B-E03F9745997C}" type="pres">
      <dgm:prSet presAssocID="{844116B0-469B-4D42-8213-1878CC997842}" presName="textRect" presStyleLbl="revTx" presStyleIdx="0" presStyleCnt="2">
        <dgm:presLayoutVars>
          <dgm:chMax val="1"/>
          <dgm:chPref val="1"/>
        </dgm:presLayoutVars>
      </dgm:prSet>
      <dgm:spPr/>
    </dgm:pt>
    <dgm:pt modelId="{7B99578B-E936-403C-9B83-C8407B8508D7}" type="pres">
      <dgm:prSet presAssocID="{349238AC-FBE2-4577-88AA-97D6C72003B3}" presName="sibTrans" presStyleCnt="0"/>
      <dgm:spPr/>
    </dgm:pt>
    <dgm:pt modelId="{90CC7D21-AECD-4D4D-9AE3-28D1F52ECA3C}" type="pres">
      <dgm:prSet presAssocID="{C8D5B47B-8183-4E98-88D5-58B758DE5E5A}" presName="compNode" presStyleCnt="0"/>
      <dgm:spPr/>
    </dgm:pt>
    <dgm:pt modelId="{F7B244C9-4726-4F96-9BD2-F3A260266BF1}" type="pres">
      <dgm:prSet presAssocID="{C8D5B47B-8183-4E98-88D5-58B758DE5E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n"/>
        </a:ext>
      </dgm:extLst>
    </dgm:pt>
    <dgm:pt modelId="{B2482208-FC7C-4C7C-B659-9F08034C5587}" type="pres">
      <dgm:prSet presAssocID="{C8D5B47B-8183-4E98-88D5-58B758DE5E5A}" presName="spaceRect" presStyleCnt="0"/>
      <dgm:spPr/>
    </dgm:pt>
    <dgm:pt modelId="{2A3C2F5C-D03F-4D8F-A460-F0127A1E8FF7}" type="pres">
      <dgm:prSet presAssocID="{C8D5B47B-8183-4E98-88D5-58B758DE5E5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DB5070D-68A5-4C68-B53D-4C50A40DDAB8}" srcId="{FC933DEB-3478-4234-8F66-99662CC4DE84}" destId="{844116B0-469B-4D42-8213-1878CC997842}" srcOrd="0" destOrd="0" parTransId="{C34B9824-D89E-442D-B0B3-C98E357AF0B2}" sibTransId="{349238AC-FBE2-4577-88AA-97D6C72003B3}"/>
    <dgm:cxn modelId="{F031F46D-5F1D-4EF2-B556-ED0DF07EB313}" type="presOf" srcId="{FC933DEB-3478-4234-8F66-99662CC4DE84}" destId="{0011CC98-0E96-4DD1-951E-6965A935EDD8}" srcOrd="0" destOrd="0" presId="urn:microsoft.com/office/officeart/2018/2/layout/IconLabelList"/>
    <dgm:cxn modelId="{96E5FF83-5E23-4260-9B93-4FACBC37E72A}" type="presOf" srcId="{844116B0-469B-4D42-8213-1878CC997842}" destId="{707CF4EA-E948-4747-AD4B-E03F9745997C}" srcOrd="0" destOrd="0" presId="urn:microsoft.com/office/officeart/2018/2/layout/IconLabelList"/>
    <dgm:cxn modelId="{C29E4E94-7531-4E6B-844D-659D73F02BBC}" srcId="{FC933DEB-3478-4234-8F66-99662CC4DE84}" destId="{C8D5B47B-8183-4E98-88D5-58B758DE5E5A}" srcOrd="1" destOrd="0" parTransId="{A4AF4E16-7401-488E-9181-B3E567F60F6F}" sibTransId="{9AEB58F2-47FD-46AE-B9FE-D9467195B1E6}"/>
    <dgm:cxn modelId="{B2D15CA6-6FC9-4C11-BDAA-45D7D97E8B17}" type="presOf" srcId="{C8D5B47B-8183-4E98-88D5-58B758DE5E5A}" destId="{2A3C2F5C-D03F-4D8F-A460-F0127A1E8FF7}" srcOrd="0" destOrd="0" presId="urn:microsoft.com/office/officeart/2018/2/layout/IconLabelList"/>
    <dgm:cxn modelId="{67C9A290-54E3-49C9-8700-12E6FC3AE2E7}" type="presParOf" srcId="{0011CC98-0E96-4DD1-951E-6965A935EDD8}" destId="{ED09944E-0BD6-4C79-87A3-6415E859F9DE}" srcOrd="0" destOrd="0" presId="urn:microsoft.com/office/officeart/2018/2/layout/IconLabelList"/>
    <dgm:cxn modelId="{42C61FA1-931E-497D-A5C2-51F4A6F4A745}" type="presParOf" srcId="{ED09944E-0BD6-4C79-87A3-6415E859F9DE}" destId="{AFB1911B-0C21-4B61-B53E-1A37794F8B4A}" srcOrd="0" destOrd="0" presId="urn:microsoft.com/office/officeart/2018/2/layout/IconLabelList"/>
    <dgm:cxn modelId="{0DE62E10-32C9-42C6-BD18-65B5E81C0D66}" type="presParOf" srcId="{ED09944E-0BD6-4C79-87A3-6415E859F9DE}" destId="{D8AB857A-F03C-40D8-9E9E-26FB872779A2}" srcOrd="1" destOrd="0" presId="urn:microsoft.com/office/officeart/2018/2/layout/IconLabelList"/>
    <dgm:cxn modelId="{494CF8F3-BEC5-41E1-B800-FECDA2F694BA}" type="presParOf" srcId="{ED09944E-0BD6-4C79-87A3-6415E859F9DE}" destId="{707CF4EA-E948-4747-AD4B-E03F9745997C}" srcOrd="2" destOrd="0" presId="urn:microsoft.com/office/officeart/2018/2/layout/IconLabelList"/>
    <dgm:cxn modelId="{2A7B77AE-6750-46DF-8639-508DC5F6002C}" type="presParOf" srcId="{0011CC98-0E96-4DD1-951E-6965A935EDD8}" destId="{7B99578B-E936-403C-9B83-C8407B8508D7}" srcOrd="1" destOrd="0" presId="urn:microsoft.com/office/officeart/2018/2/layout/IconLabelList"/>
    <dgm:cxn modelId="{CF9A2DC4-6C66-40D2-868D-6A7200B6BE63}" type="presParOf" srcId="{0011CC98-0E96-4DD1-951E-6965A935EDD8}" destId="{90CC7D21-AECD-4D4D-9AE3-28D1F52ECA3C}" srcOrd="2" destOrd="0" presId="urn:microsoft.com/office/officeart/2018/2/layout/IconLabelList"/>
    <dgm:cxn modelId="{BEF20F28-2F4C-41BE-BD53-26F6173A8DE3}" type="presParOf" srcId="{90CC7D21-AECD-4D4D-9AE3-28D1F52ECA3C}" destId="{F7B244C9-4726-4F96-9BD2-F3A260266BF1}" srcOrd="0" destOrd="0" presId="urn:microsoft.com/office/officeart/2018/2/layout/IconLabelList"/>
    <dgm:cxn modelId="{3614AC63-C575-4D75-90C5-51B02E8BD0A9}" type="presParOf" srcId="{90CC7D21-AECD-4D4D-9AE3-28D1F52ECA3C}" destId="{B2482208-FC7C-4C7C-B659-9F08034C5587}" srcOrd="1" destOrd="0" presId="urn:microsoft.com/office/officeart/2018/2/layout/IconLabelList"/>
    <dgm:cxn modelId="{3B6FAE41-AC4E-41D9-A69E-E3A3DCE093BB}" type="presParOf" srcId="{90CC7D21-AECD-4D4D-9AE3-28D1F52ECA3C}" destId="{2A3C2F5C-D03F-4D8F-A460-F0127A1E8F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44DCE7-DE8F-4AA2-A3DB-B0871E5F481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44D2B7-96EC-4A81-A200-0634A36C0793}">
      <dgm:prSet custT="1"/>
      <dgm:spPr/>
      <dgm:t>
        <a:bodyPr/>
        <a:lstStyle/>
        <a:p>
          <a:pPr algn="ctr"/>
          <a:r>
            <a:rPr lang="es-MX" sz="2000" b="1" dirty="0">
              <a:solidFill>
                <a:schemeClr val="accent6">
                  <a:lumMod val="75000"/>
                </a:schemeClr>
              </a:solidFill>
            </a:rPr>
            <a:t>Citas y referencias</a:t>
          </a:r>
        </a:p>
        <a:p>
          <a:pPr algn="ctr"/>
          <a:endParaRPr lang="es-MX" sz="1400" b="1" dirty="0"/>
        </a:p>
        <a:p>
          <a:pPr algn="just"/>
          <a:r>
            <a:rPr lang="es-MX" sz="1800" dirty="0"/>
            <a:t>Cada afirmación basada en otros trabajos debe estar correctamente citada, asegurando la precisión en la atribución de ideas.</a:t>
          </a:r>
          <a:endParaRPr lang="en-US" sz="1800" dirty="0"/>
        </a:p>
      </dgm:t>
    </dgm:pt>
    <dgm:pt modelId="{8E19400B-F5CC-4106-8C5A-AC1AC90AB99F}" type="parTrans" cxnId="{CEA95FF9-42D8-438C-BD32-E6F5B008025F}">
      <dgm:prSet/>
      <dgm:spPr/>
      <dgm:t>
        <a:bodyPr/>
        <a:lstStyle/>
        <a:p>
          <a:endParaRPr lang="en-US"/>
        </a:p>
      </dgm:t>
    </dgm:pt>
    <dgm:pt modelId="{3D66C742-8BBE-4BA7-B077-E6F96384B014}" type="sibTrans" cxnId="{CEA95FF9-42D8-438C-BD32-E6F5B008025F}">
      <dgm:prSet/>
      <dgm:spPr/>
      <dgm:t>
        <a:bodyPr/>
        <a:lstStyle/>
        <a:p>
          <a:endParaRPr lang="en-US"/>
        </a:p>
      </dgm:t>
    </dgm:pt>
    <dgm:pt modelId="{DE10664D-D00C-4802-A17C-749C332D6D92}">
      <dgm:prSet custT="1"/>
      <dgm:spPr/>
      <dgm:t>
        <a:bodyPr/>
        <a:lstStyle/>
        <a:p>
          <a:pPr algn="ctr"/>
          <a:r>
            <a:rPr lang="es-MX" sz="2000" b="1" dirty="0">
              <a:solidFill>
                <a:schemeClr val="accent3">
                  <a:lumMod val="50000"/>
                </a:schemeClr>
              </a:solidFill>
            </a:rPr>
            <a:t>Términos cuantificables</a:t>
          </a:r>
        </a:p>
        <a:p>
          <a:pPr algn="ctr"/>
          <a:endParaRPr lang="es-MX" sz="1400" dirty="0"/>
        </a:p>
        <a:p>
          <a:pPr algn="just"/>
          <a:r>
            <a:rPr lang="es-MX" sz="1800" dirty="0"/>
            <a:t>Donde sea posible, usar términos cuantificables en lugar de descripciones vagas.</a:t>
          </a:r>
        </a:p>
        <a:p>
          <a:pPr algn="just"/>
          <a:endParaRPr lang="es-MX" sz="800" dirty="0"/>
        </a:p>
        <a:p>
          <a:pPr algn="just"/>
          <a:r>
            <a:rPr lang="es-MX" sz="1800" dirty="0"/>
            <a:t>Por ejemplo, "el 70% de los encuestados" en lugar de "la mayoría de los encuestados".</a:t>
          </a:r>
          <a:endParaRPr lang="en-US" sz="1800" dirty="0"/>
        </a:p>
      </dgm:t>
    </dgm:pt>
    <dgm:pt modelId="{CAB94F69-0BCB-49E2-848F-942EF57472A2}" type="parTrans" cxnId="{FDECB819-FCD0-4E29-A839-C40DD88080C2}">
      <dgm:prSet/>
      <dgm:spPr/>
      <dgm:t>
        <a:bodyPr/>
        <a:lstStyle/>
        <a:p>
          <a:endParaRPr lang="en-US"/>
        </a:p>
      </dgm:t>
    </dgm:pt>
    <dgm:pt modelId="{8D04B38D-186C-4E78-92AE-CDC6FE9E1E38}" type="sibTrans" cxnId="{FDECB819-FCD0-4E29-A839-C40DD88080C2}">
      <dgm:prSet/>
      <dgm:spPr/>
      <dgm:t>
        <a:bodyPr/>
        <a:lstStyle/>
        <a:p>
          <a:endParaRPr lang="en-US"/>
        </a:p>
      </dgm:t>
    </dgm:pt>
    <dgm:pt modelId="{54F86CA3-147A-4539-A922-668EA6F0B7A4}" type="pres">
      <dgm:prSet presAssocID="{0944DCE7-DE8F-4AA2-A3DB-B0871E5F481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97E838-94AA-4FEC-A08F-A2905DB53698}" type="pres">
      <dgm:prSet presAssocID="{A644D2B7-96EC-4A81-A200-0634A36C0793}" presName="root" presStyleCnt="0"/>
      <dgm:spPr/>
    </dgm:pt>
    <dgm:pt modelId="{DDF06D4D-F951-4C9B-B582-3B432A450324}" type="pres">
      <dgm:prSet presAssocID="{A644D2B7-96EC-4A81-A200-0634A36C0793}" presName="rootComposite" presStyleCnt="0"/>
      <dgm:spPr/>
    </dgm:pt>
    <dgm:pt modelId="{5CD0DA4E-A5C3-4F7C-837B-4C750B8F1CE7}" type="pres">
      <dgm:prSet presAssocID="{A644D2B7-96EC-4A81-A200-0634A36C0793}" presName="rootText" presStyleLbl="node1" presStyleIdx="0" presStyleCnt="2"/>
      <dgm:spPr/>
    </dgm:pt>
    <dgm:pt modelId="{43C97694-26E3-477F-8BB9-33A7D05F8B89}" type="pres">
      <dgm:prSet presAssocID="{A644D2B7-96EC-4A81-A200-0634A36C0793}" presName="rootConnector" presStyleLbl="node1" presStyleIdx="0" presStyleCnt="2"/>
      <dgm:spPr/>
    </dgm:pt>
    <dgm:pt modelId="{B0E93F9D-CBC9-4088-8E9A-BA5BBB295C07}" type="pres">
      <dgm:prSet presAssocID="{A644D2B7-96EC-4A81-A200-0634A36C0793}" presName="childShape" presStyleCnt="0"/>
      <dgm:spPr/>
    </dgm:pt>
    <dgm:pt modelId="{7F20540F-3AA5-4564-BCF8-A38EC94FDDCB}" type="pres">
      <dgm:prSet presAssocID="{DE10664D-D00C-4802-A17C-749C332D6D92}" presName="root" presStyleCnt="0"/>
      <dgm:spPr/>
    </dgm:pt>
    <dgm:pt modelId="{3999C373-0AD4-42C5-9E5A-F71969E49B7E}" type="pres">
      <dgm:prSet presAssocID="{DE10664D-D00C-4802-A17C-749C332D6D92}" presName="rootComposite" presStyleCnt="0"/>
      <dgm:spPr/>
    </dgm:pt>
    <dgm:pt modelId="{F80A61C5-FF84-40A1-A0FE-B19DF45E044F}" type="pres">
      <dgm:prSet presAssocID="{DE10664D-D00C-4802-A17C-749C332D6D92}" presName="rootText" presStyleLbl="node1" presStyleIdx="1" presStyleCnt="2"/>
      <dgm:spPr/>
    </dgm:pt>
    <dgm:pt modelId="{C5D08DC9-2018-4648-AA62-3433367011B4}" type="pres">
      <dgm:prSet presAssocID="{DE10664D-D00C-4802-A17C-749C332D6D92}" presName="rootConnector" presStyleLbl="node1" presStyleIdx="1" presStyleCnt="2"/>
      <dgm:spPr/>
    </dgm:pt>
    <dgm:pt modelId="{BB9A27D0-1476-480F-A5D3-66FF498442F5}" type="pres">
      <dgm:prSet presAssocID="{DE10664D-D00C-4802-A17C-749C332D6D92}" presName="childShape" presStyleCnt="0"/>
      <dgm:spPr/>
    </dgm:pt>
  </dgm:ptLst>
  <dgm:cxnLst>
    <dgm:cxn modelId="{05E7E408-B87E-45D8-8BAE-30C4D0BABA3E}" type="presOf" srcId="{A644D2B7-96EC-4A81-A200-0634A36C0793}" destId="{5CD0DA4E-A5C3-4F7C-837B-4C750B8F1CE7}" srcOrd="0" destOrd="0" presId="urn:microsoft.com/office/officeart/2005/8/layout/hierarchy3"/>
    <dgm:cxn modelId="{FDECB819-FCD0-4E29-A839-C40DD88080C2}" srcId="{0944DCE7-DE8F-4AA2-A3DB-B0871E5F4811}" destId="{DE10664D-D00C-4802-A17C-749C332D6D92}" srcOrd="1" destOrd="0" parTransId="{CAB94F69-0BCB-49E2-848F-942EF57472A2}" sibTransId="{8D04B38D-186C-4E78-92AE-CDC6FE9E1E38}"/>
    <dgm:cxn modelId="{42778A5E-6B24-4156-9E99-5C6A92AE9C3C}" type="presOf" srcId="{DE10664D-D00C-4802-A17C-749C332D6D92}" destId="{C5D08DC9-2018-4648-AA62-3433367011B4}" srcOrd="1" destOrd="0" presId="urn:microsoft.com/office/officeart/2005/8/layout/hierarchy3"/>
    <dgm:cxn modelId="{7EF66270-ACB5-40C9-9F90-58A25EA7AFE8}" type="presOf" srcId="{A644D2B7-96EC-4A81-A200-0634A36C0793}" destId="{43C97694-26E3-477F-8BB9-33A7D05F8B89}" srcOrd="1" destOrd="0" presId="urn:microsoft.com/office/officeart/2005/8/layout/hierarchy3"/>
    <dgm:cxn modelId="{1F28C98C-2361-4E70-B14E-8B45EAC71843}" type="presOf" srcId="{0944DCE7-DE8F-4AA2-A3DB-B0871E5F4811}" destId="{54F86CA3-147A-4539-A922-668EA6F0B7A4}" srcOrd="0" destOrd="0" presId="urn:microsoft.com/office/officeart/2005/8/layout/hierarchy3"/>
    <dgm:cxn modelId="{CD51B5C4-0D2E-4347-B5D8-C923C5AD3670}" type="presOf" srcId="{DE10664D-D00C-4802-A17C-749C332D6D92}" destId="{F80A61C5-FF84-40A1-A0FE-B19DF45E044F}" srcOrd="0" destOrd="0" presId="urn:microsoft.com/office/officeart/2005/8/layout/hierarchy3"/>
    <dgm:cxn modelId="{CEA95FF9-42D8-438C-BD32-E6F5B008025F}" srcId="{0944DCE7-DE8F-4AA2-A3DB-B0871E5F4811}" destId="{A644D2B7-96EC-4A81-A200-0634A36C0793}" srcOrd="0" destOrd="0" parTransId="{8E19400B-F5CC-4106-8C5A-AC1AC90AB99F}" sibTransId="{3D66C742-8BBE-4BA7-B077-E6F96384B014}"/>
    <dgm:cxn modelId="{42709E34-8E57-4B9D-B02B-B4075F64D49E}" type="presParOf" srcId="{54F86CA3-147A-4539-A922-668EA6F0B7A4}" destId="{8397E838-94AA-4FEC-A08F-A2905DB53698}" srcOrd="0" destOrd="0" presId="urn:microsoft.com/office/officeart/2005/8/layout/hierarchy3"/>
    <dgm:cxn modelId="{981E3EA8-498B-4520-89E0-53B326678E70}" type="presParOf" srcId="{8397E838-94AA-4FEC-A08F-A2905DB53698}" destId="{DDF06D4D-F951-4C9B-B582-3B432A450324}" srcOrd="0" destOrd="0" presId="urn:microsoft.com/office/officeart/2005/8/layout/hierarchy3"/>
    <dgm:cxn modelId="{B3C19159-3BCE-4B0F-82F8-6AC18E3C44D4}" type="presParOf" srcId="{DDF06D4D-F951-4C9B-B582-3B432A450324}" destId="{5CD0DA4E-A5C3-4F7C-837B-4C750B8F1CE7}" srcOrd="0" destOrd="0" presId="urn:microsoft.com/office/officeart/2005/8/layout/hierarchy3"/>
    <dgm:cxn modelId="{27C2E1D9-8E25-41CB-A6BE-AADD057DC550}" type="presParOf" srcId="{DDF06D4D-F951-4C9B-B582-3B432A450324}" destId="{43C97694-26E3-477F-8BB9-33A7D05F8B89}" srcOrd="1" destOrd="0" presId="urn:microsoft.com/office/officeart/2005/8/layout/hierarchy3"/>
    <dgm:cxn modelId="{39A43447-68D5-4AE6-B4CB-F3A47883A439}" type="presParOf" srcId="{8397E838-94AA-4FEC-A08F-A2905DB53698}" destId="{B0E93F9D-CBC9-4088-8E9A-BA5BBB295C07}" srcOrd="1" destOrd="0" presId="urn:microsoft.com/office/officeart/2005/8/layout/hierarchy3"/>
    <dgm:cxn modelId="{BE1B5A52-5407-46B2-8E49-EEDA5FE04308}" type="presParOf" srcId="{54F86CA3-147A-4539-A922-668EA6F0B7A4}" destId="{7F20540F-3AA5-4564-BCF8-A38EC94FDDCB}" srcOrd="1" destOrd="0" presId="urn:microsoft.com/office/officeart/2005/8/layout/hierarchy3"/>
    <dgm:cxn modelId="{D69E5E86-0D2C-44BC-8895-D695AFD1DE68}" type="presParOf" srcId="{7F20540F-3AA5-4564-BCF8-A38EC94FDDCB}" destId="{3999C373-0AD4-42C5-9E5A-F71969E49B7E}" srcOrd="0" destOrd="0" presId="urn:microsoft.com/office/officeart/2005/8/layout/hierarchy3"/>
    <dgm:cxn modelId="{6C786005-6099-4547-8088-7C3815A40B89}" type="presParOf" srcId="{3999C373-0AD4-42C5-9E5A-F71969E49B7E}" destId="{F80A61C5-FF84-40A1-A0FE-B19DF45E044F}" srcOrd="0" destOrd="0" presId="urn:microsoft.com/office/officeart/2005/8/layout/hierarchy3"/>
    <dgm:cxn modelId="{034F207C-6C2F-4037-8E1C-48BEA178F4CD}" type="presParOf" srcId="{3999C373-0AD4-42C5-9E5A-F71969E49B7E}" destId="{C5D08DC9-2018-4648-AA62-3433367011B4}" srcOrd="1" destOrd="0" presId="urn:microsoft.com/office/officeart/2005/8/layout/hierarchy3"/>
    <dgm:cxn modelId="{92665915-4FAB-4705-B435-DD0BA6034251}" type="presParOf" srcId="{7F20540F-3AA5-4564-BCF8-A38EC94FDDCB}" destId="{BB9A27D0-1476-480F-A5D3-66FF498442F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607A9-D780-46D6-8B97-83D0B4169297}">
      <dsp:nvSpPr>
        <dsp:cNvPr id="0" name=""/>
        <dsp:cNvSpPr/>
      </dsp:nvSpPr>
      <dsp:spPr>
        <a:xfrm>
          <a:off x="0" y="630004"/>
          <a:ext cx="10506456" cy="11630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3E96A-B595-45AB-B008-5A908E4C08A8}">
      <dsp:nvSpPr>
        <dsp:cNvPr id="0" name=""/>
        <dsp:cNvSpPr/>
      </dsp:nvSpPr>
      <dsp:spPr>
        <a:xfrm>
          <a:off x="351833" y="891698"/>
          <a:ext cx="639696" cy="6396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2F740-233A-4E26-A3D4-310383C8A21C}">
      <dsp:nvSpPr>
        <dsp:cNvPr id="0" name=""/>
        <dsp:cNvSpPr/>
      </dsp:nvSpPr>
      <dsp:spPr>
        <a:xfrm>
          <a:off x="1343362" y="630004"/>
          <a:ext cx="9163093" cy="116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93" tIns="123093" rIns="123093" bIns="1230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Es un </a:t>
          </a:r>
          <a:r>
            <a:rPr lang="es-MX" sz="1900" b="1" kern="1200" dirty="0">
              <a:solidFill>
                <a:schemeClr val="accent6"/>
              </a:solidFill>
            </a:rPr>
            <a:t>estilo de comunicación escrito y oral </a:t>
          </a:r>
          <a:r>
            <a:rPr lang="es-MX" sz="1900" kern="1200" dirty="0"/>
            <a:t>que se utiliza en entornos educativos y científicos para expresar ideas complejas de manera clara, precisa y formal. </a:t>
          </a:r>
          <a:endParaRPr lang="en-US" sz="1900" kern="1200" dirty="0"/>
        </a:p>
      </dsp:txBody>
      <dsp:txXfrm>
        <a:off x="1343362" y="630004"/>
        <a:ext cx="9163093" cy="1163084"/>
      </dsp:txXfrm>
    </dsp:sp>
    <dsp:sp modelId="{46F3453C-15E2-47CE-A8B1-195B3AC52234}">
      <dsp:nvSpPr>
        <dsp:cNvPr id="0" name=""/>
        <dsp:cNvSpPr/>
      </dsp:nvSpPr>
      <dsp:spPr>
        <a:xfrm>
          <a:off x="0" y="2083859"/>
          <a:ext cx="10506456" cy="116308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0454C-AE25-4243-99D4-F02A22DB3B42}">
      <dsp:nvSpPr>
        <dsp:cNvPr id="0" name=""/>
        <dsp:cNvSpPr/>
      </dsp:nvSpPr>
      <dsp:spPr>
        <a:xfrm>
          <a:off x="351833" y="2345553"/>
          <a:ext cx="639696" cy="6396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AE188-9EAC-47A7-84C3-5787693456A2}">
      <dsp:nvSpPr>
        <dsp:cNvPr id="0" name=""/>
        <dsp:cNvSpPr/>
      </dsp:nvSpPr>
      <dsp:spPr>
        <a:xfrm>
          <a:off x="1343362" y="2083859"/>
          <a:ext cx="9163093" cy="116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93" tIns="123093" rIns="123093" bIns="1230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Se caracteriza por su </a:t>
          </a:r>
          <a:r>
            <a:rPr lang="es-MX" sz="1900" b="1" kern="1200" dirty="0">
              <a:solidFill>
                <a:schemeClr val="accent6"/>
              </a:solidFill>
            </a:rPr>
            <a:t>objetividad, estructura lógica y el uso de un vocabulario técnico y especializado</a:t>
          </a:r>
          <a:r>
            <a:rPr lang="es-MX" sz="1900" kern="1200" dirty="0"/>
            <a:t>, adecuado para la disciplina en la que se aplica.</a:t>
          </a:r>
          <a:endParaRPr lang="en-US" sz="1900" kern="1200" dirty="0"/>
        </a:p>
      </dsp:txBody>
      <dsp:txXfrm>
        <a:off x="1343362" y="2083859"/>
        <a:ext cx="9163093" cy="11630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3C246-4CC4-4B6D-B5A2-2ECB8E2017B9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5B35A-574A-42D4-9641-F0D1915FB2A9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D6458-AE7F-4AB7-ADD5-9716ED25FF98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dirty="0">
              <a:solidFill>
                <a:srgbClr val="0070C0"/>
              </a:solidFill>
            </a:rPr>
            <a:t>Consistencia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Usar de manera consistente el estilo de citación seleccionado (APA, Harvard, etc.).</a:t>
          </a:r>
          <a:endParaRPr lang="en-US" sz="2100" kern="1200" dirty="0"/>
        </a:p>
      </dsp:txBody>
      <dsp:txXfrm>
        <a:off x="1509882" y="708097"/>
        <a:ext cx="9005717" cy="1307257"/>
      </dsp:txXfrm>
    </dsp:sp>
    <dsp:sp modelId="{E577EC34-5611-4F6C-8C9A-434B370D9334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906A-FB66-4402-ADE6-55509CD76685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1746A-62FA-4836-9FBC-E929EFFDA48E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dirty="0">
              <a:solidFill>
                <a:srgbClr val="002060"/>
              </a:solidFill>
            </a:rPr>
            <a:t>Integración de Citas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Citar de forma integrada en el texto, asegurando que cada cita respalde y se integre con fluidez en el argumento.</a:t>
          </a:r>
          <a:endParaRPr lang="en-US" sz="2100" kern="1200" dirty="0"/>
        </a:p>
      </dsp:txBody>
      <dsp:txXfrm>
        <a:off x="1509882" y="2342169"/>
        <a:ext cx="9005717" cy="13072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3411F-2E89-400C-9834-7B7CC25D9F42}">
      <dsp:nvSpPr>
        <dsp:cNvPr id="0" name=""/>
        <dsp:cNvSpPr/>
      </dsp:nvSpPr>
      <dsp:spPr>
        <a:xfrm>
          <a:off x="0" y="473"/>
          <a:ext cx="10506456" cy="11074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4F29A-59D1-4034-8161-7274F0D7471C}">
      <dsp:nvSpPr>
        <dsp:cNvPr id="0" name=""/>
        <dsp:cNvSpPr/>
      </dsp:nvSpPr>
      <dsp:spPr>
        <a:xfrm>
          <a:off x="334997" y="249644"/>
          <a:ext cx="609085" cy="609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5AE6E-C029-4819-8746-25F456BFB0CD}">
      <dsp:nvSpPr>
        <dsp:cNvPr id="0" name=""/>
        <dsp:cNvSpPr/>
      </dsp:nvSpPr>
      <dsp:spPr>
        <a:xfrm>
          <a:off x="1279080" y="473"/>
          <a:ext cx="9227375" cy="11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3" tIns="117203" rIns="117203" bIns="117203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Leer trabajos previos</a:t>
          </a:r>
          <a:endParaRPr lang="en-US" sz="3200" kern="1200"/>
        </a:p>
      </dsp:txBody>
      <dsp:txXfrm>
        <a:off x="1279080" y="473"/>
        <a:ext cx="9227375" cy="1107428"/>
      </dsp:txXfrm>
    </dsp:sp>
    <dsp:sp modelId="{47B06BBF-EC2B-4524-9D6D-1CD65CC7475D}">
      <dsp:nvSpPr>
        <dsp:cNvPr id="0" name=""/>
        <dsp:cNvSpPr/>
      </dsp:nvSpPr>
      <dsp:spPr>
        <a:xfrm>
          <a:off x="0" y="1384759"/>
          <a:ext cx="10506456" cy="11074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5DFE0-750B-4139-999F-9D6F02469DC6}">
      <dsp:nvSpPr>
        <dsp:cNvPr id="0" name=""/>
        <dsp:cNvSpPr/>
      </dsp:nvSpPr>
      <dsp:spPr>
        <a:xfrm>
          <a:off x="334997" y="1633931"/>
          <a:ext cx="609085" cy="609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6703C-B348-4BE1-AF19-0943B8A30E00}">
      <dsp:nvSpPr>
        <dsp:cNvPr id="0" name=""/>
        <dsp:cNvSpPr/>
      </dsp:nvSpPr>
      <dsp:spPr>
        <a:xfrm>
          <a:off x="1279080" y="1384759"/>
          <a:ext cx="9227375" cy="11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3" tIns="117203" rIns="117203" bIns="117203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Revisión y edición</a:t>
          </a:r>
          <a:endParaRPr lang="en-US" sz="3200" kern="1200"/>
        </a:p>
      </dsp:txBody>
      <dsp:txXfrm>
        <a:off x="1279080" y="1384759"/>
        <a:ext cx="9227375" cy="1107428"/>
      </dsp:txXfrm>
    </dsp:sp>
    <dsp:sp modelId="{8530E6E3-302E-497B-897C-11BAA81F7696}">
      <dsp:nvSpPr>
        <dsp:cNvPr id="0" name=""/>
        <dsp:cNvSpPr/>
      </dsp:nvSpPr>
      <dsp:spPr>
        <a:xfrm>
          <a:off x="0" y="2769045"/>
          <a:ext cx="10506456" cy="11074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C2D97-C8E0-4A2F-BDD6-74FAC3657D45}">
      <dsp:nvSpPr>
        <dsp:cNvPr id="0" name=""/>
        <dsp:cNvSpPr/>
      </dsp:nvSpPr>
      <dsp:spPr>
        <a:xfrm>
          <a:off x="334997" y="3018217"/>
          <a:ext cx="609085" cy="609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587ED-2160-43BF-83E4-77CA568CC8E7}">
      <dsp:nvSpPr>
        <dsp:cNvPr id="0" name=""/>
        <dsp:cNvSpPr/>
      </dsp:nvSpPr>
      <dsp:spPr>
        <a:xfrm>
          <a:off x="1279080" y="2769045"/>
          <a:ext cx="9227375" cy="11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3" tIns="117203" rIns="117203" bIns="117203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Uso de herramientas digitales</a:t>
          </a:r>
          <a:endParaRPr lang="en-US" sz="3200" kern="1200"/>
        </a:p>
      </dsp:txBody>
      <dsp:txXfrm>
        <a:off x="1279080" y="2769045"/>
        <a:ext cx="9227375" cy="11074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C8D60-2BD2-454C-BE2C-A60D0A2B1B6D}">
      <dsp:nvSpPr>
        <dsp:cNvPr id="0" name=""/>
        <dsp:cNvSpPr/>
      </dsp:nvSpPr>
      <dsp:spPr>
        <a:xfrm>
          <a:off x="1282" y="771375"/>
          <a:ext cx="4668395" cy="23341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 dirty="0">
              <a:solidFill>
                <a:schemeClr val="accent6">
                  <a:lumMod val="75000"/>
                </a:schemeClr>
              </a:solidFill>
            </a:rPr>
            <a:t>Correctores de Estilo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 Herramientas como </a:t>
          </a:r>
          <a:r>
            <a:rPr lang="es-MX" sz="2300" b="1" kern="1200" dirty="0" err="1"/>
            <a:t>LorcaEditor</a:t>
          </a:r>
          <a:r>
            <a:rPr lang="es-MX" sz="2300" kern="1200" dirty="0"/>
            <a:t>, </a:t>
          </a:r>
          <a:r>
            <a:rPr lang="es-MX" sz="2300" b="1" kern="1200" dirty="0"/>
            <a:t>Grammarly</a:t>
          </a:r>
          <a:r>
            <a:rPr lang="es-MX" sz="2300" kern="1200" dirty="0"/>
            <a:t> o </a:t>
          </a:r>
          <a:r>
            <a:rPr lang="es-MX" sz="2300" b="1" kern="1200" dirty="0" err="1"/>
            <a:t>LanguageTool</a:t>
          </a:r>
          <a:r>
            <a:rPr lang="es-MX" sz="2300" kern="1200" dirty="0"/>
            <a:t> pueden ayudar a identificar errores en la formalidad del lenguaje.</a:t>
          </a:r>
          <a:endParaRPr lang="en-US" sz="2300" kern="1200" dirty="0"/>
        </a:p>
      </dsp:txBody>
      <dsp:txXfrm>
        <a:off x="69648" y="839741"/>
        <a:ext cx="4531663" cy="2197465"/>
      </dsp:txXfrm>
    </dsp:sp>
    <dsp:sp modelId="{0F5186EA-9454-4BB5-B266-38C3F5C930BC}">
      <dsp:nvSpPr>
        <dsp:cNvPr id="0" name=""/>
        <dsp:cNvSpPr/>
      </dsp:nvSpPr>
      <dsp:spPr>
        <a:xfrm>
          <a:off x="5836777" y="771375"/>
          <a:ext cx="4668395" cy="23341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 dirty="0">
              <a:solidFill>
                <a:schemeClr val="accent3">
                  <a:lumMod val="50000"/>
                </a:schemeClr>
              </a:solidFill>
            </a:rPr>
            <a:t>Gestores de Referencias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 Software como </a:t>
          </a:r>
          <a:r>
            <a:rPr lang="es-MX" sz="2300" b="1" kern="1200" dirty="0"/>
            <a:t>Zotero, </a:t>
          </a:r>
          <a:r>
            <a:rPr lang="es-MX" sz="2300" b="1" kern="1200" dirty="0" err="1"/>
            <a:t>JabRef</a:t>
          </a:r>
          <a:r>
            <a:rPr lang="es-MX" sz="2300" kern="1200" dirty="0"/>
            <a:t> o </a:t>
          </a:r>
          <a:r>
            <a:rPr lang="es-MX" sz="2300" b="1" kern="1200" dirty="0"/>
            <a:t>Mendeley</a:t>
          </a:r>
          <a:r>
            <a:rPr lang="es-MX" sz="2300" kern="1200" dirty="0"/>
            <a:t> no solo ayuda con las citas, sino también con la coherencia en el uso del lenguaje académico.</a:t>
          </a:r>
          <a:endParaRPr lang="en-US" sz="2300" kern="1200" dirty="0"/>
        </a:p>
      </dsp:txBody>
      <dsp:txXfrm>
        <a:off x="5905143" y="839741"/>
        <a:ext cx="4531663" cy="21974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C3725-4AC4-4CA8-B0F4-7431866AEDF7}">
      <dsp:nvSpPr>
        <dsp:cNvPr id="0" name=""/>
        <dsp:cNvSpPr/>
      </dsp:nvSpPr>
      <dsp:spPr>
        <a:xfrm>
          <a:off x="0" y="462329"/>
          <a:ext cx="4722091" cy="15501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5C47D-1202-45F8-8D24-E2C0EFAE3C1C}">
      <dsp:nvSpPr>
        <dsp:cNvPr id="0" name=""/>
        <dsp:cNvSpPr/>
      </dsp:nvSpPr>
      <dsp:spPr>
        <a:xfrm>
          <a:off x="468924" y="811116"/>
          <a:ext cx="852590" cy="852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272CE-E573-417F-906D-643DB649F2CC}">
      <dsp:nvSpPr>
        <dsp:cNvPr id="0" name=""/>
        <dsp:cNvSpPr/>
      </dsp:nvSpPr>
      <dsp:spPr>
        <a:xfrm>
          <a:off x="1790439" y="462329"/>
          <a:ext cx="2931651" cy="1550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59" tIns="164059" rIns="164059" bIns="1640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chemeClr val="bg2">
                  <a:lumMod val="50000"/>
                </a:schemeClr>
              </a:solidFill>
            </a:rPr>
            <a:t>Frase no académica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"Estoy seguro de que este experimento demuestra que..."</a:t>
          </a:r>
          <a:endParaRPr lang="en-US" sz="1800" kern="1200" dirty="0"/>
        </a:p>
      </dsp:txBody>
      <dsp:txXfrm>
        <a:off x="1790439" y="462329"/>
        <a:ext cx="2931651" cy="1550164"/>
      </dsp:txXfrm>
    </dsp:sp>
    <dsp:sp modelId="{D582917D-30BE-4C0A-B80F-00CDCD513D1F}">
      <dsp:nvSpPr>
        <dsp:cNvPr id="0" name=""/>
        <dsp:cNvSpPr/>
      </dsp:nvSpPr>
      <dsp:spPr>
        <a:xfrm>
          <a:off x="0" y="2338844"/>
          <a:ext cx="4722091" cy="15501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93BAB-8BC1-4CB4-A2B0-0C6CBB391D8F}">
      <dsp:nvSpPr>
        <dsp:cNvPr id="0" name=""/>
        <dsp:cNvSpPr/>
      </dsp:nvSpPr>
      <dsp:spPr>
        <a:xfrm>
          <a:off x="468924" y="2687631"/>
          <a:ext cx="852590" cy="852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D8E80-FF44-4521-888E-D23A093940BE}">
      <dsp:nvSpPr>
        <dsp:cNvPr id="0" name=""/>
        <dsp:cNvSpPr/>
      </dsp:nvSpPr>
      <dsp:spPr>
        <a:xfrm>
          <a:off x="1790439" y="2338844"/>
          <a:ext cx="2931651" cy="1550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59" tIns="164059" rIns="164059" bIns="1640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chemeClr val="bg2">
                  <a:lumMod val="50000"/>
                </a:schemeClr>
              </a:solidFill>
            </a:rPr>
            <a:t>Frase académica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"Los resultados del experimento sugieren que..."</a:t>
          </a:r>
          <a:endParaRPr lang="en-US" sz="1800" kern="1200" dirty="0"/>
        </a:p>
      </dsp:txBody>
      <dsp:txXfrm>
        <a:off x="1790439" y="2338844"/>
        <a:ext cx="2931651" cy="15501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C3725-4AC4-4CA8-B0F4-7431866AEDF7}">
      <dsp:nvSpPr>
        <dsp:cNvPr id="0" name=""/>
        <dsp:cNvSpPr/>
      </dsp:nvSpPr>
      <dsp:spPr>
        <a:xfrm>
          <a:off x="0" y="503123"/>
          <a:ext cx="4722091" cy="1509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5C47D-1202-45F8-8D24-E2C0EFAE3C1C}">
      <dsp:nvSpPr>
        <dsp:cNvPr id="0" name=""/>
        <dsp:cNvSpPr/>
      </dsp:nvSpPr>
      <dsp:spPr>
        <a:xfrm>
          <a:off x="456584" y="842731"/>
          <a:ext cx="830153" cy="830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272CE-E573-417F-906D-643DB649F2CC}">
      <dsp:nvSpPr>
        <dsp:cNvPr id="0" name=""/>
        <dsp:cNvSpPr/>
      </dsp:nvSpPr>
      <dsp:spPr>
        <a:xfrm>
          <a:off x="1743322" y="503123"/>
          <a:ext cx="2978768" cy="1509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2" tIns="159742" rIns="159742" bIns="15974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rgbClr val="0070C0"/>
              </a:solidFill>
            </a:rPr>
            <a:t>Frase no académica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"La mayoría de la gente piensa que...“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1743322" y="503123"/>
        <a:ext cx="2978768" cy="1509370"/>
      </dsp:txXfrm>
    </dsp:sp>
    <dsp:sp modelId="{D582917D-30BE-4C0A-B80F-00CDCD513D1F}">
      <dsp:nvSpPr>
        <dsp:cNvPr id="0" name=""/>
        <dsp:cNvSpPr/>
      </dsp:nvSpPr>
      <dsp:spPr>
        <a:xfrm>
          <a:off x="0" y="2306800"/>
          <a:ext cx="4722091" cy="1509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93BAB-8BC1-4CB4-A2B0-0C6CBB391D8F}">
      <dsp:nvSpPr>
        <dsp:cNvPr id="0" name=""/>
        <dsp:cNvSpPr/>
      </dsp:nvSpPr>
      <dsp:spPr>
        <a:xfrm>
          <a:off x="456584" y="2678452"/>
          <a:ext cx="830153" cy="830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D8E80-FF44-4521-888E-D23A093940BE}">
      <dsp:nvSpPr>
        <dsp:cNvPr id="0" name=""/>
        <dsp:cNvSpPr/>
      </dsp:nvSpPr>
      <dsp:spPr>
        <a:xfrm>
          <a:off x="1743322" y="2338844"/>
          <a:ext cx="2978768" cy="1509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2" tIns="159742" rIns="159742" bIns="15974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>
              <a:solidFill>
                <a:srgbClr val="0070C0"/>
              </a:solidFill>
            </a:rPr>
            <a:t>Frase académica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"Diversos estudios indican que...“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1743322" y="2338844"/>
        <a:ext cx="2978768" cy="150937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38D46-C00B-4F2D-8691-3F3E0D295C45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E16BF-8719-416A-BC10-37A550F200B5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3BDB9-2AE3-47AD-96A6-CEF1997EA5DE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El </a:t>
          </a:r>
          <a:r>
            <a:rPr lang="es-MX" sz="2400" b="1" kern="1200" dirty="0">
              <a:solidFill>
                <a:schemeClr val="accent6">
                  <a:lumMod val="75000"/>
                </a:schemeClr>
              </a:solidFill>
            </a:rPr>
            <a:t>dominio del lenguaje académico </a:t>
          </a:r>
          <a:r>
            <a:rPr lang="es-MX" sz="2400" kern="1200" dirty="0"/>
            <a:t>no solo es crucial para la redacción de la tesis, sino que también es una habilidad valiosa para toda la vida académica y profesional.</a:t>
          </a:r>
          <a:endParaRPr lang="en-US" sz="2400" kern="1200" dirty="0"/>
        </a:p>
      </dsp:txBody>
      <dsp:txXfrm>
        <a:off x="1509882" y="708097"/>
        <a:ext cx="9005717" cy="1307257"/>
      </dsp:txXfrm>
    </dsp:sp>
    <dsp:sp modelId="{5AE1F59A-9D62-4D9F-B41C-B19F34A807DC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966B8-8E88-493E-8C6D-EB6B2391F922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15B30-7996-4D12-98BB-36A9CDACDF6C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Un </a:t>
          </a:r>
          <a:r>
            <a:rPr lang="es-MX" sz="2400" b="1" kern="1200" dirty="0">
              <a:solidFill>
                <a:schemeClr val="accent3">
                  <a:lumMod val="50000"/>
                </a:schemeClr>
              </a:solidFill>
            </a:rPr>
            <a:t>uso adecuado del lenguaje académico </a:t>
          </a:r>
          <a:r>
            <a:rPr lang="es-MX" sz="2400" kern="1200" dirty="0"/>
            <a:t>permite una comunicación efectiva de las ideas, fortalece la argumentación y asegura el reconocimiento en la comunidad académica.</a:t>
          </a:r>
          <a:endParaRPr lang="en-US" sz="2400" kern="1200" dirty="0"/>
        </a:p>
      </dsp:txBody>
      <dsp:txXfrm>
        <a:off x="1509882" y="2342169"/>
        <a:ext cx="90057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A15F1-9550-4201-B6AA-2F6FA56FE312}">
      <dsp:nvSpPr>
        <dsp:cNvPr id="0" name=""/>
        <dsp:cNvSpPr/>
      </dsp:nvSpPr>
      <dsp:spPr>
        <a:xfrm>
          <a:off x="0" y="1609"/>
          <a:ext cx="10506456" cy="8155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477DB-922C-456F-8A07-DD289B97212A}">
      <dsp:nvSpPr>
        <dsp:cNvPr id="0" name=""/>
        <dsp:cNvSpPr/>
      </dsp:nvSpPr>
      <dsp:spPr>
        <a:xfrm>
          <a:off x="246695" y="185101"/>
          <a:ext cx="448537" cy="448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E3369-EB67-4624-A76C-487BC2AFFF22}">
      <dsp:nvSpPr>
        <dsp:cNvPr id="0" name=""/>
        <dsp:cNvSpPr/>
      </dsp:nvSpPr>
      <dsp:spPr>
        <a:xfrm>
          <a:off x="941927" y="1609"/>
          <a:ext cx="9564528" cy="81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09" tIns="86309" rIns="86309" bIns="8630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accent3">
                  <a:lumMod val="75000"/>
                </a:schemeClr>
              </a:solidFill>
            </a:rPr>
            <a:t>Formalidad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El lenguaje académico es formal y objetivo, evitando el uso de coloquialismos, jerga y lenguaje subjetivo.</a:t>
          </a:r>
          <a:endParaRPr lang="en-US" sz="1600" kern="1200" dirty="0"/>
        </a:p>
      </dsp:txBody>
      <dsp:txXfrm>
        <a:off x="941927" y="1609"/>
        <a:ext cx="9564528" cy="815522"/>
      </dsp:txXfrm>
    </dsp:sp>
    <dsp:sp modelId="{4AAFCCF9-7446-4828-8A8C-D15A81A9746D}">
      <dsp:nvSpPr>
        <dsp:cNvPr id="0" name=""/>
        <dsp:cNvSpPr/>
      </dsp:nvSpPr>
      <dsp:spPr>
        <a:xfrm>
          <a:off x="0" y="1021011"/>
          <a:ext cx="10506456" cy="8155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D5077-BD2E-4E28-A745-644DB41C4C27}">
      <dsp:nvSpPr>
        <dsp:cNvPr id="0" name=""/>
        <dsp:cNvSpPr/>
      </dsp:nvSpPr>
      <dsp:spPr>
        <a:xfrm>
          <a:off x="246695" y="1204504"/>
          <a:ext cx="448537" cy="448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7C9FC-0FFF-4314-B013-C315003A7A2C}">
      <dsp:nvSpPr>
        <dsp:cNvPr id="0" name=""/>
        <dsp:cNvSpPr/>
      </dsp:nvSpPr>
      <dsp:spPr>
        <a:xfrm>
          <a:off x="941927" y="1021011"/>
          <a:ext cx="9564528" cy="81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09" tIns="86309" rIns="86309" bIns="8630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accent3">
                  <a:lumMod val="75000"/>
                </a:schemeClr>
              </a:solidFill>
            </a:rPr>
            <a:t>Precisión y Claridad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Emplea términos específicos y definidos, evitando ambigüedades.</a:t>
          </a:r>
          <a:endParaRPr lang="en-US" sz="1600" kern="1200" dirty="0"/>
        </a:p>
      </dsp:txBody>
      <dsp:txXfrm>
        <a:off x="941927" y="1021011"/>
        <a:ext cx="9564528" cy="815522"/>
      </dsp:txXfrm>
    </dsp:sp>
    <dsp:sp modelId="{74AB85EE-2EE5-48D2-8682-E728CE754658}">
      <dsp:nvSpPr>
        <dsp:cNvPr id="0" name=""/>
        <dsp:cNvSpPr/>
      </dsp:nvSpPr>
      <dsp:spPr>
        <a:xfrm>
          <a:off x="0" y="2040414"/>
          <a:ext cx="10506456" cy="8155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2E319-A989-4707-AD4E-C05E57EFCA9B}">
      <dsp:nvSpPr>
        <dsp:cNvPr id="0" name=""/>
        <dsp:cNvSpPr/>
      </dsp:nvSpPr>
      <dsp:spPr>
        <a:xfrm>
          <a:off x="246695" y="2223906"/>
          <a:ext cx="448537" cy="448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EA9C8-986A-4B68-9896-14836A16643B}">
      <dsp:nvSpPr>
        <dsp:cNvPr id="0" name=""/>
        <dsp:cNvSpPr/>
      </dsp:nvSpPr>
      <dsp:spPr>
        <a:xfrm>
          <a:off x="941927" y="2040414"/>
          <a:ext cx="9564528" cy="81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09" tIns="86309" rIns="86309" bIns="8630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accent3">
                  <a:lumMod val="75000"/>
                </a:schemeClr>
              </a:solidFill>
            </a:rPr>
            <a:t>Estructura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Sigue una organización lógica y clara, facilitando la comprensión del lector.</a:t>
          </a:r>
          <a:endParaRPr lang="en-US" sz="1600" kern="1200" dirty="0"/>
        </a:p>
      </dsp:txBody>
      <dsp:txXfrm>
        <a:off x="941927" y="2040414"/>
        <a:ext cx="9564528" cy="815522"/>
      </dsp:txXfrm>
    </dsp:sp>
    <dsp:sp modelId="{ED492276-1142-484F-B133-0B724C1CA2EA}">
      <dsp:nvSpPr>
        <dsp:cNvPr id="0" name=""/>
        <dsp:cNvSpPr/>
      </dsp:nvSpPr>
      <dsp:spPr>
        <a:xfrm>
          <a:off x="0" y="3059816"/>
          <a:ext cx="10506456" cy="8155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FA81B-B4D4-4166-841E-303CB73FABD7}">
      <dsp:nvSpPr>
        <dsp:cNvPr id="0" name=""/>
        <dsp:cNvSpPr/>
      </dsp:nvSpPr>
      <dsp:spPr>
        <a:xfrm>
          <a:off x="246695" y="3243309"/>
          <a:ext cx="448537" cy="4485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272C3-AD65-451E-A970-36F5B0A22998}">
      <dsp:nvSpPr>
        <dsp:cNvPr id="0" name=""/>
        <dsp:cNvSpPr/>
      </dsp:nvSpPr>
      <dsp:spPr>
        <a:xfrm>
          <a:off x="941927" y="3059816"/>
          <a:ext cx="9564528" cy="815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09" tIns="86309" rIns="86309" bIns="8630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accent3">
                  <a:lumMod val="75000"/>
                </a:schemeClr>
              </a:solidFill>
            </a:rPr>
            <a:t>Evidencia y Argumentación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Basado en evidencia sólida, citas precisas y argumentos bien fundamentados.</a:t>
          </a:r>
          <a:endParaRPr lang="en-US" sz="1600" kern="1200" dirty="0"/>
        </a:p>
      </dsp:txBody>
      <dsp:txXfrm>
        <a:off x="941927" y="3059816"/>
        <a:ext cx="9564528" cy="815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E318B-3395-4C9A-BE6D-CF8CB179FAD9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653A0-A466-4F34-81FA-2ADE7FC2DBD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6F3A0-67B8-4640-81A3-018006BCBE5B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 dirty="0">
              <a:solidFill>
                <a:schemeClr val="bg2">
                  <a:lumMod val="50000"/>
                </a:schemeClr>
              </a:solidFill>
            </a:rPr>
            <a:t>Comunicación efectiva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Transmitir ideas complejas de manera clara y comprensible.</a:t>
          </a:r>
          <a:endParaRPr lang="en-US" sz="2300" kern="1200" dirty="0"/>
        </a:p>
      </dsp:txBody>
      <dsp:txXfrm>
        <a:off x="1437631" y="531"/>
        <a:ext cx="9077968" cy="1244702"/>
      </dsp:txXfrm>
    </dsp:sp>
    <dsp:sp modelId="{4F90D4D0-B2BF-4DEC-947B-1EE502F07D2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731AB-30CE-4FD9-A0A9-9E0E9E6E768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85E91-8B0C-44AF-A305-7D4FE05CC74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 dirty="0">
              <a:solidFill>
                <a:schemeClr val="accent5">
                  <a:lumMod val="50000"/>
                </a:schemeClr>
              </a:solidFill>
            </a:rPr>
            <a:t>Credibilidad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Asegurar que el lector perciba el trabajo como riguroso y confiable.</a:t>
          </a:r>
          <a:endParaRPr lang="en-US" sz="2300" kern="1200" dirty="0"/>
        </a:p>
      </dsp:txBody>
      <dsp:txXfrm>
        <a:off x="1437631" y="1556410"/>
        <a:ext cx="9077968" cy="1244702"/>
      </dsp:txXfrm>
    </dsp:sp>
    <dsp:sp modelId="{F5D50423-2BC3-4971-9115-001FC578FEDD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555DD-C5A2-404A-B22B-48F61F17CDB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E5114-E608-40F1-B800-435445C7775E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 dirty="0">
              <a:solidFill>
                <a:srgbClr val="002060"/>
              </a:solidFill>
            </a:rPr>
            <a:t>Neutralidad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Mantener una postura imparcial y evitar sesgos personales.</a:t>
          </a:r>
          <a:endParaRPr lang="en-US" sz="2300" kern="1200" dirty="0"/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8633F-FD61-4255-8B78-2761D06B1355}">
      <dsp:nvSpPr>
        <dsp:cNvPr id="0" name=""/>
        <dsp:cNvSpPr/>
      </dsp:nvSpPr>
      <dsp:spPr>
        <a:xfrm>
          <a:off x="0" y="473"/>
          <a:ext cx="10506456" cy="11074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4CD5A-3051-43A8-99C7-26A93200E24E}">
      <dsp:nvSpPr>
        <dsp:cNvPr id="0" name=""/>
        <dsp:cNvSpPr/>
      </dsp:nvSpPr>
      <dsp:spPr>
        <a:xfrm>
          <a:off x="334997" y="249644"/>
          <a:ext cx="609085" cy="609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E680A-6E19-49A8-BF41-8E035B4A3367}">
      <dsp:nvSpPr>
        <dsp:cNvPr id="0" name=""/>
        <dsp:cNvSpPr/>
      </dsp:nvSpPr>
      <dsp:spPr>
        <a:xfrm>
          <a:off x="1279080" y="473"/>
          <a:ext cx="9227375" cy="11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3" tIns="117203" rIns="117203" bIns="1172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Impacto en la evaluación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El uso correcto del lenguaje académico es fundamental para que los evaluadores perciban la tesis como un trabajo de alta calidad.</a:t>
          </a:r>
          <a:endParaRPr lang="en-US" sz="1600" kern="1200" dirty="0"/>
        </a:p>
      </dsp:txBody>
      <dsp:txXfrm>
        <a:off x="1279080" y="473"/>
        <a:ext cx="9227375" cy="1107428"/>
      </dsp:txXfrm>
    </dsp:sp>
    <dsp:sp modelId="{1C06C378-C2D5-4961-82BE-C3F06842FBAB}">
      <dsp:nvSpPr>
        <dsp:cNvPr id="0" name=""/>
        <dsp:cNvSpPr/>
      </dsp:nvSpPr>
      <dsp:spPr>
        <a:xfrm>
          <a:off x="0" y="1384759"/>
          <a:ext cx="10506456" cy="11074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EDB5A-B9DD-4AF0-B13F-88C65905AEFE}">
      <dsp:nvSpPr>
        <dsp:cNvPr id="0" name=""/>
        <dsp:cNvSpPr/>
      </dsp:nvSpPr>
      <dsp:spPr>
        <a:xfrm>
          <a:off x="334997" y="1633931"/>
          <a:ext cx="609085" cy="609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1C57C-EC13-48A8-B21A-8FDBFD8C5943}">
      <dsp:nvSpPr>
        <dsp:cNvPr id="0" name=""/>
        <dsp:cNvSpPr/>
      </dsp:nvSpPr>
      <dsp:spPr>
        <a:xfrm>
          <a:off x="1279080" y="1384759"/>
          <a:ext cx="9227375" cy="11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3" tIns="117203" rIns="117203" bIns="1172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Cumplimiento de normas institucionales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La mayoría de las instituciones académicas exigen el uso de un lenguaje académico específico en las tesis y otros trabajos de investigación.</a:t>
          </a:r>
          <a:endParaRPr lang="en-US" sz="1600" kern="1200" dirty="0"/>
        </a:p>
      </dsp:txBody>
      <dsp:txXfrm>
        <a:off x="1279080" y="1384759"/>
        <a:ext cx="9227375" cy="1107428"/>
      </dsp:txXfrm>
    </dsp:sp>
    <dsp:sp modelId="{8291DCB0-B62B-452C-9FE3-9E7987E1AF65}">
      <dsp:nvSpPr>
        <dsp:cNvPr id="0" name=""/>
        <dsp:cNvSpPr/>
      </dsp:nvSpPr>
      <dsp:spPr>
        <a:xfrm>
          <a:off x="0" y="2769045"/>
          <a:ext cx="10506456" cy="11074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119C3-32F0-4415-8DA5-5F454EB44AA9}">
      <dsp:nvSpPr>
        <dsp:cNvPr id="0" name=""/>
        <dsp:cNvSpPr/>
      </dsp:nvSpPr>
      <dsp:spPr>
        <a:xfrm>
          <a:off x="334997" y="3018217"/>
          <a:ext cx="609085" cy="609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1D2D6-6A6E-41E5-8A84-2883C0D5E27B}">
      <dsp:nvSpPr>
        <dsp:cNvPr id="0" name=""/>
        <dsp:cNvSpPr/>
      </dsp:nvSpPr>
      <dsp:spPr>
        <a:xfrm>
          <a:off x="1279080" y="2769045"/>
          <a:ext cx="9227375" cy="11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3" tIns="117203" rIns="117203" bIns="1172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Reconocimiento en la Comunidad Académica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La tesis es una carta de presentación ante la comunidad académica, y un uso adecuado del lenguaje incrementa la posibilidad de publicación y citación.</a:t>
          </a:r>
          <a:endParaRPr lang="en-US" sz="1600" kern="1200" dirty="0"/>
        </a:p>
      </dsp:txBody>
      <dsp:txXfrm>
        <a:off x="1279080" y="2769045"/>
        <a:ext cx="9227375" cy="11074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3FFFD-9C5D-4B79-A651-FE0366D9994D}">
      <dsp:nvSpPr>
        <dsp:cNvPr id="0" name=""/>
        <dsp:cNvSpPr/>
      </dsp:nvSpPr>
      <dsp:spPr>
        <a:xfrm>
          <a:off x="920464" y="269347"/>
          <a:ext cx="3655123" cy="3655123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/>
            <a:t>Uso del Vocabulario Técnico y Específico</a:t>
          </a:r>
          <a:endParaRPr lang="en-US" sz="1200" kern="1200"/>
        </a:p>
      </dsp:txBody>
      <dsp:txXfrm>
        <a:off x="2827220" y="883756"/>
        <a:ext cx="1174861" cy="783240"/>
      </dsp:txXfrm>
    </dsp:sp>
    <dsp:sp modelId="{07A8B34D-CC2A-4EDF-9977-370B50DCB744}">
      <dsp:nvSpPr>
        <dsp:cNvPr id="0" name=""/>
        <dsp:cNvSpPr/>
      </dsp:nvSpPr>
      <dsp:spPr>
        <a:xfrm>
          <a:off x="951793" y="366817"/>
          <a:ext cx="3655123" cy="3655123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/>
            <a:t>Estructuración de Ideas</a:t>
          </a:r>
          <a:endParaRPr lang="en-US" sz="1200" kern="1200"/>
        </a:p>
      </dsp:txBody>
      <dsp:txXfrm>
        <a:off x="3305867" y="2036861"/>
        <a:ext cx="1087834" cy="870267"/>
      </dsp:txXfrm>
    </dsp:sp>
    <dsp:sp modelId="{877126C3-E276-431A-95F1-D902B82C3A89}">
      <dsp:nvSpPr>
        <dsp:cNvPr id="0" name=""/>
        <dsp:cNvSpPr/>
      </dsp:nvSpPr>
      <dsp:spPr>
        <a:xfrm>
          <a:off x="869118" y="426866"/>
          <a:ext cx="3655123" cy="3655123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Estilo Impersonal y Objetivo</a:t>
          </a:r>
          <a:endParaRPr lang="en-US" sz="1200" kern="1200"/>
        </a:p>
      </dsp:txBody>
      <dsp:txXfrm>
        <a:off x="2174519" y="2994155"/>
        <a:ext cx="1044321" cy="957294"/>
      </dsp:txXfrm>
    </dsp:sp>
    <dsp:sp modelId="{CB5FD874-C6D8-4A72-997B-1FFDC708AEAE}">
      <dsp:nvSpPr>
        <dsp:cNvPr id="0" name=""/>
        <dsp:cNvSpPr/>
      </dsp:nvSpPr>
      <dsp:spPr>
        <a:xfrm>
          <a:off x="786443" y="366817"/>
          <a:ext cx="3655123" cy="3655123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Precisión y Rigurosidad</a:t>
          </a:r>
          <a:endParaRPr lang="en-US" sz="1200" kern="1200" dirty="0"/>
        </a:p>
      </dsp:txBody>
      <dsp:txXfrm>
        <a:off x="999658" y="2036861"/>
        <a:ext cx="1087834" cy="870267"/>
      </dsp:txXfrm>
    </dsp:sp>
    <dsp:sp modelId="{96648073-BBE5-4E5F-92CD-D699ACC86D3D}">
      <dsp:nvSpPr>
        <dsp:cNvPr id="0" name=""/>
        <dsp:cNvSpPr/>
      </dsp:nvSpPr>
      <dsp:spPr>
        <a:xfrm>
          <a:off x="817772" y="269347"/>
          <a:ext cx="3655123" cy="3655123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Estilo Bibliográfico y Normas de Citación</a:t>
          </a:r>
          <a:endParaRPr lang="en-US" sz="1200" kern="1200"/>
        </a:p>
      </dsp:txBody>
      <dsp:txXfrm>
        <a:off x="1391279" y="883756"/>
        <a:ext cx="1174861" cy="783240"/>
      </dsp:txXfrm>
    </dsp:sp>
    <dsp:sp modelId="{62D82590-852A-4F2E-A838-4149DB389DBF}">
      <dsp:nvSpPr>
        <dsp:cNvPr id="0" name=""/>
        <dsp:cNvSpPr/>
      </dsp:nvSpPr>
      <dsp:spPr>
        <a:xfrm>
          <a:off x="694022" y="43078"/>
          <a:ext cx="4107663" cy="4107663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56C516-3E04-426A-A21D-60663C0E2467}">
      <dsp:nvSpPr>
        <dsp:cNvPr id="0" name=""/>
        <dsp:cNvSpPr/>
      </dsp:nvSpPr>
      <dsp:spPr>
        <a:xfrm>
          <a:off x="725776" y="140516"/>
          <a:ext cx="4107663" cy="410766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A86AC7-3401-44EE-A0B7-46135ED911F3}">
      <dsp:nvSpPr>
        <dsp:cNvPr id="0" name=""/>
        <dsp:cNvSpPr/>
      </dsp:nvSpPr>
      <dsp:spPr>
        <a:xfrm>
          <a:off x="642848" y="200748"/>
          <a:ext cx="4107663" cy="4107663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BA88C7-C12B-48FB-816F-3F001DE2C07A}">
      <dsp:nvSpPr>
        <dsp:cNvPr id="0" name=""/>
        <dsp:cNvSpPr/>
      </dsp:nvSpPr>
      <dsp:spPr>
        <a:xfrm>
          <a:off x="559920" y="140516"/>
          <a:ext cx="4107663" cy="4107663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EEF3F-2678-4EC2-BC6C-85070D89C08F}">
      <dsp:nvSpPr>
        <dsp:cNvPr id="0" name=""/>
        <dsp:cNvSpPr/>
      </dsp:nvSpPr>
      <dsp:spPr>
        <a:xfrm>
          <a:off x="591675" y="43078"/>
          <a:ext cx="4107663" cy="4107663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C17C0-C1A8-4502-9504-47B4E7C49B0D}">
      <dsp:nvSpPr>
        <dsp:cNvPr id="0" name=""/>
        <dsp:cNvSpPr/>
      </dsp:nvSpPr>
      <dsp:spPr>
        <a:xfrm>
          <a:off x="0" y="659943"/>
          <a:ext cx="10515600" cy="1218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2491A-DBBF-426D-958F-55C444CC6928}">
      <dsp:nvSpPr>
        <dsp:cNvPr id="0" name=""/>
        <dsp:cNvSpPr/>
      </dsp:nvSpPr>
      <dsp:spPr>
        <a:xfrm>
          <a:off x="368553" y="934074"/>
          <a:ext cx="670096" cy="6700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6E6E9-639B-4B98-ACF9-546E11DDE643}">
      <dsp:nvSpPr>
        <dsp:cNvPr id="0" name=""/>
        <dsp:cNvSpPr/>
      </dsp:nvSpPr>
      <dsp:spPr>
        <a:xfrm>
          <a:off x="1407203" y="659943"/>
          <a:ext cx="9108396" cy="121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43" tIns="128943" rIns="128943" bIns="12894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solidFill>
                <a:schemeClr val="accent6">
                  <a:lumMod val="75000"/>
                </a:schemeClr>
              </a:solidFill>
            </a:rPr>
            <a:t>Relevancia discursiva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Utilizar términos precisos relacionados con la disciplina y evitar generalidades.</a:t>
          </a:r>
          <a:endParaRPr lang="en-US" sz="2000" kern="1200" dirty="0"/>
        </a:p>
      </dsp:txBody>
      <dsp:txXfrm>
        <a:off x="1407203" y="659943"/>
        <a:ext cx="9108396" cy="1218357"/>
      </dsp:txXfrm>
    </dsp:sp>
    <dsp:sp modelId="{75D7DB93-36A5-49A5-A358-E88BD43A9D54}">
      <dsp:nvSpPr>
        <dsp:cNvPr id="0" name=""/>
        <dsp:cNvSpPr/>
      </dsp:nvSpPr>
      <dsp:spPr>
        <a:xfrm>
          <a:off x="0" y="2182891"/>
          <a:ext cx="10515600" cy="12183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4DAB8-1921-46B1-BC19-B47165FAD1CF}">
      <dsp:nvSpPr>
        <dsp:cNvPr id="0" name=""/>
        <dsp:cNvSpPr/>
      </dsp:nvSpPr>
      <dsp:spPr>
        <a:xfrm>
          <a:off x="368553" y="2457021"/>
          <a:ext cx="670096" cy="6700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BF4F2-8CCA-4000-B597-ADAB4C282ED7}">
      <dsp:nvSpPr>
        <dsp:cNvPr id="0" name=""/>
        <dsp:cNvSpPr/>
      </dsp:nvSpPr>
      <dsp:spPr>
        <a:xfrm>
          <a:off x="1407203" y="2182891"/>
          <a:ext cx="9108396" cy="1218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43" tIns="128943" rIns="128943" bIns="12894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solidFill>
                <a:schemeClr val="accent2">
                  <a:lumMod val="50000"/>
                </a:schemeClr>
              </a:solidFill>
            </a:rPr>
            <a:t>Glosario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Incluir definiciones de términos especializados si es necesario para asegurar la comprensión.</a:t>
          </a:r>
          <a:endParaRPr lang="en-US" sz="2000" kern="1200" dirty="0"/>
        </a:p>
      </dsp:txBody>
      <dsp:txXfrm>
        <a:off x="1407203" y="2182891"/>
        <a:ext cx="9108396" cy="12183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A65FE-6172-40DC-A2F7-E9FB106CAF5C}">
      <dsp:nvSpPr>
        <dsp:cNvPr id="0" name=""/>
        <dsp:cNvSpPr/>
      </dsp:nvSpPr>
      <dsp:spPr>
        <a:xfrm>
          <a:off x="0" y="0"/>
          <a:ext cx="8642908" cy="17972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 dirty="0">
              <a:solidFill>
                <a:schemeClr val="accent6">
                  <a:lumMod val="75000"/>
                </a:schemeClr>
              </a:solidFill>
            </a:rPr>
            <a:t>Lógica y cohesión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Las ideas deben estar conectadas de manera lógica, asegurando un flujo coherente en el texto.</a:t>
          </a:r>
          <a:endParaRPr lang="en-US" sz="2300" kern="1200" dirty="0"/>
        </a:p>
      </dsp:txBody>
      <dsp:txXfrm>
        <a:off x="52640" y="52640"/>
        <a:ext cx="6785300" cy="1691979"/>
      </dsp:txXfrm>
    </dsp:sp>
    <dsp:sp modelId="{93CC66A0-01C8-4416-982D-BA5AA53DA01B}">
      <dsp:nvSpPr>
        <dsp:cNvPr id="0" name=""/>
        <dsp:cNvSpPr/>
      </dsp:nvSpPr>
      <dsp:spPr>
        <a:xfrm>
          <a:off x="1525219" y="2196650"/>
          <a:ext cx="8642908" cy="17972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 dirty="0">
              <a:solidFill>
                <a:schemeClr val="accent2">
                  <a:lumMod val="50000"/>
                </a:schemeClr>
              </a:solidFill>
            </a:rPr>
            <a:t>Transiciones claras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Utilizar conectores adecuados para guiar al lector de un punto al siguiente (por ejemplo, "además", "por lo tanto", "en contraste").</a:t>
          </a:r>
          <a:endParaRPr lang="en-US" sz="2300" kern="1200" dirty="0"/>
        </a:p>
      </dsp:txBody>
      <dsp:txXfrm>
        <a:off x="1577859" y="2249290"/>
        <a:ext cx="5844190" cy="1691979"/>
      </dsp:txXfrm>
    </dsp:sp>
    <dsp:sp modelId="{BE7C3735-1A0E-4357-ACE1-BC54A2A24DA4}">
      <dsp:nvSpPr>
        <dsp:cNvPr id="0" name=""/>
        <dsp:cNvSpPr/>
      </dsp:nvSpPr>
      <dsp:spPr>
        <a:xfrm>
          <a:off x="7474690" y="1412845"/>
          <a:ext cx="1168218" cy="11682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37539" y="1412845"/>
        <a:ext cx="642520" cy="8790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1911B-0C21-4B61-B53E-1A37794F8B4A}">
      <dsp:nvSpPr>
        <dsp:cNvPr id="0" name=""/>
        <dsp:cNvSpPr/>
      </dsp:nvSpPr>
      <dsp:spPr>
        <a:xfrm>
          <a:off x="1743228" y="37135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CF4EA-E948-4747-AD4B-E03F9745997C}">
      <dsp:nvSpPr>
        <dsp:cNvPr id="0" name=""/>
        <dsp:cNvSpPr/>
      </dsp:nvSpPr>
      <dsp:spPr>
        <a:xfrm>
          <a:off x="555228" y="27855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i="0" kern="1200" baseline="0" dirty="0">
              <a:solidFill>
                <a:srgbClr val="002060"/>
              </a:solidFill>
            </a:rPr>
            <a:t>Evitar pronombres personales</a:t>
          </a:r>
          <a:br>
            <a:rPr lang="es-MX" sz="1500" b="1" i="0" kern="1200" baseline="0" dirty="0"/>
          </a:br>
          <a:r>
            <a:rPr lang="es-MX" sz="1500" b="0" i="0" kern="1200" baseline="0" dirty="0"/>
            <a:t>Preferir frases como "se observó" en lugar de "yo observé".</a:t>
          </a:r>
          <a:endParaRPr lang="en-US" sz="1500" kern="1200" dirty="0"/>
        </a:p>
      </dsp:txBody>
      <dsp:txXfrm>
        <a:off x="555228" y="2785589"/>
        <a:ext cx="4320000" cy="720000"/>
      </dsp:txXfrm>
    </dsp:sp>
    <dsp:sp modelId="{F7B244C9-4726-4F96-9BD2-F3A260266BF1}">
      <dsp:nvSpPr>
        <dsp:cNvPr id="0" name=""/>
        <dsp:cNvSpPr/>
      </dsp:nvSpPr>
      <dsp:spPr>
        <a:xfrm>
          <a:off x="6819228" y="37135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C2F5C-D03F-4D8F-A460-F0127A1E8FF7}">
      <dsp:nvSpPr>
        <dsp:cNvPr id="0" name=""/>
        <dsp:cNvSpPr/>
      </dsp:nvSpPr>
      <dsp:spPr>
        <a:xfrm>
          <a:off x="5631228" y="27855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i="0" kern="1200" baseline="0" dirty="0">
              <a:solidFill>
                <a:schemeClr val="accent3">
                  <a:lumMod val="50000"/>
                </a:schemeClr>
              </a:solidFill>
            </a:rPr>
            <a:t>Uso de la voz pasiva</a:t>
          </a:r>
          <a:br>
            <a:rPr lang="es-MX" sz="1500" b="1" i="0" kern="1200" baseline="0" dirty="0"/>
          </a:br>
          <a:r>
            <a:rPr lang="es-MX" sz="1500" b="0" i="0" kern="1200" baseline="0" dirty="0"/>
            <a:t>A menudo se prefiere la voz pasiva para centrar la atención en la acción o resultado en lugar del sujeto.</a:t>
          </a:r>
          <a:endParaRPr lang="en-US" sz="1500" kern="1200" dirty="0"/>
        </a:p>
      </dsp:txBody>
      <dsp:txXfrm>
        <a:off x="5631228" y="2785589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0DA4E-A5C3-4F7C-837B-4C750B8F1CE7}">
      <dsp:nvSpPr>
        <dsp:cNvPr id="0" name=""/>
        <dsp:cNvSpPr/>
      </dsp:nvSpPr>
      <dsp:spPr>
        <a:xfrm>
          <a:off x="1282" y="771375"/>
          <a:ext cx="4668395" cy="23341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solidFill>
                <a:schemeClr val="accent6">
                  <a:lumMod val="75000"/>
                </a:schemeClr>
              </a:solidFill>
            </a:rPr>
            <a:t>Citas y referencias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b="1" kern="1200" dirty="0"/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Cada afirmación basada en otros trabajos debe estar correctamente citada, asegurando la precisión en la atribución de ideas.</a:t>
          </a:r>
          <a:endParaRPr lang="en-US" sz="1800" kern="1200" dirty="0"/>
        </a:p>
      </dsp:txBody>
      <dsp:txXfrm>
        <a:off x="69648" y="839741"/>
        <a:ext cx="4531663" cy="2197465"/>
      </dsp:txXfrm>
    </dsp:sp>
    <dsp:sp modelId="{F80A61C5-FF84-40A1-A0FE-B19DF45E044F}">
      <dsp:nvSpPr>
        <dsp:cNvPr id="0" name=""/>
        <dsp:cNvSpPr/>
      </dsp:nvSpPr>
      <dsp:spPr>
        <a:xfrm>
          <a:off x="5836777" y="771375"/>
          <a:ext cx="4668395" cy="23341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solidFill>
                <a:schemeClr val="accent3">
                  <a:lumMod val="50000"/>
                </a:schemeClr>
              </a:solidFill>
            </a:rPr>
            <a:t>Términos cuantificables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 dirty="0"/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Donde sea posible, usar términos cuantificables en lugar de descripciones vagas.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 dirty="0"/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Por ejemplo, "el 70% de los encuestados" en lugar de "la mayoría de los encuestados".</a:t>
          </a:r>
          <a:endParaRPr lang="en-US" sz="1800" kern="1200" dirty="0"/>
        </a:p>
      </dsp:txBody>
      <dsp:txXfrm>
        <a:off x="5905143" y="839741"/>
        <a:ext cx="4531663" cy="2197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442AD-9A8F-4BD3-894E-5383A2DF8790}" type="datetimeFigureOut">
              <a:rPr lang="es-MX" smtClean="0"/>
              <a:t>03/09/2024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5788-85F6-4DEE-959A-6BEF25D72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92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Leer Trabajos Previos: Familiarizarse con tesis y artículos académicos en la disciplina puede ayudar a entender el tono, estilo y vocabulario adecuado.</a:t>
            </a:r>
          </a:p>
          <a:p>
            <a:r>
              <a:rPr lang="es-MX" dirty="0"/>
              <a:t>Revisión y Edición: Dedicar tiempo a revisar y editar el texto para asegurar la precisión, claridad y formalidad del lenguaje.</a:t>
            </a:r>
          </a:p>
          <a:p>
            <a:r>
              <a:rPr lang="es-MX" dirty="0"/>
              <a:t>Uso de Herramientas Digitales: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75788-85F6-4DEE-959A-6BEF25D72F1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714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16EE-9170-4835-8395-9B5E05A12F15}" type="datetime1">
              <a:rPr lang="es-MX" smtClean="0"/>
              <a:t>03/09/2024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437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B8C1-E347-47C2-BD82-C960096CF6DA}" type="datetime1">
              <a:rPr lang="es-MX" smtClean="0"/>
              <a:t>03/09/2024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95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A878-FB3E-4D69-A296-4C706A1F93EB}" type="datetime1">
              <a:rPr lang="es-MX" smtClean="0"/>
              <a:t>03/09/2024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10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AE55-9EDF-425B-88AC-7F65A4DF120D}" type="datetime1">
              <a:rPr lang="es-MX" smtClean="0"/>
              <a:t>03/09/2024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46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4AB8-F4B9-46F8-BC68-DFB128C7AC19}" type="datetime1">
              <a:rPr lang="es-MX" smtClean="0"/>
              <a:t>03/09/2024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29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A176-2CE9-4ABF-9345-B4A34DF9FFDB}" type="datetime1">
              <a:rPr lang="es-MX" smtClean="0"/>
              <a:t>03/09/2024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AF5-235D-49B0-836D-A5361A53B156}" type="datetime1">
              <a:rPr lang="es-MX" smtClean="0"/>
              <a:t>03/09/2024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79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8C23-5EE7-463D-920E-A12B84D45CF2}" type="datetime1">
              <a:rPr lang="es-MX" smtClean="0"/>
              <a:t>03/09/2024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8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432-B59A-404A-A553-ED5B778127FC}" type="datetime1">
              <a:rPr lang="es-MX" smtClean="0"/>
              <a:t>03/09/2024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3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20CC-BDD8-4CF4-AD93-944B239A4E2A}" type="datetime1">
              <a:rPr lang="es-MX" smtClean="0"/>
              <a:t>03/09/2024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97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58B-978E-4504-B0C9-244748A8D3D5}" type="datetime1">
              <a:rPr lang="es-MX" smtClean="0"/>
              <a:t>03/09/2024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17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46429-CC45-45DA-B335-4498B2AEA2B8}" type="datetime1">
              <a:rPr lang="es-MX" smtClean="0"/>
              <a:t>03/09/2024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63A795-400B-426D-8645-0E49054388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71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62485-3D7D-1CE7-9CB3-16BD47BE2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s-MX" sz="8000" dirty="0"/>
              <a:t>El lenguaje académico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AD0ED-FBA6-3262-6C2D-E68ADF8A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s-ES" dirty="0"/>
              <a:t>Dr. Himer Avila George</a:t>
            </a:r>
          </a:p>
          <a:p>
            <a:pPr algn="r"/>
            <a:endParaRPr lang="es-ES" dirty="0"/>
          </a:p>
          <a:p>
            <a:pPr algn="r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Seminario de tesis I</a:t>
            </a:r>
            <a:endParaRPr lang="es-MX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68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E7A05E-B0F2-7F27-DE0F-AB848A57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kumimoji="0" lang="es-MX" altLang="es-MX" sz="4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Estilo impersonal y objetivo</a:t>
            </a:r>
            <a:endParaRPr lang="es-MX" sz="4800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Marcador de contenido 5">
            <a:extLst>
              <a:ext uri="{FF2B5EF4-FFF2-40B4-BE49-F238E27FC236}">
                <a16:creationId xmlns:a16="http://schemas.microsoft.com/office/drawing/2014/main" id="{86B37E9C-0054-B4D1-65BD-C972366F9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755876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B666D-DD3A-80B9-A160-E3148528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72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591D70-4F81-881B-64D8-04C78D85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s-MX" sz="4800" b="1"/>
              <a:t>Precisión y rigurosidad</a:t>
            </a:r>
            <a:endParaRPr lang="es-MX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FACA023-2BC7-373E-9926-33F6AF217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80196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2F57D0-34DB-952B-9310-A89A0F07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42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3EAA558-048C-BC6E-34C1-AB5645DC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 dirty="0"/>
              <a:t>Estilo bibliográfico y normas de citación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3CBA246B-4F10-5062-F5B3-A265A333A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3526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092756A-5A1B-4DFB-C2F4-A8827430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85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6E1B3-3687-3EF9-5897-39C109BC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s-MX" sz="3700"/>
              <a:t>Consejos prácticos para manejar el lenguaje académico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A5FDECC-F4F8-91A6-7C05-CC1987ABC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009675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B7A8E-FA63-0A8D-DA2C-38692CA1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D8E91-595B-B3CE-EF40-3EC796EC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s-MX" sz="4800" dirty="0"/>
              <a:t>Uso de herramientas digitales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2ED79DB-3132-114B-7722-5C843EDDB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18512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E180B-C643-5590-8A1F-C467BA7B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66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3EAA558-048C-BC6E-34C1-AB5645DC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1" y="386667"/>
            <a:ext cx="10506456" cy="1014984"/>
          </a:xfrm>
        </p:spPr>
        <p:txBody>
          <a:bodyPr anchor="b">
            <a:noAutofit/>
          </a:bodyPr>
          <a:lstStyle/>
          <a:p>
            <a:r>
              <a:rPr lang="es-MX" sz="3600" dirty="0"/>
              <a:t>Ejemplos prácticos de lenguaje académico vs. lenguaje no académico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092756A-5A1B-4DFB-C2F4-A8827430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15</a:t>
            </a:fld>
            <a:endParaRPr lang="es-MX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8C00B54-5A1E-BE1D-49F0-2D89FB27C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008244"/>
              </p:ext>
            </p:extLst>
          </p:nvPr>
        </p:nvGraphicFramePr>
        <p:xfrm>
          <a:off x="838200" y="1825625"/>
          <a:ext cx="472209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15DB1EF4-4B7B-9162-3915-2D69F3322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95450"/>
              </p:ext>
            </p:extLst>
          </p:nvPr>
        </p:nvGraphicFramePr>
        <p:xfrm>
          <a:off x="6631709" y="1825625"/>
          <a:ext cx="472209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89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BC391D-8AB3-804A-E595-B585A284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 dirty="0"/>
              <a:t>Conclusión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F7F55F8-774D-F425-E504-37BDE8D91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35070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938360-0184-22B8-6050-9F1B514F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9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CB168A-8083-9A9D-736F-7163E432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s-MX" sz="4800" dirty="0"/>
              <a:t>¿Qué es el lenguaje académico?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640C28E-6557-57C9-FA91-EED1F5656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493364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1DB547-5529-1A16-7F6F-BCB396FF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003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0AFA78-8427-4EB8-2227-C555DBD5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s-MX" sz="4800" dirty="0"/>
              <a:t>¿Qué es el lenguaje académico?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2B72D71-0B49-BC6A-67CC-5CDDD17AD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078972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EBC26-7F6D-2249-FDB7-7F863221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12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5E3901-F714-F14D-2824-5FD6CACC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 dirty="0"/>
              <a:t>Objetivo del lenguaje académico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DB8494A-ADF8-70E8-8CC6-F5BCC17F2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40481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1AFDC-1201-97B5-0A26-D6556AA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04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CA30E-1F4D-2873-0070-2AC5F042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s-MX" sz="4100" dirty="0"/>
              <a:t>Importancia del lenguaje académico en la tesis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536F998-0265-1FB7-7C8B-E7EEEDAD9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95139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8FF224-0A64-3F3B-B3D5-0A122A93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37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CA30E-1F4D-2873-0070-2AC5F042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s-MX" sz="4100" dirty="0"/>
              <a:t>Importancia del lenguaje académico en la tesis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E906F5-DE3A-A2FF-5B44-AF54E71B0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35564"/>
            <a:ext cx="5158427" cy="3293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</a:rPr>
              <a:t>Lenguaje Coloquial vs. Académico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El </a:t>
            </a:r>
            <a:r>
              <a:rPr lang="es-MX" sz="2000" b="1" dirty="0"/>
              <a:t>lenguaje coloquial </a:t>
            </a:r>
            <a:r>
              <a:rPr lang="es-MX" sz="2000" dirty="0"/>
              <a:t>busca la familiaridad y espontaneidad.</a:t>
            </a:r>
          </a:p>
          <a:p>
            <a:pPr marL="0" indent="0">
              <a:buNone/>
            </a:pPr>
            <a:r>
              <a:rPr lang="es-MX" sz="2000" dirty="0"/>
              <a:t>El </a:t>
            </a:r>
            <a:r>
              <a:rPr lang="es-MX" sz="2000" b="1" dirty="0"/>
              <a:t>académico</a:t>
            </a:r>
            <a:r>
              <a:rPr lang="es-MX" sz="2000" dirty="0"/>
              <a:t> prioriza la formalidad y precisión.</a:t>
            </a:r>
          </a:p>
        </p:txBody>
      </p:sp>
      <p:sp>
        <p:nvSpPr>
          <p:cNvPr id="7" name="Marcador de contenido 7">
            <a:extLst>
              <a:ext uri="{FF2B5EF4-FFF2-40B4-BE49-F238E27FC236}">
                <a16:creationId xmlns:a16="http://schemas.microsoft.com/office/drawing/2014/main" id="{D4938647-DE90-AD1B-DF4B-49363B2D3096}"/>
              </a:ext>
            </a:extLst>
          </p:cNvPr>
          <p:cNvSpPr txBox="1">
            <a:spLocks/>
          </p:cNvSpPr>
          <p:nvPr/>
        </p:nvSpPr>
        <p:spPr>
          <a:xfrm>
            <a:off x="6189154" y="2835564"/>
            <a:ext cx="5164645" cy="32935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</a:rPr>
              <a:t>Lenguaje Técnico vs. Académico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El </a:t>
            </a:r>
            <a:r>
              <a:rPr lang="es-MX" sz="2000" b="1" dirty="0"/>
              <a:t>lenguaje técnico </a:t>
            </a:r>
            <a:r>
              <a:rPr lang="es-MX" sz="2000" dirty="0"/>
              <a:t>es específico de disciplinas.</a:t>
            </a:r>
          </a:p>
          <a:p>
            <a:pPr marL="0" indent="0">
              <a:buNone/>
            </a:pPr>
            <a:r>
              <a:rPr lang="es-MX" sz="2000" dirty="0"/>
              <a:t>El </a:t>
            </a:r>
            <a:r>
              <a:rPr lang="es-MX" sz="2000" b="1" dirty="0"/>
              <a:t>lenguaje académico </a:t>
            </a:r>
            <a:r>
              <a:rPr lang="es-MX" sz="2000" dirty="0"/>
              <a:t>es más amplio, abarcando estructura, estilo y formato.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F72D524-9357-A07B-40C5-65517054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964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BC49507-85D8-4B0C-C9F8-F856A80B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09" y="1565852"/>
            <a:ext cx="5393361" cy="1325563"/>
          </a:xfrm>
        </p:spPr>
        <p:txBody>
          <a:bodyPr>
            <a:normAutofit/>
          </a:bodyPr>
          <a:lstStyle/>
          <a:p>
            <a:r>
              <a:rPr lang="es-MX" sz="3700" dirty="0"/>
              <a:t>Componentes esenciales del lenguaje académico</a:t>
            </a:r>
          </a:p>
        </p:txBody>
      </p:sp>
      <p:sp>
        <p:nvSpPr>
          <p:cNvPr id="1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Marcador de contenido 5">
            <a:extLst>
              <a:ext uri="{FF2B5EF4-FFF2-40B4-BE49-F238E27FC236}">
                <a16:creationId xmlns:a16="http://schemas.microsoft.com/office/drawing/2014/main" id="{7CB10254-E4B7-4CC4-5D13-7EEA86A38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513667"/>
              </p:ext>
            </p:extLst>
          </p:nvPr>
        </p:nvGraphicFramePr>
        <p:xfrm>
          <a:off x="6300774" y="1305906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6C158-9074-0BED-8D44-91A7309B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72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FBF3B3-42FF-521F-D046-08438C17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s-MX" sz="4000" b="1" dirty="0"/>
              <a:t>Uso del vocabulario técnico y específico</a:t>
            </a:r>
            <a:endParaRPr lang="es-MX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1D90BA6-3A36-3509-FD15-D5EDEBDEF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673183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137A9-4F74-AA68-BE65-D699CF86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09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0BF5EB-0D6C-B61A-14C4-BA0D5352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sz="4000" dirty="0"/>
              <a:t>Estructuración de ideas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66B684A-F059-BF9D-66B2-EBA344B3D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666664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B3485-90B0-6CFC-272D-FF91253E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A795-400B-426D-8645-0E490543888E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35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853</Words>
  <Application>Microsoft Office PowerPoint</Application>
  <PresentationFormat>Panorámica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Courier New</vt:lpstr>
      <vt:lpstr>Office Theme</vt:lpstr>
      <vt:lpstr>El lenguaje académico</vt:lpstr>
      <vt:lpstr>¿Qué es el lenguaje académico?</vt:lpstr>
      <vt:lpstr>¿Qué es el lenguaje académico?</vt:lpstr>
      <vt:lpstr>Objetivo del lenguaje académico</vt:lpstr>
      <vt:lpstr>Importancia del lenguaje académico en la tesis</vt:lpstr>
      <vt:lpstr>Importancia del lenguaje académico en la tesis</vt:lpstr>
      <vt:lpstr>Componentes esenciales del lenguaje académico</vt:lpstr>
      <vt:lpstr>Uso del vocabulario técnico y específico</vt:lpstr>
      <vt:lpstr>Estructuración de ideas</vt:lpstr>
      <vt:lpstr>Estilo impersonal y objetivo</vt:lpstr>
      <vt:lpstr>Precisión y rigurosidad</vt:lpstr>
      <vt:lpstr>Estilo bibliográfico y normas de citación</vt:lpstr>
      <vt:lpstr>Consejos prácticos para manejar el lenguaje académico</vt:lpstr>
      <vt:lpstr>Uso de herramientas digitales</vt:lpstr>
      <vt:lpstr>Ejemplos prácticos de lenguaje académico vs. lenguaje no académico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lenguaje académico en la tesis</dc:title>
  <dc:creator>Himer Avila George</dc:creator>
  <cp:lastModifiedBy>Himer Avila George</cp:lastModifiedBy>
  <cp:revision>11</cp:revision>
  <dcterms:created xsi:type="dcterms:W3CDTF">2024-09-03T15:46:38Z</dcterms:created>
  <dcterms:modified xsi:type="dcterms:W3CDTF">2024-09-03T17:45:14Z</dcterms:modified>
</cp:coreProperties>
</file>