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3E23-0148-4C24-BE1E-862C1753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B56AB-3E4C-461F-98DA-477A49B5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B84EE-31FF-402D-B57C-2D56A4BF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E6AAD-C718-455E-BB63-44066F1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7D62F-AEF9-4657-BA09-DE60E21C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5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7B5D5-C40C-498E-B9E7-FFF0A1AF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34755-C99D-4B31-9669-533E2640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98207-7292-407B-B64A-4965D399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5BDE1-E3F5-45A6-B1EC-967BD30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D7610-245A-45C1-8345-CF86CBD7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9C603-984A-41F0-8E7F-67D46266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71D03-0451-40D3-920C-53F4CBF2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6D09B-12EB-412C-90F7-B416E677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06E33-7F59-4059-9E75-76259403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9FA8C-B0DA-4967-92F9-C4DD08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52806-D3CF-4C32-888A-BFF8156A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530AF-5EF0-46E0-98D5-A749CF7C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65850-25E1-4AD7-AF94-D4F1F22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0F16E-0153-44D4-9D0E-E52FB7AE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16AF0-DFE2-4E26-9A8B-29F062F3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CCF5-1CA3-4EC6-A7A0-073D39D2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7B1DD-CDA8-4341-ABDF-0509A502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1AFF1-B103-495D-984C-8F5CBD74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06982-C857-49C1-BD4A-A4AA8C9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AECAF-89B5-49BE-93BD-CE6B5C08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0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74FC7-370E-42B6-9430-FB096F74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14C5A-8F3D-4354-9430-65C79E37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791B3-0973-481C-BAA6-36A1377EC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552D5-F5A5-4BC6-B99F-83FC7F51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7E5E5-6129-4E1D-B107-59BC2C8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0227F-17B1-4D78-8E28-0FB4553A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0F5A-884D-489A-82C7-8501EB04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58836-5FB2-482C-A1A1-EE39C7C7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47556-8799-4CAB-995F-D68C7DD9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AAB1D-3A9A-411A-89E0-B526043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68E7A-7650-4078-A77D-D9B6DF7C7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641773-A039-4AEB-9850-5725028D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E1F66-FFA4-4F95-9FAE-5AD1DA7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99FA2E-E6A6-4D23-BA13-88D78E9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9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8E27-5B1B-4781-B041-716E4AC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9ED91-15B1-469C-8E50-BF5C3358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928F7-8092-4ACE-99A0-4A4C7F1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59A0DD-17B5-4AF1-86C9-08A1F957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4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CD24D-1880-49D9-A2D5-564D1A97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2BAFD8-863F-4C1F-9C31-2A3C535C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9AC9A-D836-47A6-9767-1E4351A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8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6DF7-5357-4DAD-8C18-6C0EE102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48639-A910-4511-89ED-CE00D8FE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0D1E8-BC31-4580-ADCB-7DAE0B3F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D7BDF-8EB8-4B00-8B6E-A96B01B7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72EAA-7670-480D-A2B5-212A4658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46AE1-279D-4B43-8E27-B50A603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4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0930-505E-4FE5-B9BF-5B192405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AF11BC-20D3-4964-8AC1-FA86CE3C6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3F230-E0F4-4827-B057-27BCC5B9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930C9-F6E9-47A7-804B-9DC3C393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32B91-54F3-4621-9CAA-EE73276D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C5C9C-18ED-4232-8B8D-E9697BD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C2F5C-C6B5-4703-A10C-F880735F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8E8EF-7DA4-4EBC-A106-8C76BFA2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1920F-84DE-484D-A1A1-1CE370918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9CC3-AC9D-4515-8CC5-D176F3372FD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44945-C7E9-4C17-8372-37498E9A6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A7FFB-05DD-486B-BE25-EEDEE3C5F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D685-951B-4F59-AA2E-60FF9FEF3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4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55110-656F-4CBF-B016-D82C77D8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취소 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284B0-44FF-4ACC-B0DB-F5A99F592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야호</a:t>
            </a:r>
          </a:p>
        </p:txBody>
      </p:sp>
    </p:spTree>
    <p:extLst>
      <p:ext uri="{BB962C8B-B14F-4D97-AF65-F5344CB8AC3E}">
        <p14:creationId xmlns:p14="http://schemas.microsoft.com/office/powerpoint/2010/main" val="93217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Commit 취소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취소 테스트</dc:title>
  <dc:creator>Godbi King</dc:creator>
  <cp:lastModifiedBy>Godbi King</cp:lastModifiedBy>
  <cp:revision>1</cp:revision>
  <dcterms:created xsi:type="dcterms:W3CDTF">2021-09-14T02:28:05Z</dcterms:created>
  <dcterms:modified xsi:type="dcterms:W3CDTF">2021-09-14T02:28:26Z</dcterms:modified>
</cp:coreProperties>
</file>