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02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63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조 대근" userId="1bd111773df7bda1" providerId="LiveId" clId="{A6688EB1-FB58-4BBB-81CB-D9249A9870FB}"/>
    <pc:docChg chg="undo custSel modSld">
      <pc:chgData name="조 대근" userId="1bd111773df7bda1" providerId="LiveId" clId="{A6688EB1-FB58-4BBB-81CB-D9249A9870FB}" dt="2021-07-21T09:38:13.745" v="1641" actId="1076"/>
      <pc:docMkLst>
        <pc:docMk/>
      </pc:docMkLst>
      <pc:sldChg chg="addSp delSp modSp mod">
        <pc:chgData name="조 대근" userId="1bd111773df7bda1" providerId="LiveId" clId="{A6688EB1-FB58-4BBB-81CB-D9249A9870FB}" dt="2021-07-21T09:38:13.745" v="1641" actId="1076"/>
        <pc:sldMkLst>
          <pc:docMk/>
          <pc:sldMk cId="3688514626" sldId="256"/>
        </pc:sldMkLst>
        <pc:spChg chg="mod">
          <ac:chgData name="조 대근" userId="1bd111773df7bda1" providerId="LiveId" clId="{A6688EB1-FB58-4BBB-81CB-D9249A9870FB}" dt="2021-07-21T09:34:07.274" v="1585" actId="20577"/>
          <ac:spMkLst>
            <pc:docMk/>
            <pc:sldMk cId="3688514626" sldId="256"/>
            <ac:spMk id="9" creationId="{A0A6596B-D911-4673-A4EE-6F8AC67FD9B7}"/>
          </ac:spMkLst>
        </pc:spChg>
        <pc:spChg chg="mod">
          <ac:chgData name="조 대근" userId="1bd111773df7bda1" providerId="LiveId" clId="{A6688EB1-FB58-4BBB-81CB-D9249A9870FB}" dt="2021-07-21T04:31:05.971" v="1475" actId="20577"/>
          <ac:spMkLst>
            <pc:docMk/>
            <pc:sldMk cId="3688514626" sldId="256"/>
            <ac:spMk id="10" creationId="{C623603B-7677-4051-BFAD-F8F22C66E67D}"/>
          </ac:spMkLst>
        </pc:spChg>
        <pc:spChg chg="del">
          <ac:chgData name="조 대근" userId="1bd111773df7bda1" providerId="LiveId" clId="{A6688EB1-FB58-4BBB-81CB-D9249A9870FB}" dt="2021-07-21T04:28:55.992" v="1329" actId="478"/>
          <ac:spMkLst>
            <pc:docMk/>
            <pc:sldMk cId="3688514626" sldId="256"/>
            <ac:spMk id="22" creationId="{358871FD-08DC-408B-8BC3-48C53F17E49F}"/>
          </ac:spMkLst>
        </pc:spChg>
        <pc:spChg chg="mod">
          <ac:chgData name="조 대근" userId="1bd111773df7bda1" providerId="LiveId" clId="{A6688EB1-FB58-4BBB-81CB-D9249A9870FB}" dt="2021-07-21T09:38:08.745" v="1640" actId="1076"/>
          <ac:spMkLst>
            <pc:docMk/>
            <pc:sldMk cId="3688514626" sldId="256"/>
            <ac:spMk id="27" creationId="{21623168-57B3-4BE2-883F-AF555A6D2902}"/>
          </ac:spMkLst>
        </pc:spChg>
        <pc:spChg chg="mod">
          <ac:chgData name="조 대근" userId="1bd111773df7bda1" providerId="LiveId" clId="{A6688EB1-FB58-4BBB-81CB-D9249A9870FB}" dt="2021-07-21T09:37:07.898" v="1630" actId="1076"/>
          <ac:spMkLst>
            <pc:docMk/>
            <pc:sldMk cId="3688514626" sldId="256"/>
            <ac:spMk id="28" creationId="{4A0725BD-74F0-4B4C-93B6-CE03C3AF1843}"/>
          </ac:spMkLst>
        </pc:spChg>
        <pc:spChg chg="mod">
          <ac:chgData name="조 대근" userId="1bd111773df7bda1" providerId="LiveId" clId="{A6688EB1-FB58-4BBB-81CB-D9249A9870FB}" dt="2021-07-21T09:35:01.384" v="1603" actId="1076"/>
          <ac:spMkLst>
            <pc:docMk/>
            <pc:sldMk cId="3688514626" sldId="256"/>
            <ac:spMk id="29" creationId="{C690D3B2-5E5F-4F10-9630-A07DB430C171}"/>
          </ac:spMkLst>
        </pc:spChg>
        <pc:spChg chg="mod">
          <ac:chgData name="조 대근" userId="1bd111773df7bda1" providerId="LiveId" clId="{A6688EB1-FB58-4BBB-81CB-D9249A9870FB}" dt="2021-07-21T09:38:13.745" v="1641" actId="1076"/>
          <ac:spMkLst>
            <pc:docMk/>
            <pc:sldMk cId="3688514626" sldId="256"/>
            <ac:spMk id="30" creationId="{507B8882-B114-4996-8724-AB44F7AFB851}"/>
          </ac:spMkLst>
        </pc:spChg>
        <pc:spChg chg="mod">
          <ac:chgData name="조 대근" userId="1bd111773df7bda1" providerId="LiveId" clId="{A6688EB1-FB58-4BBB-81CB-D9249A9870FB}" dt="2021-07-21T09:37:09.233" v="1631" actId="1076"/>
          <ac:spMkLst>
            <pc:docMk/>
            <pc:sldMk cId="3688514626" sldId="256"/>
            <ac:spMk id="31" creationId="{C7681AF4-5C83-4752-97EC-427F822880CF}"/>
          </ac:spMkLst>
        </pc:spChg>
        <pc:spChg chg="add mod">
          <ac:chgData name="조 대근" userId="1bd111773df7bda1" providerId="LiveId" clId="{A6688EB1-FB58-4BBB-81CB-D9249A9870FB}" dt="2021-07-21T09:37:55.633" v="1634" actId="1076"/>
          <ac:spMkLst>
            <pc:docMk/>
            <pc:sldMk cId="3688514626" sldId="256"/>
            <ac:spMk id="32" creationId="{66F6433C-072D-446E-9427-D6342270C2E7}"/>
          </ac:spMkLst>
        </pc:spChg>
        <pc:spChg chg="add mod">
          <ac:chgData name="조 대근" userId="1bd111773df7bda1" providerId="LiveId" clId="{A6688EB1-FB58-4BBB-81CB-D9249A9870FB}" dt="2021-07-21T09:35:04.537" v="1604" actId="1076"/>
          <ac:spMkLst>
            <pc:docMk/>
            <pc:sldMk cId="3688514626" sldId="256"/>
            <ac:spMk id="33" creationId="{E63B4D9A-A46F-496E-BBE7-720C7D316A42}"/>
          </ac:spMkLst>
        </pc:spChg>
        <pc:spChg chg="add mod">
          <ac:chgData name="조 대근" userId="1bd111773df7bda1" providerId="LiveId" clId="{A6688EB1-FB58-4BBB-81CB-D9249A9870FB}" dt="2021-07-21T09:34:27.097" v="1600" actId="20577"/>
          <ac:spMkLst>
            <pc:docMk/>
            <pc:sldMk cId="3688514626" sldId="256"/>
            <ac:spMk id="34" creationId="{0BA1B787-D4D1-4F48-B1EE-1EAFFE3EDD18}"/>
          </ac:spMkLst>
        </pc:spChg>
        <pc:spChg chg="add mod">
          <ac:chgData name="조 대근" userId="1bd111773df7bda1" providerId="LiveId" clId="{A6688EB1-FB58-4BBB-81CB-D9249A9870FB}" dt="2021-07-21T09:34:22.842" v="1588"/>
          <ac:spMkLst>
            <pc:docMk/>
            <pc:sldMk cId="3688514626" sldId="256"/>
            <ac:spMk id="35" creationId="{9005114A-B9CF-453C-BCE0-BA2B69806ADD}"/>
          </ac:spMkLst>
        </pc:spChg>
        <pc:picChg chg="add mod">
          <ac:chgData name="조 대근" userId="1bd111773df7bda1" providerId="LiveId" clId="{A6688EB1-FB58-4BBB-81CB-D9249A9870FB}" dt="2021-07-21T09:35:55.073" v="1615" actId="1076"/>
          <ac:picMkLst>
            <pc:docMk/>
            <pc:sldMk cId="3688514626" sldId="256"/>
            <ac:picMk id="37" creationId="{9791CBDF-7488-422C-9BFE-E81C332231F6}"/>
          </ac:picMkLst>
        </pc:picChg>
        <pc:cxnChg chg="add mod ord">
          <ac:chgData name="조 대근" userId="1bd111773df7bda1" providerId="LiveId" clId="{A6688EB1-FB58-4BBB-81CB-D9249A9870FB}" dt="2021-07-21T09:37:43.578" v="1633" actId="14100"/>
          <ac:cxnSpMkLst>
            <pc:docMk/>
            <pc:sldMk cId="3688514626" sldId="256"/>
            <ac:cxnSpMk id="38" creationId="{8B75C52F-629A-4F7F-8BBA-7F6B0D2EEF68}"/>
          </ac:cxnSpMkLst>
        </pc:cxnChg>
        <pc:cxnChg chg="add mod">
          <ac:chgData name="조 대근" userId="1bd111773df7bda1" providerId="LiveId" clId="{A6688EB1-FB58-4BBB-81CB-D9249A9870FB}" dt="2021-07-21T09:38:02.537" v="1637" actId="14100"/>
          <ac:cxnSpMkLst>
            <pc:docMk/>
            <pc:sldMk cId="3688514626" sldId="256"/>
            <ac:cxnSpMk id="39" creationId="{983D2662-9834-4ACA-9F3F-66F09F33E53C}"/>
          </ac:cxnSpMkLst>
        </pc:cxnChg>
      </pc:sldChg>
      <pc:sldChg chg="addSp delSp modSp mod">
        <pc:chgData name="조 대근" userId="1bd111773df7bda1" providerId="LiveId" clId="{A6688EB1-FB58-4BBB-81CB-D9249A9870FB}" dt="2021-07-21T04:21:41.850" v="1275" actId="14100"/>
        <pc:sldMkLst>
          <pc:docMk/>
          <pc:sldMk cId="1063639279" sldId="257"/>
        </pc:sldMkLst>
        <pc:spChg chg="mod">
          <ac:chgData name="조 대근" userId="1bd111773df7bda1" providerId="LiveId" clId="{A6688EB1-FB58-4BBB-81CB-D9249A9870FB}" dt="2021-07-21T04:20:42.758" v="1264"/>
          <ac:spMkLst>
            <pc:docMk/>
            <pc:sldMk cId="1063639279" sldId="257"/>
            <ac:spMk id="9" creationId="{A0A6596B-D911-4673-A4EE-6F8AC67FD9B7}"/>
          </ac:spMkLst>
        </pc:spChg>
        <pc:spChg chg="mod">
          <ac:chgData name="조 대근" userId="1bd111773df7bda1" providerId="LiveId" clId="{A6688EB1-FB58-4BBB-81CB-D9249A9870FB}" dt="2021-07-21T04:15:11.546" v="1035" actId="20577"/>
          <ac:spMkLst>
            <pc:docMk/>
            <pc:sldMk cId="1063639279" sldId="257"/>
            <ac:spMk id="10" creationId="{C623603B-7677-4051-BFAD-F8F22C66E67D}"/>
          </ac:spMkLst>
        </pc:spChg>
        <pc:spChg chg="mod">
          <ac:chgData name="조 대근" userId="1bd111773df7bda1" providerId="LiveId" clId="{A6688EB1-FB58-4BBB-81CB-D9249A9870FB}" dt="2021-07-21T04:21:20.809" v="1270" actId="1076"/>
          <ac:spMkLst>
            <pc:docMk/>
            <pc:sldMk cId="1063639279" sldId="257"/>
            <ac:spMk id="19" creationId="{FB888BEB-FADF-48A1-AA58-02EAB96C05BE}"/>
          </ac:spMkLst>
        </pc:spChg>
        <pc:spChg chg="mod">
          <ac:chgData name="조 대근" userId="1bd111773df7bda1" providerId="LiveId" clId="{A6688EB1-FB58-4BBB-81CB-D9249A9870FB}" dt="2021-07-21T04:19:48.619" v="1180"/>
          <ac:spMkLst>
            <pc:docMk/>
            <pc:sldMk cId="1063639279" sldId="257"/>
            <ac:spMk id="21" creationId="{87F367C0-B9B9-44AE-80BF-A40393B7E21D}"/>
          </ac:spMkLst>
        </pc:spChg>
        <pc:spChg chg="del">
          <ac:chgData name="조 대근" userId="1bd111773df7bda1" providerId="LiveId" clId="{A6688EB1-FB58-4BBB-81CB-D9249A9870FB}" dt="2021-07-21T04:13:48.724" v="920" actId="478"/>
          <ac:spMkLst>
            <pc:docMk/>
            <pc:sldMk cId="1063639279" sldId="257"/>
            <ac:spMk id="22" creationId="{358871FD-08DC-408B-8BC3-48C53F17E49F}"/>
          </ac:spMkLst>
        </pc:spChg>
        <pc:spChg chg="mod">
          <ac:chgData name="조 대근" userId="1bd111773df7bda1" providerId="LiveId" clId="{A6688EB1-FB58-4BBB-81CB-D9249A9870FB}" dt="2021-07-21T04:18:39.338" v="1168" actId="14100"/>
          <ac:spMkLst>
            <pc:docMk/>
            <pc:sldMk cId="1063639279" sldId="257"/>
            <ac:spMk id="26" creationId="{967A9F35-A469-4BA4-AE8C-78FE68CC6E5E}"/>
          </ac:spMkLst>
        </pc:spChg>
        <pc:spChg chg="add mod">
          <ac:chgData name="조 대근" userId="1bd111773df7bda1" providerId="LiveId" clId="{A6688EB1-FB58-4BBB-81CB-D9249A9870FB}" dt="2021-07-21T04:11:57.458" v="878" actId="20577"/>
          <ac:spMkLst>
            <pc:docMk/>
            <pc:sldMk cId="1063639279" sldId="257"/>
            <ac:spMk id="29" creationId="{4DAF8F57-C9B0-45C4-9893-4FA12105B7CF}"/>
          </ac:spMkLst>
        </pc:spChg>
        <pc:spChg chg="add del mod">
          <ac:chgData name="조 대근" userId="1bd111773df7bda1" providerId="LiveId" clId="{A6688EB1-FB58-4BBB-81CB-D9249A9870FB}" dt="2021-07-21T04:13:46.781" v="919"/>
          <ac:spMkLst>
            <pc:docMk/>
            <pc:sldMk cId="1063639279" sldId="257"/>
            <ac:spMk id="35" creationId="{6C1AB7F1-1FFB-4230-85FE-81EA0667804F}"/>
          </ac:spMkLst>
        </pc:spChg>
        <pc:spChg chg="add mod">
          <ac:chgData name="조 대근" userId="1bd111773df7bda1" providerId="LiveId" clId="{A6688EB1-FB58-4BBB-81CB-D9249A9870FB}" dt="2021-07-21T04:18:36.411" v="1167" actId="14100"/>
          <ac:spMkLst>
            <pc:docMk/>
            <pc:sldMk cId="1063639279" sldId="257"/>
            <ac:spMk id="36" creationId="{99AF1185-9E7C-4D1A-85FD-97021703198A}"/>
          </ac:spMkLst>
        </pc:spChg>
        <pc:spChg chg="add mod">
          <ac:chgData name="조 대근" userId="1bd111773df7bda1" providerId="LiveId" clId="{A6688EB1-FB58-4BBB-81CB-D9249A9870FB}" dt="2021-07-21T04:16:05.937" v="1058" actId="1076"/>
          <ac:spMkLst>
            <pc:docMk/>
            <pc:sldMk cId="1063639279" sldId="257"/>
            <ac:spMk id="37" creationId="{43614A8B-2B8E-4D7F-AB63-DEE0E3111323}"/>
          </ac:spMkLst>
        </pc:spChg>
        <pc:spChg chg="add mod">
          <ac:chgData name="조 대근" userId="1bd111773df7bda1" providerId="LiveId" clId="{A6688EB1-FB58-4BBB-81CB-D9249A9870FB}" dt="2021-07-21T04:20:51.739" v="1266" actId="1076"/>
          <ac:spMkLst>
            <pc:docMk/>
            <pc:sldMk cId="1063639279" sldId="257"/>
            <ac:spMk id="38" creationId="{5E502E1D-1B43-43A3-8AE0-F2C5927F28F9}"/>
          </ac:spMkLst>
        </pc:spChg>
        <pc:spChg chg="add mod">
          <ac:chgData name="조 대근" userId="1bd111773df7bda1" providerId="LiveId" clId="{A6688EB1-FB58-4BBB-81CB-D9249A9870FB}" dt="2021-07-21T04:21:00.578" v="1269" actId="1076"/>
          <ac:spMkLst>
            <pc:docMk/>
            <pc:sldMk cId="1063639279" sldId="257"/>
            <ac:spMk id="39" creationId="{BB1B0868-A898-41FC-928F-18FED26F05A7}"/>
          </ac:spMkLst>
        </pc:spChg>
        <pc:picChg chg="add mod">
          <ac:chgData name="조 대근" userId="1bd111773df7bda1" providerId="LiveId" clId="{A6688EB1-FB58-4BBB-81CB-D9249A9870FB}" dt="2021-07-21T04:10:52.682" v="855" actId="14100"/>
          <ac:picMkLst>
            <pc:docMk/>
            <pc:sldMk cId="1063639279" sldId="257"/>
            <ac:picMk id="3" creationId="{B38DD7F6-1F8B-4DD0-ACC8-D6FE3F3506B7}"/>
          </ac:picMkLst>
        </pc:picChg>
        <pc:picChg chg="add mod">
          <ac:chgData name="조 대근" userId="1bd111773df7bda1" providerId="LiveId" clId="{A6688EB1-FB58-4BBB-81CB-D9249A9870FB}" dt="2021-07-21T04:19:31.185" v="1178" actId="1076"/>
          <ac:picMkLst>
            <pc:docMk/>
            <pc:sldMk cId="1063639279" sldId="257"/>
            <ac:picMk id="42" creationId="{2C92F486-2CB8-4265-A2FE-375A1187C326}"/>
          </ac:picMkLst>
        </pc:picChg>
        <pc:cxnChg chg="add mod">
          <ac:chgData name="조 대근" userId="1bd111773df7bda1" providerId="LiveId" clId="{A6688EB1-FB58-4BBB-81CB-D9249A9870FB}" dt="2021-07-21T04:11:27.914" v="867" actId="14100"/>
          <ac:cxnSpMkLst>
            <pc:docMk/>
            <pc:sldMk cId="1063639279" sldId="257"/>
            <ac:cxnSpMk id="30" creationId="{5013C2A2-DB8D-4349-A025-92A6A18630CC}"/>
          </ac:cxnSpMkLst>
        </pc:cxnChg>
        <pc:cxnChg chg="add mod ord">
          <ac:chgData name="조 대근" userId="1bd111773df7bda1" providerId="LiveId" clId="{A6688EB1-FB58-4BBB-81CB-D9249A9870FB}" dt="2021-07-21T04:19:33.999" v="1179" actId="166"/>
          <ac:cxnSpMkLst>
            <pc:docMk/>
            <pc:sldMk cId="1063639279" sldId="257"/>
            <ac:cxnSpMk id="40" creationId="{95E27FED-684F-49C6-9A6C-B25017D74128}"/>
          </ac:cxnSpMkLst>
        </pc:cxnChg>
        <pc:cxnChg chg="add mod ord">
          <ac:chgData name="조 대근" userId="1bd111773df7bda1" providerId="LiveId" clId="{A6688EB1-FB58-4BBB-81CB-D9249A9870FB}" dt="2021-07-21T04:21:41.850" v="1275" actId="14100"/>
          <ac:cxnSpMkLst>
            <pc:docMk/>
            <pc:sldMk cId="1063639279" sldId="257"/>
            <ac:cxnSpMk id="43" creationId="{38CEA0A7-19E5-4D24-8FD8-B00BB95AC34B}"/>
          </ac:cxnSpMkLst>
        </pc:cxnChg>
      </pc:sldChg>
      <pc:sldChg chg="addSp delSp modSp mod">
        <pc:chgData name="조 대근" userId="1bd111773df7bda1" providerId="LiveId" clId="{A6688EB1-FB58-4BBB-81CB-D9249A9870FB}" dt="2021-07-21T04:14:50.913" v="1014"/>
        <pc:sldMkLst>
          <pc:docMk/>
          <pc:sldMk cId="1722412031" sldId="258"/>
        </pc:sldMkLst>
        <pc:spChg chg="mod">
          <ac:chgData name="조 대근" userId="1bd111773df7bda1" providerId="LiveId" clId="{A6688EB1-FB58-4BBB-81CB-D9249A9870FB}" dt="2021-07-21T04:14:50.913" v="1014"/>
          <ac:spMkLst>
            <pc:docMk/>
            <pc:sldMk cId="1722412031" sldId="258"/>
            <ac:spMk id="9" creationId="{A0A6596B-D911-4673-A4EE-6F8AC67FD9B7}"/>
          </ac:spMkLst>
        </pc:spChg>
        <pc:spChg chg="del">
          <ac:chgData name="조 대근" userId="1bd111773df7bda1" providerId="LiveId" clId="{A6688EB1-FB58-4BBB-81CB-D9249A9870FB}" dt="2021-07-21T03:20:04.624" v="136" actId="478"/>
          <ac:spMkLst>
            <pc:docMk/>
            <pc:sldMk cId="1722412031" sldId="258"/>
            <ac:spMk id="10" creationId="{C623603B-7677-4051-BFAD-F8F22C66E67D}"/>
          </ac:spMkLst>
        </pc:spChg>
        <pc:spChg chg="del">
          <ac:chgData name="조 대근" userId="1bd111773df7bda1" providerId="LiveId" clId="{A6688EB1-FB58-4BBB-81CB-D9249A9870FB}" dt="2021-07-21T03:20:03.945" v="135" actId="478"/>
          <ac:spMkLst>
            <pc:docMk/>
            <pc:sldMk cId="1722412031" sldId="258"/>
            <ac:spMk id="11" creationId="{BE6CBFF3-7769-4D39-85E1-5FF08913086F}"/>
          </ac:spMkLst>
        </pc:spChg>
        <pc:spChg chg="del mod">
          <ac:chgData name="조 대근" userId="1bd111773df7bda1" providerId="LiveId" clId="{A6688EB1-FB58-4BBB-81CB-D9249A9870FB}" dt="2021-07-21T03:20:05.631" v="138" actId="478"/>
          <ac:spMkLst>
            <pc:docMk/>
            <pc:sldMk cId="1722412031" sldId="258"/>
            <ac:spMk id="12" creationId="{907BB493-26D0-4FAB-BC9A-14DB3A518E6E}"/>
          </ac:spMkLst>
        </pc:spChg>
        <pc:spChg chg="del">
          <ac:chgData name="조 대근" userId="1bd111773df7bda1" providerId="LiveId" clId="{A6688EB1-FB58-4BBB-81CB-D9249A9870FB}" dt="2021-07-21T03:20:08.033" v="141" actId="478"/>
          <ac:spMkLst>
            <pc:docMk/>
            <pc:sldMk cId="1722412031" sldId="258"/>
            <ac:spMk id="14" creationId="{B923C06A-2C80-4929-BBCD-0D55236682A7}"/>
          </ac:spMkLst>
        </pc:spChg>
        <pc:spChg chg="mod">
          <ac:chgData name="조 대근" userId="1bd111773df7bda1" providerId="LiveId" clId="{A6688EB1-FB58-4BBB-81CB-D9249A9870FB}" dt="2021-07-21T03:01:50.966" v="55" actId="20577"/>
          <ac:spMkLst>
            <pc:docMk/>
            <pc:sldMk cId="1722412031" sldId="258"/>
            <ac:spMk id="19" creationId="{5311532F-3E70-4E6B-8563-4CDC0DA4F7B2}"/>
          </ac:spMkLst>
        </pc:spChg>
        <pc:spChg chg="mod">
          <ac:chgData name="조 대근" userId="1bd111773df7bda1" providerId="LiveId" clId="{A6688EB1-FB58-4BBB-81CB-D9249A9870FB}" dt="2021-07-21T03:19:42.783" v="134" actId="20577"/>
          <ac:spMkLst>
            <pc:docMk/>
            <pc:sldMk cId="1722412031" sldId="258"/>
            <ac:spMk id="20" creationId="{A0480BB7-B487-474A-BC3D-01ED35F8F8EA}"/>
          </ac:spMkLst>
        </pc:spChg>
        <pc:spChg chg="mod">
          <ac:chgData name="조 대근" userId="1bd111773df7bda1" providerId="LiveId" clId="{A6688EB1-FB58-4BBB-81CB-D9249A9870FB}" dt="2021-07-21T03:20:23.974" v="142" actId="1076"/>
          <ac:spMkLst>
            <pc:docMk/>
            <pc:sldMk cId="1722412031" sldId="258"/>
            <ac:spMk id="21" creationId="{B33B3B39-9EB6-4C0B-BC8F-32AC28614F6F}"/>
          </ac:spMkLst>
        </pc:spChg>
        <pc:spChg chg="del">
          <ac:chgData name="조 대근" userId="1bd111773df7bda1" providerId="LiveId" clId="{A6688EB1-FB58-4BBB-81CB-D9249A9870FB}" dt="2021-07-21T03:07:37.966" v="61" actId="478"/>
          <ac:spMkLst>
            <pc:docMk/>
            <pc:sldMk cId="1722412031" sldId="258"/>
            <ac:spMk id="22" creationId="{358871FD-08DC-408B-8BC3-48C53F17E49F}"/>
          </ac:spMkLst>
        </pc:spChg>
        <pc:spChg chg="mod">
          <ac:chgData name="조 대근" userId="1bd111773df7bda1" providerId="LiveId" clId="{A6688EB1-FB58-4BBB-81CB-D9249A9870FB}" dt="2021-07-21T03:12:22.661" v="110" actId="1076"/>
          <ac:spMkLst>
            <pc:docMk/>
            <pc:sldMk cId="1722412031" sldId="258"/>
            <ac:spMk id="27" creationId="{8F14E014-9657-46AB-9781-0ED57241C015}"/>
          </ac:spMkLst>
        </pc:spChg>
        <pc:spChg chg="add mod">
          <ac:chgData name="조 대근" userId="1bd111773df7bda1" providerId="LiveId" clId="{A6688EB1-FB58-4BBB-81CB-D9249A9870FB}" dt="2021-07-21T03:01:34.653" v="29" actId="20577"/>
          <ac:spMkLst>
            <pc:docMk/>
            <pc:sldMk cId="1722412031" sldId="258"/>
            <ac:spMk id="28" creationId="{C8734B9B-4567-453B-B2BA-22D01F572189}"/>
          </ac:spMkLst>
        </pc:spChg>
        <pc:spChg chg="add mod">
          <ac:chgData name="조 대근" userId="1bd111773df7bda1" providerId="LiveId" clId="{A6688EB1-FB58-4BBB-81CB-D9249A9870FB}" dt="2021-07-21T03:21:02.630" v="143" actId="1076"/>
          <ac:spMkLst>
            <pc:docMk/>
            <pc:sldMk cId="1722412031" sldId="258"/>
            <ac:spMk id="33" creationId="{B339AB86-EDA9-4E6E-8543-17894E330646}"/>
          </ac:spMkLst>
        </pc:spChg>
        <pc:spChg chg="add mod">
          <ac:chgData name="조 대근" userId="1bd111773df7bda1" providerId="LiveId" clId="{A6688EB1-FB58-4BBB-81CB-D9249A9870FB}" dt="2021-07-21T03:08:48.478" v="103" actId="20577"/>
          <ac:spMkLst>
            <pc:docMk/>
            <pc:sldMk cId="1722412031" sldId="258"/>
            <ac:spMk id="34" creationId="{C6BA9DEE-9A5F-4BA1-ADAA-FFC532AFB1FA}"/>
          </ac:spMkLst>
        </pc:spChg>
        <pc:spChg chg="add mod">
          <ac:chgData name="조 대근" userId="1bd111773df7bda1" providerId="LiveId" clId="{A6688EB1-FB58-4BBB-81CB-D9249A9870FB}" dt="2021-07-21T03:08:41.379" v="88"/>
          <ac:spMkLst>
            <pc:docMk/>
            <pc:sldMk cId="1722412031" sldId="258"/>
            <ac:spMk id="35" creationId="{B250551B-1020-4CF6-83AD-313828B781F9}"/>
          </ac:spMkLst>
        </pc:spChg>
        <pc:picChg chg="add mod">
          <ac:chgData name="조 대근" userId="1bd111773df7bda1" providerId="LiveId" clId="{A6688EB1-FB58-4BBB-81CB-D9249A9870FB}" dt="2021-07-21T03:00:09.484" v="14" actId="1076"/>
          <ac:picMkLst>
            <pc:docMk/>
            <pc:sldMk cId="1722412031" sldId="258"/>
            <ac:picMk id="3" creationId="{74A8B9C6-99B4-4A97-AC9A-84C4A4B3CE05}"/>
          </ac:picMkLst>
        </pc:picChg>
        <pc:picChg chg="add mod">
          <ac:chgData name="조 대근" userId="1bd111773df7bda1" providerId="LiveId" clId="{A6688EB1-FB58-4BBB-81CB-D9249A9870FB}" dt="2021-07-21T03:09:30.829" v="107" actId="14100"/>
          <ac:picMkLst>
            <pc:docMk/>
            <pc:sldMk cId="1722412031" sldId="258"/>
            <ac:picMk id="37" creationId="{4180D8CF-70A8-469B-823A-436E985DE434}"/>
          </ac:picMkLst>
        </pc:picChg>
        <pc:cxnChg chg="del">
          <ac:chgData name="조 대근" userId="1bd111773df7bda1" providerId="LiveId" clId="{A6688EB1-FB58-4BBB-81CB-D9249A9870FB}" dt="2021-07-21T03:20:06.911" v="140" actId="478"/>
          <ac:cxnSpMkLst>
            <pc:docMk/>
            <pc:sldMk cId="1722412031" sldId="258"/>
            <ac:cxnSpMk id="16" creationId="{C2AAF95C-8E34-4B78-8F57-709EF74D1941}"/>
          </ac:cxnSpMkLst>
        </pc:cxnChg>
        <pc:cxnChg chg="add mod">
          <ac:chgData name="조 대근" userId="1bd111773df7bda1" providerId="LiveId" clId="{A6688EB1-FB58-4BBB-81CB-D9249A9870FB}" dt="2021-07-21T03:07:12.749" v="56" actId="14100"/>
          <ac:cxnSpMkLst>
            <pc:docMk/>
            <pc:sldMk cId="1722412031" sldId="258"/>
            <ac:cxnSpMk id="17" creationId="{2F4FEFCD-1EA8-4F46-9640-2FBB5297D3AB}"/>
          </ac:cxnSpMkLst>
        </pc:cxnChg>
        <pc:cxnChg chg="del">
          <ac:chgData name="조 대근" userId="1bd111773df7bda1" providerId="LiveId" clId="{A6688EB1-FB58-4BBB-81CB-D9249A9870FB}" dt="2021-07-21T03:20:06.366" v="139" actId="478"/>
          <ac:cxnSpMkLst>
            <pc:docMk/>
            <pc:sldMk cId="1722412031" sldId="258"/>
            <ac:cxnSpMk id="18" creationId="{7DC6DACD-DB2A-4D52-80CA-CE87A3DEA897}"/>
          </ac:cxnSpMkLst>
        </pc:cxnChg>
        <pc:cxnChg chg="add mod">
          <ac:chgData name="조 대근" userId="1bd111773df7bda1" providerId="LiveId" clId="{A6688EB1-FB58-4BBB-81CB-D9249A9870FB}" dt="2021-07-21T03:07:24.462" v="60" actId="14100"/>
          <ac:cxnSpMkLst>
            <pc:docMk/>
            <pc:sldMk cId="1722412031" sldId="258"/>
            <ac:cxnSpMk id="30" creationId="{4D408351-623A-41D5-BED8-65F2A8DCF5A8}"/>
          </ac:cxnSpMkLst>
        </pc:cxnChg>
        <pc:cxnChg chg="add mod">
          <ac:chgData name="조 대근" userId="1bd111773df7bda1" providerId="LiveId" clId="{A6688EB1-FB58-4BBB-81CB-D9249A9870FB}" dt="2021-07-21T03:12:53.526" v="116" actId="14100"/>
          <ac:cxnSpMkLst>
            <pc:docMk/>
            <pc:sldMk cId="1722412031" sldId="258"/>
            <ac:cxnSpMk id="38" creationId="{A73E88DA-29F2-4864-BE4D-430A21C3D7C5}"/>
          </ac:cxnSpMkLst>
        </pc:cxnChg>
      </pc:sldChg>
      <pc:sldChg chg="addSp delSp modSp mod">
        <pc:chgData name="조 대근" userId="1bd111773df7bda1" providerId="LiveId" clId="{A6688EB1-FB58-4BBB-81CB-D9249A9870FB}" dt="2021-07-21T04:09:14.834" v="846" actId="20577"/>
        <pc:sldMkLst>
          <pc:docMk/>
          <pc:sldMk cId="127141066" sldId="259"/>
        </pc:sldMkLst>
        <pc:spChg chg="mod">
          <ac:chgData name="조 대근" userId="1bd111773df7bda1" providerId="LiveId" clId="{A6688EB1-FB58-4BBB-81CB-D9249A9870FB}" dt="2021-07-21T04:09:14.834" v="846" actId="20577"/>
          <ac:spMkLst>
            <pc:docMk/>
            <pc:sldMk cId="127141066" sldId="259"/>
            <ac:spMk id="9" creationId="{A0A6596B-D911-4673-A4EE-6F8AC67FD9B7}"/>
          </ac:spMkLst>
        </pc:spChg>
        <pc:spChg chg="mod">
          <ac:chgData name="조 대근" userId="1bd111773df7bda1" providerId="LiveId" clId="{A6688EB1-FB58-4BBB-81CB-D9249A9870FB}" dt="2021-07-21T04:03:23.322" v="700" actId="20577"/>
          <ac:spMkLst>
            <pc:docMk/>
            <pc:sldMk cId="127141066" sldId="259"/>
            <ac:spMk id="10" creationId="{C623603B-7677-4051-BFAD-F8F22C66E67D}"/>
          </ac:spMkLst>
        </pc:spChg>
        <pc:spChg chg="mod">
          <ac:chgData name="조 대근" userId="1bd111773df7bda1" providerId="LiveId" clId="{A6688EB1-FB58-4BBB-81CB-D9249A9870FB}" dt="2021-07-21T03:46:46.064" v="212" actId="20577"/>
          <ac:spMkLst>
            <pc:docMk/>
            <pc:sldMk cId="127141066" sldId="259"/>
            <ac:spMk id="19" creationId="{BE54D5BB-BD02-48ED-B5A7-90892F64278A}"/>
          </ac:spMkLst>
        </pc:spChg>
        <pc:spChg chg="mod">
          <ac:chgData name="조 대근" userId="1bd111773df7bda1" providerId="LiveId" clId="{A6688EB1-FB58-4BBB-81CB-D9249A9870FB}" dt="2021-07-21T04:07:20.345" v="815" actId="1076"/>
          <ac:spMkLst>
            <pc:docMk/>
            <pc:sldMk cId="127141066" sldId="259"/>
            <ac:spMk id="20" creationId="{2CB766D8-ED07-4626-8716-FE919BBBFF55}"/>
          </ac:spMkLst>
        </pc:spChg>
        <pc:spChg chg="mod">
          <ac:chgData name="조 대근" userId="1bd111773df7bda1" providerId="LiveId" clId="{A6688EB1-FB58-4BBB-81CB-D9249A9870FB}" dt="2021-07-21T04:07:27.057" v="817" actId="14100"/>
          <ac:spMkLst>
            <pc:docMk/>
            <pc:sldMk cId="127141066" sldId="259"/>
            <ac:spMk id="21" creationId="{A5BE38E7-F94E-4F8C-AEAD-95E111AA46B2}"/>
          </ac:spMkLst>
        </pc:spChg>
        <pc:spChg chg="del">
          <ac:chgData name="조 대근" userId="1bd111773df7bda1" providerId="LiveId" clId="{A6688EB1-FB58-4BBB-81CB-D9249A9870FB}" dt="2021-07-21T03:54:08.883" v="223" actId="478"/>
          <ac:spMkLst>
            <pc:docMk/>
            <pc:sldMk cId="127141066" sldId="259"/>
            <ac:spMk id="22" creationId="{358871FD-08DC-408B-8BC3-48C53F17E49F}"/>
          </ac:spMkLst>
        </pc:spChg>
        <pc:spChg chg="mod">
          <ac:chgData name="조 대근" userId="1bd111773df7bda1" providerId="LiveId" clId="{A6688EB1-FB58-4BBB-81CB-D9249A9870FB}" dt="2021-07-21T04:07:18.209" v="814" actId="1076"/>
          <ac:spMkLst>
            <pc:docMk/>
            <pc:sldMk cId="127141066" sldId="259"/>
            <ac:spMk id="27" creationId="{C92EF24C-9AB3-4E1B-A8A6-0D024B6F03CD}"/>
          </ac:spMkLst>
        </pc:spChg>
        <pc:spChg chg="add mod">
          <ac:chgData name="조 대근" userId="1bd111773df7bda1" providerId="LiveId" clId="{A6688EB1-FB58-4BBB-81CB-D9249A9870FB}" dt="2021-07-21T04:06:04.920" v="802" actId="1076"/>
          <ac:spMkLst>
            <pc:docMk/>
            <pc:sldMk cId="127141066" sldId="259"/>
            <ac:spMk id="28" creationId="{053050AA-7B1F-4B8A-BF67-E7A8EE184FBF}"/>
          </ac:spMkLst>
        </pc:spChg>
        <pc:spChg chg="add mod">
          <ac:chgData name="조 대근" userId="1bd111773df7bda1" providerId="LiveId" clId="{A6688EB1-FB58-4BBB-81CB-D9249A9870FB}" dt="2021-07-21T04:07:43.593" v="820" actId="1076"/>
          <ac:spMkLst>
            <pc:docMk/>
            <pc:sldMk cId="127141066" sldId="259"/>
            <ac:spMk id="34" creationId="{B6C76983-B76F-465F-B819-A495ED3EA937}"/>
          </ac:spMkLst>
        </pc:spChg>
        <pc:spChg chg="add mod">
          <ac:chgData name="조 대근" userId="1bd111773df7bda1" providerId="LiveId" clId="{A6688EB1-FB58-4BBB-81CB-D9249A9870FB}" dt="2021-07-21T04:08:33.562" v="844" actId="20577"/>
          <ac:spMkLst>
            <pc:docMk/>
            <pc:sldMk cId="127141066" sldId="259"/>
            <ac:spMk id="35" creationId="{5B7A0E37-550F-42DD-B45B-DA181051D537}"/>
          </ac:spMkLst>
        </pc:spChg>
        <pc:spChg chg="add mod">
          <ac:chgData name="조 대근" userId="1bd111773df7bda1" providerId="LiveId" clId="{A6688EB1-FB58-4BBB-81CB-D9249A9870FB}" dt="2021-07-21T04:07:43.593" v="820" actId="1076"/>
          <ac:spMkLst>
            <pc:docMk/>
            <pc:sldMk cId="127141066" sldId="259"/>
            <ac:spMk id="36" creationId="{340B473C-A4EA-41CB-961D-CCF22C111DB1}"/>
          </ac:spMkLst>
        </pc:spChg>
        <pc:spChg chg="add mod">
          <ac:chgData name="조 대근" userId="1bd111773df7bda1" providerId="LiveId" clId="{A6688EB1-FB58-4BBB-81CB-D9249A9870FB}" dt="2021-07-21T04:07:43.593" v="820" actId="1076"/>
          <ac:spMkLst>
            <pc:docMk/>
            <pc:sldMk cId="127141066" sldId="259"/>
            <ac:spMk id="37" creationId="{1DE788B3-C46E-416D-BFE7-C97BC7B3A330}"/>
          </ac:spMkLst>
        </pc:spChg>
        <pc:spChg chg="add del mod">
          <ac:chgData name="조 대근" userId="1bd111773df7bda1" providerId="LiveId" clId="{A6688EB1-FB58-4BBB-81CB-D9249A9870FB}" dt="2021-07-21T04:03:34.468" v="706"/>
          <ac:spMkLst>
            <pc:docMk/>
            <pc:sldMk cId="127141066" sldId="259"/>
            <ac:spMk id="38" creationId="{BFA2E459-FB32-4F9C-8896-B4FA04F678D3}"/>
          </ac:spMkLst>
        </pc:spChg>
        <pc:spChg chg="add mod">
          <ac:chgData name="조 대근" userId="1bd111773df7bda1" providerId="LiveId" clId="{A6688EB1-FB58-4BBB-81CB-D9249A9870FB}" dt="2021-07-21T04:04:57.201" v="791" actId="1076"/>
          <ac:spMkLst>
            <pc:docMk/>
            <pc:sldMk cId="127141066" sldId="259"/>
            <ac:spMk id="39" creationId="{AA5B0B40-E1AE-45B3-813C-3BA21E87B175}"/>
          </ac:spMkLst>
        </pc:spChg>
        <pc:spChg chg="add mod">
          <ac:chgData name="조 대근" userId="1bd111773df7bda1" providerId="LiveId" clId="{A6688EB1-FB58-4BBB-81CB-D9249A9870FB}" dt="2021-07-21T04:06:15.090" v="807" actId="1076"/>
          <ac:spMkLst>
            <pc:docMk/>
            <pc:sldMk cId="127141066" sldId="259"/>
            <ac:spMk id="44" creationId="{92670621-1B02-4197-BD7D-FFD08F14CD35}"/>
          </ac:spMkLst>
        </pc:spChg>
        <pc:spChg chg="add mod">
          <ac:chgData name="조 대근" userId="1bd111773df7bda1" providerId="LiveId" clId="{A6688EB1-FB58-4BBB-81CB-D9249A9870FB}" dt="2021-07-21T04:08:01.873" v="826" actId="1076"/>
          <ac:spMkLst>
            <pc:docMk/>
            <pc:sldMk cId="127141066" sldId="259"/>
            <ac:spMk id="45" creationId="{537C6AD3-FF7C-4D2E-BB8D-A4C38CAA31AB}"/>
          </ac:spMkLst>
        </pc:spChg>
        <pc:spChg chg="add mod">
          <ac:chgData name="조 대근" userId="1bd111773df7bda1" providerId="LiveId" clId="{A6688EB1-FB58-4BBB-81CB-D9249A9870FB}" dt="2021-07-21T04:07:51.712" v="821" actId="1076"/>
          <ac:spMkLst>
            <pc:docMk/>
            <pc:sldMk cId="127141066" sldId="259"/>
            <ac:spMk id="48" creationId="{2BF2705E-34AE-47C1-9EF1-C60751C42286}"/>
          </ac:spMkLst>
        </pc:spChg>
        <pc:spChg chg="add mod">
          <ac:chgData name="조 대근" userId="1bd111773df7bda1" providerId="LiveId" clId="{A6688EB1-FB58-4BBB-81CB-D9249A9870FB}" dt="2021-07-21T04:07:51.712" v="821" actId="1076"/>
          <ac:spMkLst>
            <pc:docMk/>
            <pc:sldMk cId="127141066" sldId="259"/>
            <ac:spMk id="49" creationId="{8876DFAA-9A43-46D0-9F6A-20D8CA48ABF5}"/>
          </ac:spMkLst>
        </pc:spChg>
        <pc:picChg chg="add mod">
          <ac:chgData name="조 대근" userId="1bd111773df7bda1" providerId="LiveId" clId="{A6688EB1-FB58-4BBB-81CB-D9249A9870FB}" dt="2021-07-21T04:06:06.249" v="803" actId="1076"/>
          <ac:picMkLst>
            <pc:docMk/>
            <pc:sldMk cId="127141066" sldId="259"/>
            <ac:picMk id="3" creationId="{7BE2289B-1C53-4FD5-9154-89C18E6B703B}"/>
          </ac:picMkLst>
        </pc:picChg>
        <pc:picChg chg="add mod">
          <ac:chgData name="조 대근" userId="1bd111773df7bda1" providerId="LiveId" clId="{A6688EB1-FB58-4BBB-81CB-D9249A9870FB}" dt="2021-07-21T04:06:00.706" v="799" actId="1076"/>
          <ac:picMkLst>
            <pc:docMk/>
            <pc:sldMk cId="127141066" sldId="259"/>
            <ac:picMk id="41" creationId="{C8A85019-EDBE-49BE-90D8-84C48C969604}"/>
          </ac:picMkLst>
        </pc:picChg>
        <pc:cxnChg chg="add mod">
          <ac:chgData name="조 대근" userId="1bd111773df7bda1" providerId="LiveId" clId="{A6688EB1-FB58-4BBB-81CB-D9249A9870FB}" dt="2021-07-21T04:06:11.648" v="805" actId="14100"/>
          <ac:cxnSpMkLst>
            <pc:docMk/>
            <pc:sldMk cId="127141066" sldId="259"/>
            <ac:cxnSpMk id="29" creationId="{9BDB900A-C67E-46A0-A02B-7071A3D42426}"/>
          </ac:cxnSpMkLst>
        </pc:cxnChg>
        <pc:cxnChg chg="add mod ord">
          <ac:chgData name="조 대근" userId="1bd111773df7bda1" providerId="LiveId" clId="{A6688EB1-FB58-4BBB-81CB-D9249A9870FB}" dt="2021-07-21T04:08:06.105" v="827" actId="1076"/>
          <ac:cxnSpMkLst>
            <pc:docMk/>
            <pc:sldMk cId="127141066" sldId="259"/>
            <ac:cxnSpMk id="46" creationId="{C4D2FF3F-CFF6-483B-8A63-7D554E645F32}"/>
          </ac:cxnSpMkLst>
        </pc:cxnChg>
        <pc:cxnChg chg="add mod">
          <ac:chgData name="조 대근" userId="1bd111773df7bda1" providerId="LiveId" clId="{A6688EB1-FB58-4BBB-81CB-D9249A9870FB}" dt="2021-07-21T04:07:23.625" v="816" actId="14100"/>
          <ac:cxnSpMkLst>
            <pc:docMk/>
            <pc:sldMk cId="127141066" sldId="259"/>
            <ac:cxnSpMk id="47" creationId="{3BBD40F9-812F-4618-A431-6AC96D843CDD}"/>
          </ac:cxnSpMkLst>
        </pc:cxnChg>
        <pc:cxnChg chg="add mod">
          <ac:chgData name="조 대근" userId="1bd111773df7bda1" providerId="LiveId" clId="{A6688EB1-FB58-4BBB-81CB-D9249A9870FB}" dt="2021-07-21T04:08:09.026" v="828" actId="14100"/>
          <ac:cxnSpMkLst>
            <pc:docMk/>
            <pc:sldMk cId="127141066" sldId="259"/>
            <ac:cxnSpMk id="50" creationId="{755298BC-D5C8-49B7-A3FE-BF5DE8EE4D85}"/>
          </ac:cxnSpMkLst>
        </pc:cxnChg>
      </pc:sldChg>
      <pc:sldChg chg="modSp mod">
        <pc:chgData name="조 대근" userId="1bd111773df7bda1" providerId="LiveId" clId="{A6688EB1-FB58-4BBB-81CB-D9249A9870FB}" dt="2021-07-21T02:54:01.869" v="7" actId="14100"/>
        <pc:sldMkLst>
          <pc:docMk/>
          <pc:sldMk cId="2137069706" sldId="262"/>
        </pc:sldMkLst>
        <pc:cxnChg chg="mod">
          <ac:chgData name="조 대근" userId="1bd111773df7bda1" providerId="LiveId" clId="{A6688EB1-FB58-4BBB-81CB-D9249A9870FB}" dt="2021-07-21T02:54:01.869" v="7" actId="14100"/>
          <ac:cxnSpMkLst>
            <pc:docMk/>
            <pc:sldMk cId="2137069706" sldId="262"/>
            <ac:cxnSpMk id="17" creationId="{07C1EB17-B246-408C-B8AC-3672FBC766EE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2AAA27-7525-4332-856D-E200C18EE8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CFA45F2-B4ED-4CE1-B2D9-78A0D14026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4BFB61-A6D9-45A1-9F1E-140D2D6E5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756CC-B3B1-4F8D-8D9F-597883B0192C}" type="datetimeFigureOut">
              <a:rPr lang="ko-KR" altLang="en-US" smtClean="0"/>
              <a:t>2021-07-20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865FF0-AA36-4B75-AE40-A1DCBF98E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C21218-5922-4AD2-8A5E-C5158F540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85AFF-551E-41DF-B0A3-0FD4CD555E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5959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356F52-E51A-4DA5-A5BC-63DDEEE6A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702699E-99DA-4789-B668-D324DC558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EF0229-622E-4093-8F8D-E7151A748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756CC-B3B1-4F8D-8D9F-597883B0192C}" type="datetimeFigureOut">
              <a:rPr lang="ko-KR" altLang="en-US" smtClean="0"/>
              <a:t>2021-07-20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5ED43F-C2C1-442B-9AB7-D708727AA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6F1CE5-5A11-4A64-9EB7-B1C13C186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85AFF-551E-41DF-B0A3-0FD4CD555E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4218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DAE9B28-ADBE-4C49-8EB8-F76E949791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CC504BA-8A94-43D2-9886-85B1F11396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8C9D54-E31F-4176-A313-ED49A8F53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756CC-B3B1-4F8D-8D9F-597883B0192C}" type="datetimeFigureOut">
              <a:rPr lang="ko-KR" altLang="en-US" smtClean="0"/>
              <a:t>2021-07-20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7B768D-9818-4FCB-9466-78A54D07C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32D21C-B7A1-486E-9B30-7C082035E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85AFF-551E-41DF-B0A3-0FD4CD555E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5425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7F0869-EED6-439A-A241-8CEF556E1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5E7C6B-CDFF-4E3D-B2F5-75A76CCE3A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165A68-97EA-4EA5-83D6-F8622D8A0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756CC-B3B1-4F8D-8D9F-597883B0192C}" type="datetimeFigureOut">
              <a:rPr lang="ko-KR" altLang="en-US" smtClean="0"/>
              <a:t>2021-07-20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D29E64-9695-43BE-8ADB-31C9B9D3F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0092B8-EF22-4C8D-BD81-B7B1F95F9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85AFF-551E-41DF-B0A3-0FD4CD555E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4815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A199E4-FF15-4C38-8AB8-B77B8EC99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50AE8E-E84D-4C64-B82C-E2721BFF2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B8479A-6BCC-46EE-961D-57CDC3146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756CC-B3B1-4F8D-8D9F-597883B0192C}" type="datetimeFigureOut">
              <a:rPr lang="ko-KR" altLang="en-US" smtClean="0"/>
              <a:t>2021-07-20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638F60-CDA8-4364-8355-281FA305D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32EEC7-DD41-4B53-925C-57F08FD71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85AFF-551E-41DF-B0A3-0FD4CD555E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5648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BD3781-84AF-47F8-90AE-3EBC4E031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1C01CE-A087-4580-A60E-B3B69207D9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DE19A22-C8B6-4AC4-9E71-6E8B6DBFFE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0694C4B-8772-409F-8E93-82A7A8A9C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756CC-B3B1-4F8D-8D9F-597883B0192C}" type="datetimeFigureOut">
              <a:rPr lang="ko-KR" altLang="en-US" smtClean="0"/>
              <a:t>2021-07-20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63AE8BF-E2F3-4E19-A727-659A042A4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18D8FE-4B73-4F4F-AC29-F3F6ED3AE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85AFF-551E-41DF-B0A3-0FD4CD555E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1423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15D24A-F576-40E6-A771-E8CA5F77E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E378DA2-FF95-4EF6-9361-73183B1B22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EB7961-C002-433D-8B59-9F4C037D64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A8B4C99-005D-46BA-9E92-8171CDE40D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D4FB8DB-B123-4E7D-9AE3-19B53CEFEC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ABF966A-686C-4952-864C-08BF6EEEC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756CC-B3B1-4F8D-8D9F-597883B0192C}" type="datetimeFigureOut">
              <a:rPr lang="ko-KR" altLang="en-US" smtClean="0"/>
              <a:t>2021-07-20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B520677-FA6B-4E38-8544-D69708820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B3C9135-152C-4A90-8C3D-B974D306D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85AFF-551E-41DF-B0A3-0FD4CD555E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3068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3DC5D5-6F9A-46A4-8514-E6CA50B1D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5000357-9D8E-4C79-8135-2CD61CB81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756CC-B3B1-4F8D-8D9F-597883B0192C}" type="datetimeFigureOut">
              <a:rPr lang="ko-KR" altLang="en-US" smtClean="0"/>
              <a:t>2021-07-20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96EA5A0-FB05-445A-B56A-031D0E1AC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ADA68E6-E4AE-46FB-8F4B-31732B21B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85AFF-551E-41DF-B0A3-0FD4CD555E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7293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9951937-D383-44D4-9DAA-F9D4411FA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756CC-B3B1-4F8D-8D9F-597883B0192C}" type="datetimeFigureOut">
              <a:rPr lang="ko-KR" altLang="en-US" smtClean="0"/>
              <a:t>2021-07-20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385A264-AA55-4DAF-8BE9-EF4A1E117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DB46995-011F-46DE-BE4E-5E2FF5AFA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85AFF-551E-41DF-B0A3-0FD4CD555E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705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379826-DD79-413D-9A6C-40F82AEB6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EF2C91-FE2C-469F-8FF6-4BB78748EC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DBBE512-EB37-443E-9454-DD1CC0207D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B808B0C-CFBB-41D4-89EF-83D630C86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756CC-B3B1-4F8D-8D9F-597883B0192C}" type="datetimeFigureOut">
              <a:rPr lang="ko-KR" altLang="en-US" smtClean="0"/>
              <a:t>2021-07-20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F4AC4F6-254F-41CA-BE0C-2404D860E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8B3935B-95A8-46BF-8762-A96D2ECB4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85AFF-551E-41DF-B0A3-0FD4CD555E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2116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065F1A-AF59-44EE-965E-23489F2ED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E6F6930-3FC2-4ED4-88B9-20F556000C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74CCD3A-7A09-402D-95A4-BE621A33D6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1E0A17-FAE1-496A-8B6E-259837373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756CC-B3B1-4F8D-8D9F-597883B0192C}" type="datetimeFigureOut">
              <a:rPr lang="ko-KR" altLang="en-US" smtClean="0"/>
              <a:t>2021-07-20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8ACFFBA-0223-41A0-9A96-0F605356F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6F1E5C-269B-4A2C-8CD2-87C9CD38D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85AFF-551E-41DF-B0A3-0FD4CD555E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5291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BCE8C5A-A73C-4967-ADA6-310982699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C2DEE02-0F94-4420-A6C0-E53F8D219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94144E-84D9-4C1E-9A11-3721677B43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F756CC-B3B1-4F8D-8D9F-597883B0192C}" type="datetimeFigureOut">
              <a:rPr lang="ko-KR" altLang="en-US" smtClean="0"/>
              <a:t>2021-07-20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B56FEE-2CD5-42EE-A5DC-501E4B567D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9C3911-A012-4A0A-8861-2F5F26885B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485AFF-551E-41DF-B0A3-0FD4CD555E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1758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localhost:8088/mysite/board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8/mysite/board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8/mysite/board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8/mysite/board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8/mysite/board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localhost:8088/mysite/board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8/mysite/board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A4F613F-83B4-4C81-81B7-FFDAFAF29E50}"/>
              </a:ext>
            </a:extLst>
          </p:cNvPr>
          <p:cNvSpPr/>
          <p:nvPr/>
        </p:nvSpPr>
        <p:spPr>
          <a:xfrm>
            <a:off x="6675120" y="489188"/>
            <a:ext cx="5405120" cy="436729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840DDF1-2B23-47E2-A4B7-18497984038B}"/>
              </a:ext>
            </a:extLst>
          </p:cNvPr>
          <p:cNvSpPr/>
          <p:nvPr/>
        </p:nvSpPr>
        <p:spPr>
          <a:xfrm>
            <a:off x="6817360" y="710614"/>
            <a:ext cx="5120640" cy="393250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CCD07B-E6B7-4E40-AE56-189AF98CE9AD}"/>
              </a:ext>
            </a:extLst>
          </p:cNvPr>
          <p:cNvSpPr txBox="1"/>
          <p:nvPr/>
        </p:nvSpPr>
        <p:spPr>
          <a:xfrm>
            <a:off x="10891520" y="119856"/>
            <a:ext cx="294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Tomcat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98B805-EADA-4135-988D-EB16E5DE1CB3}"/>
              </a:ext>
            </a:extLst>
          </p:cNvPr>
          <p:cNvSpPr txBox="1"/>
          <p:nvPr/>
        </p:nvSpPr>
        <p:spPr>
          <a:xfrm>
            <a:off x="7777480" y="416282"/>
            <a:ext cx="294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mysite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831FE2-BB81-49AC-AC28-C648F5DC3DDE}"/>
              </a:ext>
            </a:extLst>
          </p:cNvPr>
          <p:cNvSpPr txBox="1"/>
          <p:nvPr/>
        </p:nvSpPr>
        <p:spPr>
          <a:xfrm>
            <a:off x="233680" y="0"/>
            <a:ext cx="1686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List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A0A6596B-D911-4673-A4EE-6F8AC67FD9B7}"/>
              </a:ext>
            </a:extLst>
          </p:cNvPr>
          <p:cNvSpPr/>
          <p:nvPr/>
        </p:nvSpPr>
        <p:spPr>
          <a:xfrm>
            <a:off x="8519160" y="1108779"/>
            <a:ext cx="1676400" cy="233172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List</a:t>
            </a:r>
            <a:r>
              <a:rPr lang="ko-KR" altLang="en-US" dirty="0"/>
              <a:t>일 때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en-US" altLang="ko-KR" sz="1100" dirty="0"/>
              <a:t>*</a:t>
            </a:r>
            <a:r>
              <a:rPr lang="ko-KR" altLang="en-US" sz="1100" dirty="0"/>
              <a:t>파라미터</a:t>
            </a:r>
            <a:r>
              <a:rPr lang="en-US" altLang="ko-KR" sz="1100" dirty="0"/>
              <a:t>keyword</a:t>
            </a:r>
          </a:p>
          <a:p>
            <a:pPr algn="ctr"/>
            <a:r>
              <a:rPr lang="ko-KR" altLang="en-US" sz="1100" dirty="0" err="1"/>
              <a:t>꺼내담기</a:t>
            </a:r>
            <a:endParaRPr lang="en-US" altLang="ko-KR" sz="1100" dirty="0"/>
          </a:p>
          <a:p>
            <a:pPr algn="ctr"/>
            <a:endParaRPr lang="en-US" altLang="ko-KR" sz="1100" dirty="0"/>
          </a:p>
          <a:p>
            <a:pPr algn="ctr"/>
            <a:endParaRPr lang="en-US" altLang="ko-KR" sz="1100" dirty="0"/>
          </a:p>
          <a:p>
            <a:pPr algn="ctr"/>
            <a:r>
              <a:rPr lang="en-US" altLang="ko-KR" sz="1100" dirty="0"/>
              <a:t>*</a:t>
            </a:r>
            <a:r>
              <a:rPr lang="ko-KR" altLang="en-US" sz="1100" dirty="0" err="1"/>
              <a:t>꺼내온</a:t>
            </a:r>
            <a:r>
              <a:rPr lang="ko-KR" altLang="en-US" sz="1100" dirty="0"/>
              <a:t> </a:t>
            </a:r>
            <a:r>
              <a:rPr lang="en-US" altLang="ko-KR" sz="1100" dirty="0" err="1"/>
              <a:t>BoardList</a:t>
            </a:r>
            <a:r>
              <a:rPr lang="en-US" altLang="ko-KR" sz="1100" dirty="0"/>
              <a:t>()</a:t>
            </a:r>
          </a:p>
          <a:p>
            <a:pPr algn="ctr"/>
            <a:r>
              <a:rPr lang="ko-KR" altLang="en-US" sz="1100" dirty="0" err="1"/>
              <a:t>어트리뷰트에</a:t>
            </a:r>
            <a:r>
              <a:rPr lang="ko-KR" altLang="en-US" sz="1100" dirty="0"/>
              <a:t> 저장</a:t>
            </a:r>
            <a:endParaRPr lang="en-US" altLang="ko-KR" sz="1100" dirty="0"/>
          </a:p>
          <a:p>
            <a:pPr algn="ctr"/>
            <a:r>
              <a:rPr lang="en-US" altLang="ko-KR" sz="1000" dirty="0" err="1">
                <a:solidFill>
                  <a:srgbClr val="6A3E3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request</a:t>
            </a:r>
            <a:r>
              <a:rPr lang="en-US" altLang="ko-KR" sz="100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.setAttribute</a:t>
            </a:r>
            <a:r>
              <a:rPr lang="en-US" altLang="ko-KR" sz="10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2A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1000" dirty="0" err="1">
                <a:solidFill>
                  <a:srgbClr val="2A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bList</a:t>
            </a:r>
            <a:r>
              <a:rPr lang="en-US" altLang="ko-KR" sz="1000" dirty="0">
                <a:solidFill>
                  <a:srgbClr val="2A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10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1000" dirty="0" err="1">
                <a:solidFill>
                  <a:srgbClr val="6A3E3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boardList</a:t>
            </a:r>
            <a:r>
              <a:rPr lang="en-US" altLang="ko-KR" sz="10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  <a:endParaRPr lang="en-US" altLang="ko-KR" sz="600" dirty="0"/>
          </a:p>
          <a:p>
            <a:pPr algn="ctr"/>
            <a:endParaRPr lang="en-US" altLang="ko-KR" sz="1100" dirty="0"/>
          </a:p>
          <a:p>
            <a:pPr algn="ctr"/>
            <a:endParaRPr lang="ko-KR" altLang="en-US" sz="1100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C623603B-7677-4051-BFAD-F8F22C66E67D}"/>
              </a:ext>
            </a:extLst>
          </p:cNvPr>
          <p:cNvSpPr/>
          <p:nvPr/>
        </p:nvSpPr>
        <p:spPr>
          <a:xfrm>
            <a:off x="10347960" y="1172280"/>
            <a:ext cx="1590040" cy="114450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getBoardList</a:t>
            </a:r>
            <a:endParaRPr lang="en-US" altLang="ko-KR" sz="1100" dirty="0">
              <a:solidFill>
                <a:srgbClr val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lang="en-US" altLang="ko-KR" sz="11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100" dirty="0">
                <a:solidFill>
                  <a:srgbClr val="6A3E3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keyword</a:t>
            </a:r>
            <a:r>
              <a:rPr lang="en-US" altLang="ko-KR" sz="11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pPr algn="ctr"/>
            <a:endParaRPr lang="en-US" altLang="ko-KR" sz="1100" dirty="0">
              <a:solidFill>
                <a:srgbClr val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lang="en-US" altLang="ko-KR" sz="110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getBoardList</a:t>
            </a:r>
            <a:r>
              <a:rPr lang="en-US" altLang="ko-KR" sz="11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();</a:t>
            </a:r>
            <a:endParaRPr lang="ko-KR" altLang="en-US" sz="1100" dirty="0"/>
          </a:p>
        </p:txBody>
      </p:sp>
      <p:sp>
        <p:nvSpPr>
          <p:cNvPr id="11" name="화살표: 왼쪽/오른쪽 10">
            <a:extLst>
              <a:ext uri="{FF2B5EF4-FFF2-40B4-BE49-F238E27FC236}">
                <a16:creationId xmlns:a16="http://schemas.microsoft.com/office/drawing/2014/main" id="{BE6CBFF3-7769-4D39-85E1-5FF08913086F}"/>
              </a:ext>
            </a:extLst>
          </p:cNvPr>
          <p:cNvSpPr/>
          <p:nvPr/>
        </p:nvSpPr>
        <p:spPr>
          <a:xfrm>
            <a:off x="10142220" y="1671025"/>
            <a:ext cx="284480" cy="203200"/>
          </a:xfrm>
          <a:prstGeom prst="left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07BB493-26D0-4FAB-BC9A-14DB3A518E6E}"/>
              </a:ext>
            </a:extLst>
          </p:cNvPr>
          <p:cNvSpPr txBox="1"/>
          <p:nvPr/>
        </p:nvSpPr>
        <p:spPr>
          <a:xfrm>
            <a:off x="10546080" y="970280"/>
            <a:ext cx="1005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err="1"/>
              <a:t>BoardDao</a:t>
            </a:r>
            <a:endParaRPr lang="ko-KR" altLang="en-US" sz="12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BDE5CD0-E8B4-4B19-8291-019CD35D2C94}"/>
              </a:ext>
            </a:extLst>
          </p:cNvPr>
          <p:cNvSpPr txBox="1"/>
          <p:nvPr/>
        </p:nvSpPr>
        <p:spPr>
          <a:xfrm>
            <a:off x="8867140" y="693281"/>
            <a:ext cx="1198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Controller (servlet)</a:t>
            </a:r>
            <a:r>
              <a:rPr lang="ko-KR" altLang="en-US" sz="1200" b="1" dirty="0"/>
              <a:t>객체</a:t>
            </a:r>
          </a:p>
        </p:txBody>
      </p:sp>
      <p:sp>
        <p:nvSpPr>
          <p:cNvPr id="14" name="원통형 13">
            <a:extLst>
              <a:ext uri="{FF2B5EF4-FFF2-40B4-BE49-F238E27FC236}">
                <a16:creationId xmlns:a16="http://schemas.microsoft.com/office/drawing/2014/main" id="{B923C06A-2C80-4929-BBCD-0D55236682A7}"/>
              </a:ext>
            </a:extLst>
          </p:cNvPr>
          <p:cNvSpPr/>
          <p:nvPr/>
        </p:nvSpPr>
        <p:spPr>
          <a:xfrm>
            <a:off x="10546080" y="5168007"/>
            <a:ext cx="1249680" cy="1439426"/>
          </a:xfrm>
          <a:prstGeom prst="can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DB</a:t>
            </a:r>
            <a:endParaRPr lang="ko-KR" altLang="en-US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C2AAF95C-8E34-4B78-8F57-709EF74D1941}"/>
              </a:ext>
            </a:extLst>
          </p:cNvPr>
          <p:cNvCxnSpPr>
            <a:cxnSpLocks/>
          </p:cNvCxnSpPr>
          <p:nvPr/>
        </p:nvCxnSpPr>
        <p:spPr>
          <a:xfrm>
            <a:off x="11049000" y="2169160"/>
            <a:ext cx="0" cy="31842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7DC6DACD-DB2A-4D52-80CA-CE87A3DEA897}"/>
              </a:ext>
            </a:extLst>
          </p:cNvPr>
          <p:cNvCxnSpPr>
            <a:cxnSpLocks/>
          </p:cNvCxnSpPr>
          <p:nvPr/>
        </p:nvCxnSpPr>
        <p:spPr>
          <a:xfrm flipV="1">
            <a:off x="11318240" y="2169160"/>
            <a:ext cx="0" cy="31842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21623168-57B3-4BE2-883F-AF555A6D2902}"/>
              </a:ext>
            </a:extLst>
          </p:cNvPr>
          <p:cNvSpPr/>
          <p:nvPr/>
        </p:nvSpPr>
        <p:spPr>
          <a:xfrm>
            <a:off x="4757651" y="497867"/>
            <a:ext cx="1566949" cy="129937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Request header</a:t>
            </a:r>
          </a:p>
          <a:p>
            <a:pPr algn="ctr"/>
            <a:r>
              <a:rPr lang="ko-KR" altLang="en-US" sz="1200" b="1" dirty="0"/>
              <a:t>파라미터</a:t>
            </a:r>
            <a:r>
              <a:rPr lang="en-US" altLang="ko-KR" sz="1200" b="1" dirty="0"/>
              <a:t>:</a:t>
            </a:r>
          </a:p>
          <a:p>
            <a:pPr algn="ctr"/>
            <a:r>
              <a:rPr lang="en-US" altLang="ko-KR" sz="1200" dirty="0"/>
              <a:t>action=list</a:t>
            </a:r>
          </a:p>
          <a:p>
            <a:pPr algn="ctr"/>
            <a:r>
              <a:rPr lang="en-US" altLang="ko-KR" sz="1200" dirty="0"/>
              <a:t>Keyword=?</a:t>
            </a:r>
          </a:p>
          <a:p>
            <a:pPr algn="ctr"/>
            <a:r>
              <a:rPr lang="en-US" altLang="ko-KR" sz="1200" b="1" dirty="0"/>
              <a:t>Request body</a:t>
            </a:r>
            <a:endParaRPr lang="ko-KR" altLang="en-US" sz="1200" b="1" dirty="0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4A0725BD-74F0-4B4C-93B6-CE03C3AF1843}"/>
              </a:ext>
            </a:extLst>
          </p:cNvPr>
          <p:cNvSpPr/>
          <p:nvPr/>
        </p:nvSpPr>
        <p:spPr>
          <a:xfrm>
            <a:off x="4829578" y="4265974"/>
            <a:ext cx="1959079" cy="128636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altLang="ko-KR" sz="1400" b="1" dirty="0">
                <a:solidFill>
                  <a:schemeClr val="tx1"/>
                </a:solidFill>
                <a:latin typeface="+mn-ea"/>
                <a:ea typeface="+mn-ea"/>
              </a:rPr>
              <a:t>Response</a:t>
            </a:r>
            <a:r>
              <a:rPr lang="en-US" altLang="ko-KR" sz="1400" b="1" dirty="0">
                <a:solidFill>
                  <a:srgbClr val="222222"/>
                </a:solidFill>
                <a:latin typeface="+mn-ea"/>
                <a:ea typeface="+mn-ea"/>
              </a:rPr>
              <a:t> header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+mn-ea"/>
                <a:ea typeface="+mn-ea"/>
              </a:rPr>
              <a:t>Response body</a:t>
            </a:r>
            <a:br>
              <a:rPr lang="en-US" altLang="ko-KR" sz="1400" b="1" dirty="0">
                <a:solidFill>
                  <a:schemeClr val="tx1"/>
                </a:solidFill>
                <a:latin typeface="+mn-ea"/>
                <a:ea typeface="+mn-ea"/>
              </a:rPr>
            </a:br>
            <a:r>
              <a:rPr lang="en-US" altLang="ko-KR" sz="1400" b="1" dirty="0">
                <a:solidFill>
                  <a:schemeClr val="tx1"/>
                </a:solidFill>
                <a:latin typeface="+mn-ea"/>
                <a:ea typeface="+mn-ea"/>
              </a:rPr>
              <a:t>html</a:t>
            </a:r>
          </a:p>
          <a:p>
            <a:pPr algn="ctr"/>
            <a:endParaRPr lang="ko-KR" altLang="en-US" dirty="0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C690D3B2-5E5F-4F10-9630-A07DB430C171}"/>
              </a:ext>
            </a:extLst>
          </p:cNvPr>
          <p:cNvSpPr/>
          <p:nvPr/>
        </p:nvSpPr>
        <p:spPr>
          <a:xfrm>
            <a:off x="6829579" y="3168060"/>
            <a:ext cx="1768301" cy="105449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Response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07B8882-B114-4996-8724-AB44F7AFB851}"/>
              </a:ext>
            </a:extLst>
          </p:cNvPr>
          <p:cNvSpPr txBox="1"/>
          <p:nvPr/>
        </p:nvSpPr>
        <p:spPr>
          <a:xfrm>
            <a:off x="4957451" y="133434"/>
            <a:ext cx="13792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Request(</a:t>
            </a:r>
            <a:r>
              <a:rPr lang="ko-KR" altLang="en-US" sz="1400" dirty="0"/>
              <a:t>요청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7681AF4-5C83-4752-97EC-427F822880CF}"/>
              </a:ext>
            </a:extLst>
          </p:cNvPr>
          <p:cNvSpPr txBox="1"/>
          <p:nvPr/>
        </p:nvSpPr>
        <p:spPr>
          <a:xfrm>
            <a:off x="5267197" y="3958197"/>
            <a:ext cx="13792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Response(</a:t>
            </a:r>
            <a:r>
              <a:rPr lang="ko-KR" altLang="en-US" sz="1400" dirty="0"/>
              <a:t>응답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6F6433C-072D-446E-9427-D6342270C2E7}"/>
              </a:ext>
            </a:extLst>
          </p:cNvPr>
          <p:cNvSpPr txBox="1"/>
          <p:nvPr/>
        </p:nvSpPr>
        <p:spPr>
          <a:xfrm>
            <a:off x="203210" y="1439416"/>
            <a:ext cx="4284970" cy="61555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hlinkClick r:id="rId2"/>
              </a:rPr>
              <a:t>http://localhost:8088/</a:t>
            </a:r>
            <a:r>
              <a:rPr lang="en-US" altLang="ko-KR" dirty="0">
                <a:hlinkClick r:id="rId2"/>
              </a:rPr>
              <a:t>mysite</a:t>
            </a:r>
            <a:r>
              <a:rPr lang="en-US" altLang="ko-KR" sz="1600" dirty="0">
                <a:hlinkClick r:id="rId2"/>
              </a:rPr>
              <a:t>/board</a:t>
            </a:r>
            <a:r>
              <a:rPr lang="en-US" altLang="ko-KR" sz="1600" dirty="0"/>
              <a:t>?</a:t>
            </a:r>
          </a:p>
          <a:p>
            <a:r>
              <a:rPr lang="en-US" altLang="ko-KR" sz="1600" dirty="0"/>
              <a:t>action=</a:t>
            </a:r>
            <a:r>
              <a:rPr lang="en-US" altLang="ko-KR" sz="1600" dirty="0" err="1"/>
              <a:t>list&amp;keyword</a:t>
            </a:r>
            <a:r>
              <a:rPr lang="en-US" altLang="ko-KR" sz="1600" dirty="0"/>
              <a:t>=?</a:t>
            </a:r>
            <a:endParaRPr lang="ko-KR" altLang="en-US" sz="1600" dirty="0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E63B4D9A-A46F-496E-BBE7-720C7D316A42}"/>
              </a:ext>
            </a:extLst>
          </p:cNvPr>
          <p:cNvSpPr/>
          <p:nvPr/>
        </p:nvSpPr>
        <p:spPr>
          <a:xfrm>
            <a:off x="6944842" y="890805"/>
            <a:ext cx="1645438" cy="212524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600" b="1" dirty="0"/>
          </a:p>
          <a:p>
            <a:pPr algn="ctr"/>
            <a:endParaRPr lang="en-US" altLang="ko-KR" sz="1600" b="1" dirty="0"/>
          </a:p>
          <a:p>
            <a:pPr algn="ctr"/>
            <a:endParaRPr lang="en-US" altLang="ko-KR" sz="1600" b="1" dirty="0"/>
          </a:p>
          <a:p>
            <a:pPr algn="ctr"/>
            <a:r>
              <a:rPr lang="en-US" altLang="ko-KR" sz="1600" b="1" dirty="0"/>
              <a:t>Request</a:t>
            </a:r>
          </a:p>
          <a:p>
            <a:pPr algn="ctr"/>
            <a:r>
              <a:rPr lang="en-US" altLang="ko-KR" sz="1600" dirty="0"/>
              <a:t>*</a:t>
            </a:r>
            <a:r>
              <a:rPr lang="ko-KR" altLang="en-US" sz="1400" dirty="0"/>
              <a:t>파라미터</a:t>
            </a:r>
            <a:r>
              <a:rPr lang="en-US" altLang="ko-KR" sz="1600" dirty="0"/>
              <a:t>:</a:t>
            </a:r>
          </a:p>
          <a:p>
            <a:pPr algn="ctr"/>
            <a:r>
              <a:rPr lang="en-US" altLang="ko-KR" sz="1200" dirty="0"/>
              <a:t>action=list</a:t>
            </a:r>
          </a:p>
          <a:p>
            <a:pPr algn="ctr"/>
            <a:r>
              <a:rPr lang="en-US" altLang="ko-KR" sz="1200" dirty="0"/>
              <a:t>keyword=?</a:t>
            </a:r>
          </a:p>
          <a:p>
            <a:pPr algn="ctr"/>
            <a:endParaRPr lang="en-US" altLang="ko-KR" sz="1200" dirty="0"/>
          </a:p>
          <a:p>
            <a:pPr algn="ctr"/>
            <a:r>
              <a:rPr lang="en-US" altLang="ko-KR" sz="1200" dirty="0"/>
              <a:t>*</a:t>
            </a:r>
            <a:r>
              <a:rPr lang="ko-KR" altLang="en-US" sz="1200" dirty="0" err="1"/>
              <a:t>어트리뷰트</a:t>
            </a:r>
            <a:endParaRPr lang="en-US" altLang="ko-KR" sz="1200" dirty="0"/>
          </a:p>
          <a:p>
            <a:pPr algn="ctr"/>
            <a:r>
              <a:rPr lang="en-US" altLang="ko-KR" sz="1200" dirty="0" err="1">
                <a:solidFill>
                  <a:srgbClr val="6A3E3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boardList</a:t>
            </a:r>
            <a:endParaRPr lang="en-US" altLang="ko-KR" sz="1200" dirty="0"/>
          </a:p>
          <a:p>
            <a:pPr algn="ctr"/>
            <a:endParaRPr lang="en-US" altLang="ko-KR" sz="1200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0BA1B787-D4D1-4F48-B1EE-1EAFFE3EDD18}"/>
              </a:ext>
            </a:extLst>
          </p:cNvPr>
          <p:cNvSpPr/>
          <p:nvPr/>
        </p:nvSpPr>
        <p:spPr>
          <a:xfrm>
            <a:off x="8569700" y="3697361"/>
            <a:ext cx="1768299" cy="114450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err="1"/>
              <a:t>list.jsp</a:t>
            </a:r>
            <a:endParaRPr lang="ko-KR" altLang="en-US" sz="1600" dirty="0"/>
          </a:p>
        </p:txBody>
      </p:sp>
      <p:sp>
        <p:nvSpPr>
          <p:cNvPr id="35" name="화살표: 아래쪽 34">
            <a:extLst>
              <a:ext uri="{FF2B5EF4-FFF2-40B4-BE49-F238E27FC236}">
                <a16:creationId xmlns:a16="http://schemas.microsoft.com/office/drawing/2014/main" id="{9005114A-B9CF-453C-BCE0-BA2B69806ADD}"/>
              </a:ext>
            </a:extLst>
          </p:cNvPr>
          <p:cNvSpPr/>
          <p:nvPr/>
        </p:nvSpPr>
        <p:spPr>
          <a:xfrm>
            <a:off x="9179636" y="3309323"/>
            <a:ext cx="548426" cy="776075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포워드</a:t>
            </a: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9791CBDF-7488-422C-9BFE-E81C332231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210" y="3261711"/>
            <a:ext cx="4284970" cy="2762816"/>
          </a:xfrm>
          <a:prstGeom prst="rect">
            <a:avLst/>
          </a:prstGeom>
        </p:spPr>
      </p:pic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983D2662-9834-4ACA-9F3F-66F09F33E53C}"/>
              </a:ext>
            </a:extLst>
          </p:cNvPr>
          <p:cNvCxnSpPr>
            <a:cxnSpLocks/>
          </p:cNvCxnSpPr>
          <p:nvPr/>
        </p:nvCxnSpPr>
        <p:spPr>
          <a:xfrm>
            <a:off x="2827573" y="1947296"/>
            <a:ext cx="3982649" cy="4624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8B75C52F-629A-4F7F-8BBA-7F6B0D2EEF68}"/>
              </a:ext>
            </a:extLst>
          </p:cNvPr>
          <p:cNvCxnSpPr>
            <a:cxnSpLocks/>
          </p:cNvCxnSpPr>
          <p:nvPr/>
        </p:nvCxnSpPr>
        <p:spPr>
          <a:xfrm flipH="1">
            <a:off x="4309453" y="3375022"/>
            <a:ext cx="2400278" cy="9525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8514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38CEA0A7-19E5-4D24-8FD8-B00BB95AC34B}"/>
              </a:ext>
            </a:extLst>
          </p:cNvPr>
          <p:cNvCxnSpPr>
            <a:cxnSpLocks/>
          </p:cNvCxnSpPr>
          <p:nvPr/>
        </p:nvCxnSpPr>
        <p:spPr>
          <a:xfrm>
            <a:off x="3784349" y="1046832"/>
            <a:ext cx="2880611" cy="5491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6A4F613F-83B4-4C81-81B7-FFDAFAF29E50}"/>
              </a:ext>
            </a:extLst>
          </p:cNvPr>
          <p:cNvSpPr/>
          <p:nvPr/>
        </p:nvSpPr>
        <p:spPr>
          <a:xfrm>
            <a:off x="6675120" y="489188"/>
            <a:ext cx="5405120" cy="436729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840DDF1-2B23-47E2-A4B7-18497984038B}"/>
              </a:ext>
            </a:extLst>
          </p:cNvPr>
          <p:cNvSpPr/>
          <p:nvPr/>
        </p:nvSpPr>
        <p:spPr>
          <a:xfrm>
            <a:off x="6817360" y="710614"/>
            <a:ext cx="5120640" cy="393250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CCD07B-E6B7-4E40-AE56-189AF98CE9AD}"/>
              </a:ext>
            </a:extLst>
          </p:cNvPr>
          <p:cNvSpPr txBox="1"/>
          <p:nvPr/>
        </p:nvSpPr>
        <p:spPr>
          <a:xfrm>
            <a:off x="10891520" y="119856"/>
            <a:ext cx="294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Tomcat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98B805-EADA-4135-988D-EB16E5DE1CB3}"/>
              </a:ext>
            </a:extLst>
          </p:cNvPr>
          <p:cNvSpPr txBox="1"/>
          <p:nvPr/>
        </p:nvSpPr>
        <p:spPr>
          <a:xfrm>
            <a:off x="7777480" y="416282"/>
            <a:ext cx="294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mysite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831FE2-BB81-49AC-AC28-C648F5DC3DDE}"/>
              </a:ext>
            </a:extLst>
          </p:cNvPr>
          <p:cNvSpPr txBox="1"/>
          <p:nvPr/>
        </p:nvSpPr>
        <p:spPr>
          <a:xfrm>
            <a:off x="233680" y="0"/>
            <a:ext cx="1686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read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A0A6596B-D911-4673-A4EE-6F8AC67FD9B7}"/>
              </a:ext>
            </a:extLst>
          </p:cNvPr>
          <p:cNvSpPr/>
          <p:nvPr/>
        </p:nvSpPr>
        <p:spPr>
          <a:xfrm>
            <a:off x="8519160" y="1108779"/>
            <a:ext cx="1676400" cy="233172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read</a:t>
            </a:r>
            <a:r>
              <a:rPr lang="ko-KR" altLang="en-US" dirty="0"/>
              <a:t>일 때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en-US" altLang="ko-KR" sz="1100" dirty="0"/>
              <a:t>*</a:t>
            </a:r>
            <a:r>
              <a:rPr lang="ko-KR" altLang="en-US" sz="1100" dirty="0"/>
              <a:t>파라미터 </a:t>
            </a:r>
            <a:r>
              <a:rPr lang="en-US" altLang="ko-KR" sz="1100" dirty="0"/>
              <a:t>no</a:t>
            </a:r>
            <a:r>
              <a:rPr lang="ko-KR" altLang="en-US" sz="1100" dirty="0"/>
              <a:t>꺼낸다</a:t>
            </a:r>
            <a:endParaRPr lang="en-US" altLang="ko-KR" sz="1100" dirty="0"/>
          </a:p>
          <a:p>
            <a:pPr algn="ctr"/>
            <a:endParaRPr lang="en-US" altLang="ko-KR" sz="1100" dirty="0"/>
          </a:p>
          <a:p>
            <a:pPr algn="ctr"/>
            <a:r>
              <a:rPr lang="en-US" altLang="ko-KR" sz="1100" dirty="0"/>
              <a:t>*</a:t>
            </a:r>
            <a:r>
              <a:rPr lang="ko-KR" altLang="en-US" sz="1100" dirty="0"/>
              <a:t>파라미터 </a:t>
            </a:r>
            <a:r>
              <a:rPr lang="en-US" altLang="ko-KR" sz="1100" dirty="0"/>
              <a:t>no</a:t>
            </a:r>
            <a:r>
              <a:rPr lang="ko-KR" altLang="en-US" sz="1100" dirty="0"/>
              <a:t>로</a:t>
            </a:r>
            <a:r>
              <a:rPr lang="en-US" altLang="ko-KR" sz="1100" dirty="0" err="1"/>
              <a:t>getRead</a:t>
            </a:r>
            <a:r>
              <a:rPr lang="ko-KR" altLang="en-US" sz="1100" dirty="0"/>
              <a:t>통해서 </a:t>
            </a:r>
            <a:r>
              <a:rPr lang="en-US" altLang="ko-KR" sz="1100" dirty="0"/>
              <a:t>DB</a:t>
            </a:r>
            <a:r>
              <a:rPr lang="ko-KR" altLang="en-US" sz="1100" dirty="0"/>
              <a:t>정보 가져온다</a:t>
            </a:r>
            <a:endParaRPr lang="en-US" altLang="ko-KR" sz="1100" dirty="0"/>
          </a:p>
          <a:p>
            <a:pPr algn="ctr"/>
            <a:endParaRPr lang="en-US" altLang="ko-KR" sz="1100" dirty="0"/>
          </a:p>
          <a:p>
            <a:pPr algn="ctr"/>
            <a:r>
              <a:rPr lang="en-US" altLang="ko-KR" sz="1100" dirty="0"/>
              <a:t>*</a:t>
            </a:r>
            <a:r>
              <a:rPr lang="ko-KR" altLang="en-US" sz="1100" dirty="0"/>
              <a:t>가져온 </a:t>
            </a:r>
            <a:r>
              <a:rPr lang="en-US" altLang="ko-KR" sz="1100" dirty="0"/>
              <a:t>DB </a:t>
            </a:r>
            <a:r>
              <a:rPr lang="ko-KR" altLang="en-US" sz="1100" dirty="0"/>
              <a:t>정보</a:t>
            </a:r>
            <a:endParaRPr lang="en-US" altLang="ko-KR" sz="1100" dirty="0"/>
          </a:p>
          <a:p>
            <a:pPr algn="ctr"/>
            <a:r>
              <a:rPr lang="ko-KR" altLang="en-US" sz="1100" dirty="0" err="1"/>
              <a:t>어트리뷰트에</a:t>
            </a:r>
            <a:r>
              <a:rPr lang="ko-KR" altLang="en-US" sz="1100" dirty="0"/>
              <a:t> 저장</a:t>
            </a:r>
            <a:endParaRPr lang="en-US" altLang="ko-KR" sz="1100" dirty="0"/>
          </a:p>
          <a:p>
            <a:pPr algn="ctr"/>
            <a:r>
              <a:rPr lang="en-US" altLang="ko-KR" sz="1000" dirty="0" err="1">
                <a:solidFill>
                  <a:srgbClr val="6A3E3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request</a:t>
            </a:r>
            <a:r>
              <a:rPr lang="en-US" altLang="ko-KR" sz="100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.setAttribute</a:t>
            </a:r>
            <a:r>
              <a:rPr lang="en-US" altLang="ko-KR" sz="10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2A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"read"</a:t>
            </a:r>
            <a:r>
              <a:rPr lang="en-US" altLang="ko-KR" sz="10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1000" dirty="0" err="1">
                <a:solidFill>
                  <a:srgbClr val="6A3E3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boardVo</a:t>
            </a:r>
            <a:r>
              <a:rPr lang="en-US" altLang="ko-KR" sz="10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  <a:endParaRPr lang="en-US" altLang="ko-KR" sz="1000" dirty="0"/>
          </a:p>
          <a:p>
            <a:pPr algn="ctr"/>
            <a:endParaRPr lang="en-US" altLang="ko-KR" sz="1100" dirty="0"/>
          </a:p>
          <a:p>
            <a:pPr algn="ctr"/>
            <a:r>
              <a:rPr lang="ko-KR" altLang="en-US" sz="1100" dirty="0"/>
              <a:t> 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C623603B-7677-4051-BFAD-F8F22C66E67D}"/>
              </a:ext>
            </a:extLst>
          </p:cNvPr>
          <p:cNvSpPr/>
          <p:nvPr/>
        </p:nvSpPr>
        <p:spPr>
          <a:xfrm>
            <a:off x="10347960" y="1172280"/>
            <a:ext cx="1534160" cy="114450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getRead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11" name="화살표: 왼쪽/오른쪽 10">
            <a:extLst>
              <a:ext uri="{FF2B5EF4-FFF2-40B4-BE49-F238E27FC236}">
                <a16:creationId xmlns:a16="http://schemas.microsoft.com/office/drawing/2014/main" id="{BE6CBFF3-7769-4D39-85E1-5FF08913086F}"/>
              </a:ext>
            </a:extLst>
          </p:cNvPr>
          <p:cNvSpPr/>
          <p:nvPr/>
        </p:nvSpPr>
        <p:spPr>
          <a:xfrm>
            <a:off x="10142220" y="1671025"/>
            <a:ext cx="284480" cy="203200"/>
          </a:xfrm>
          <a:prstGeom prst="left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07BB493-26D0-4FAB-BC9A-14DB3A518E6E}"/>
              </a:ext>
            </a:extLst>
          </p:cNvPr>
          <p:cNvSpPr txBox="1"/>
          <p:nvPr/>
        </p:nvSpPr>
        <p:spPr>
          <a:xfrm>
            <a:off x="10546080" y="970280"/>
            <a:ext cx="1005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err="1"/>
              <a:t>BoardDao</a:t>
            </a:r>
            <a:endParaRPr lang="ko-KR" altLang="en-US" sz="12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BDE5CD0-E8B4-4B19-8291-019CD35D2C94}"/>
              </a:ext>
            </a:extLst>
          </p:cNvPr>
          <p:cNvSpPr txBox="1"/>
          <p:nvPr/>
        </p:nvSpPr>
        <p:spPr>
          <a:xfrm>
            <a:off x="8867140" y="693281"/>
            <a:ext cx="1198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Controller (servlet)</a:t>
            </a:r>
            <a:r>
              <a:rPr lang="ko-KR" altLang="en-US" sz="1200" b="1" dirty="0"/>
              <a:t>객체</a:t>
            </a:r>
          </a:p>
        </p:txBody>
      </p:sp>
      <p:sp>
        <p:nvSpPr>
          <p:cNvPr id="14" name="원통형 13">
            <a:extLst>
              <a:ext uri="{FF2B5EF4-FFF2-40B4-BE49-F238E27FC236}">
                <a16:creationId xmlns:a16="http://schemas.microsoft.com/office/drawing/2014/main" id="{B923C06A-2C80-4929-BBCD-0D55236682A7}"/>
              </a:ext>
            </a:extLst>
          </p:cNvPr>
          <p:cNvSpPr/>
          <p:nvPr/>
        </p:nvSpPr>
        <p:spPr>
          <a:xfrm>
            <a:off x="10546080" y="5168007"/>
            <a:ext cx="1249680" cy="1439426"/>
          </a:xfrm>
          <a:prstGeom prst="can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DB</a:t>
            </a:r>
            <a:endParaRPr lang="ko-KR" altLang="en-US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C2AAF95C-8E34-4B78-8F57-709EF74D1941}"/>
              </a:ext>
            </a:extLst>
          </p:cNvPr>
          <p:cNvCxnSpPr>
            <a:cxnSpLocks/>
          </p:cNvCxnSpPr>
          <p:nvPr/>
        </p:nvCxnSpPr>
        <p:spPr>
          <a:xfrm>
            <a:off x="11049000" y="2169160"/>
            <a:ext cx="0" cy="31842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7DC6DACD-DB2A-4D52-80CA-CE87A3DEA897}"/>
              </a:ext>
            </a:extLst>
          </p:cNvPr>
          <p:cNvCxnSpPr>
            <a:cxnSpLocks/>
          </p:cNvCxnSpPr>
          <p:nvPr/>
        </p:nvCxnSpPr>
        <p:spPr>
          <a:xfrm flipV="1">
            <a:off x="11318240" y="2169160"/>
            <a:ext cx="0" cy="31842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FB888BEB-FADF-48A1-AA58-02EAB96C05BE}"/>
              </a:ext>
            </a:extLst>
          </p:cNvPr>
          <p:cNvSpPr/>
          <p:nvPr/>
        </p:nvSpPr>
        <p:spPr>
          <a:xfrm>
            <a:off x="4993775" y="195231"/>
            <a:ext cx="1430020" cy="129937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Request header</a:t>
            </a:r>
          </a:p>
          <a:p>
            <a:pPr algn="ctr"/>
            <a:r>
              <a:rPr lang="ko-KR" altLang="en-US" sz="1200" dirty="0"/>
              <a:t>파라미터</a:t>
            </a:r>
            <a:r>
              <a:rPr lang="en-US" altLang="ko-KR" sz="1200" dirty="0"/>
              <a:t>:</a:t>
            </a:r>
          </a:p>
          <a:p>
            <a:pPr algn="ctr"/>
            <a:r>
              <a:rPr lang="en-US" altLang="ko-KR" sz="1200" dirty="0"/>
              <a:t>action=read</a:t>
            </a:r>
          </a:p>
          <a:p>
            <a:pPr algn="ctr"/>
            <a:r>
              <a:rPr lang="en-US" altLang="ko-KR" sz="1200" dirty="0"/>
              <a:t>no=?</a:t>
            </a:r>
          </a:p>
          <a:p>
            <a:pPr algn="ctr"/>
            <a:endParaRPr lang="en-US" altLang="ko-KR" sz="1200" dirty="0"/>
          </a:p>
          <a:p>
            <a:pPr algn="ctr"/>
            <a:r>
              <a:rPr lang="en-US" altLang="ko-KR" sz="1200" dirty="0"/>
              <a:t>Request body</a:t>
            </a:r>
            <a:endParaRPr lang="ko-KR" altLang="en-US" sz="1200" dirty="0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87F367C0-B9B9-44AE-80BF-A40393B7E21D}"/>
              </a:ext>
            </a:extLst>
          </p:cNvPr>
          <p:cNvSpPr/>
          <p:nvPr/>
        </p:nvSpPr>
        <p:spPr>
          <a:xfrm>
            <a:off x="4662692" y="4408735"/>
            <a:ext cx="1959079" cy="128636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altLang="ko-KR" sz="1400" b="1" dirty="0">
                <a:solidFill>
                  <a:schemeClr val="tx1"/>
                </a:solidFill>
                <a:latin typeface="+mn-ea"/>
                <a:ea typeface="+mn-ea"/>
              </a:rPr>
              <a:t>Response</a:t>
            </a:r>
            <a:r>
              <a:rPr lang="en-US" altLang="ko-KR" sz="1400" b="1" dirty="0">
                <a:solidFill>
                  <a:srgbClr val="222222"/>
                </a:solidFill>
                <a:latin typeface="+mn-ea"/>
                <a:ea typeface="+mn-ea"/>
              </a:rPr>
              <a:t> header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+mn-ea"/>
                <a:ea typeface="+mn-ea"/>
              </a:rPr>
              <a:t>Response body</a:t>
            </a:r>
            <a:br>
              <a:rPr lang="en-US" altLang="ko-KR" sz="1400" b="1" dirty="0">
                <a:solidFill>
                  <a:schemeClr val="tx1"/>
                </a:solidFill>
                <a:latin typeface="+mn-ea"/>
                <a:ea typeface="+mn-ea"/>
              </a:rPr>
            </a:br>
            <a:r>
              <a:rPr lang="en-US" altLang="ko-KR" sz="1800" b="1" dirty="0">
                <a:solidFill>
                  <a:schemeClr val="tx1"/>
                </a:solidFill>
                <a:latin typeface="+mn-ea"/>
                <a:ea typeface="+mn-ea"/>
              </a:rPr>
              <a:t>&lt;html&gt;</a:t>
            </a:r>
          </a:p>
          <a:p>
            <a:pPr algn="ctr"/>
            <a:endParaRPr lang="ko-KR" altLang="en-US" dirty="0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967A9F35-A469-4BA4-AE8C-78FE68CC6E5E}"/>
              </a:ext>
            </a:extLst>
          </p:cNvPr>
          <p:cNvSpPr/>
          <p:nvPr/>
        </p:nvSpPr>
        <p:spPr>
          <a:xfrm>
            <a:off x="6891010" y="2810740"/>
            <a:ext cx="1768301" cy="212524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Response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79E7CBB-5E7E-4617-BC0C-5B8CFC2C1863}"/>
              </a:ext>
            </a:extLst>
          </p:cNvPr>
          <p:cNvSpPr txBox="1"/>
          <p:nvPr/>
        </p:nvSpPr>
        <p:spPr>
          <a:xfrm>
            <a:off x="5161415" y="-74439"/>
            <a:ext cx="13792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Request(</a:t>
            </a:r>
            <a:r>
              <a:rPr lang="ko-KR" altLang="en-US" sz="1400" dirty="0"/>
              <a:t>요청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1AF617B-0B9F-49EA-B646-F294E1F9DA9B}"/>
              </a:ext>
            </a:extLst>
          </p:cNvPr>
          <p:cNvSpPr txBox="1"/>
          <p:nvPr/>
        </p:nvSpPr>
        <p:spPr>
          <a:xfrm>
            <a:off x="5104007" y="4115727"/>
            <a:ext cx="13792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Response(</a:t>
            </a:r>
            <a:r>
              <a:rPr lang="ko-KR" altLang="en-US" sz="1400" dirty="0"/>
              <a:t>응답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38DD7F6-1F8B-4DD0-ACC8-D6FE3F3506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0" y="1108779"/>
            <a:ext cx="4022552" cy="1644899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4DAF8F57-C9B0-45C4-9893-4FA12105B7CF}"/>
              </a:ext>
            </a:extLst>
          </p:cNvPr>
          <p:cNvSpPr txBox="1"/>
          <p:nvPr/>
        </p:nvSpPr>
        <p:spPr>
          <a:xfrm>
            <a:off x="212331" y="431279"/>
            <a:ext cx="4284970" cy="61555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hlinkClick r:id="rId3"/>
              </a:rPr>
              <a:t>http://localhost:8088/</a:t>
            </a:r>
            <a:r>
              <a:rPr lang="en-US" altLang="ko-KR" dirty="0">
                <a:hlinkClick r:id="rId3"/>
              </a:rPr>
              <a:t>mysite</a:t>
            </a:r>
            <a:r>
              <a:rPr lang="en-US" altLang="ko-KR" sz="1600" dirty="0">
                <a:hlinkClick r:id="rId3"/>
              </a:rPr>
              <a:t>/board</a:t>
            </a:r>
            <a:r>
              <a:rPr lang="en-US" altLang="ko-KR" sz="1600" dirty="0"/>
              <a:t>?</a:t>
            </a:r>
          </a:p>
          <a:p>
            <a:r>
              <a:rPr lang="en-US" altLang="ko-KR" sz="1600" dirty="0"/>
              <a:t>action=</a:t>
            </a:r>
            <a:r>
              <a:rPr lang="en-US" altLang="ko-KR" sz="1600" dirty="0" err="1"/>
              <a:t>read&amp;no</a:t>
            </a:r>
            <a:r>
              <a:rPr lang="en-US" altLang="ko-KR" sz="1600" dirty="0"/>
              <a:t>=?</a:t>
            </a:r>
            <a:endParaRPr lang="ko-KR" altLang="en-US" sz="1600" dirty="0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5013C2A2-DB8D-4349-A025-92A6A18630CC}"/>
              </a:ext>
            </a:extLst>
          </p:cNvPr>
          <p:cNvCxnSpPr>
            <a:cxnSpLocks/>
          </p:cNvCxnSpPr>
          <p:nvPr/>
        </p:nvCxnSpPr>
        <p:spPr>
          <a:xfrm flipV="1">
            <a:off x="860079" y="970280"/>
            <a:ext cx="688064" cy="10486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99AF1185-9E7C-4D1A-85FD-97021703198A}"/>
              </a:ext>
            </a:extLst>
          </p:cNvPr>
          <p:cNvSpPr/>
          <p:nvPr/>
        </p:nvSpPr>
        <p:spPr>
          <a:xfrm>
            <a:off x="6952442" y="771866"/>
            <a:ext cx="1645438" cy="212524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600" b="1" dirty="0"/>
          </a:p>
          <a:p>
            <a:pPr algn="ctr"/>
            <a:endParaRPr lang="en-US" altLang="ko-KR" sz="1600" b="1" dirty="0"/>
          </a:p>
          <a:p>
            <a:pPr algn="ctr"/>
            <a:endParaRPr lang="en-US" altLang="ko-KR" sz="1600" b="1" dirty="0"/>
          </a:p>
          <a:p>
            <a:pPr algn="ctr"/>
            <a:r>
              <a:rPr lang="en-US" altLang="ko-KR" sz="1600" b="1" dirty="0"/>
              <a:t>Request</a:t>
            </a:r>
          </a:p>
          <a:p>
            <a:pPr algn="ctr"/>
            <a:r>
              <a:rPr lang="en-US" altLang="ko-KR" sz="1600" dirty="0"/>
              <a:t>*</a:t>
            </a:r>
            <a:r>
              <a:rPr lang="ko-KR" altLang="en-US" sz="1400" dirty="0"/>
              <a:t>파라미터</a:t>
            </a:r>
            <a:r>
              <a:rPr lang="en-US" altLang="ko-KR" sz="1600" dirty="0"/>
              <a:t>:</a:t>
            </a:r>
          </a:p>
          <a:p>
            <a:pPr algn="ctr"/>
            <a:r>
              <a:rPr lang="en-US" altLang="ko-KR" sz="1200" dirty="0"/>
              <a:t>Action=read</a:t>
            </a:r>
          </a:p>
          <a:p>
            <a:pPr algn="ctr"/>
            <a:r>
              <a:rPr lang="en-US" altLang="ko-KR" sz="1200" dirty="0"/>
              <a:t>no=?</a:t>
            </a:r>
          </a:p>
          <a:p>
            <a:pPr algn="ctr"/>
            <a:endParaRPr lang="en-US" altLang="ko-KR" sz="1200" dirty="0"/>
          </a:p>
          <a:p>
            <a:pPr algn="ctr"/>
            <a:r>
              <a:rPr lang="en-US" altLang="ko-KR" sz="1200" dirty="0"/>
              <a:t>*</a:t>
            </a:r>
            <a:r>
              <a:rPr lang="ko-KR" altLang="en-US" sz="1200" dirty="0" err="1"/>
              <a:t>어트리뷰트</a:t>
            </a:r>
            <a:endParaRPr lang="en-US" altLang="ko-KR" sz="1200" dirty="0"/>
          </a:p>
          <a:p>
            <a:pPr algn="ctr"/>
            <a:r>
              <a:rPr lang="en-US" altLang="ko-KR" sz="1200" dirty="0" err="1"/>
              <a:t>boardVo</a:t>
            </a:r>
            <a:endParaRPr lang="en-US" altLang="ko-KR" sz="1200" dirty="0"/>
          </a:p>
          <a:p>
            <a:pPr algn="ctr"/>
            <a:endParaRPr lang="en-US" altLang="ko-KR" sz="1200" dirty="0"/>
          </a:p>
          <a:p>
            <a:pPr algn="ctr"/>
            <a:endParaRPr lang="en-US" altLang="ko-KR" sz="1200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3614A8B-2B8E-4D7F-AB63-DEE0E3111323}"/>
              </a:ext>
            </a:extLst>
          </p:cNvPr>
          <p:cNvSpPr txBox="1"/>
          <p:nvPr/>
        </p:nvSpPr>
        <p:spPr>
          <a:xfrm>
            <a:off x="10003786" y="1508933"/>
            <a:ext cx="635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no=?</a:t>
            </a:r>
            <a:endParaRPr lang="ko-KR" altLang="en-US" sz="1200" b="1" dirty="0"/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5E502E1D-1B43-43A3-8AE0-F2C5927F28F9}"/>
              </a:ext>
            </a:extLst>
          </p:cNvPr>
          <p:cNvSpPr/>
          <p:nvPr/>
        </p:nvSpPr>
        <p:spPr>
          <a:xfrm>
            <a:off x="8569700" y="3697361"/>
            <a:ext cx="1768299" cy="114450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err="1"/>
              <a:t>read.jsp</a:t>
            </a:r>
            <a:endParaRPr lang="ko-KR" altLang="en-US" sz="1600" dirty="0"/>
          </a:p>
        </p:txBody>
      </p:sp>
      <p:sp>
        <p:nvSpPr>
          <p:cNvPr id="39" name="화살표: 아래쪽 38">
            <a:extLst>
              <a:ext uri="{FF2B5EF4-FFF2-40B4-BE49-F238E27FC236}">
                <a16:creationId xmlns:a16="http://schemas.microsoft.com/office/drawing/2014/main" id="{BB1B0868-A898-41FC-928F-18FED26F05A7}"/>
              </a:ext>
            </a:extLst>
          </p:cNvPr>
          <p:cNvSpPr/>
          <p:nvPr/>
        </p:nvSpPr>
        <p:spPr>
          <a:xfrm>
            <a:off x="9179636" y="3309323"/>
            <a:ext cx="548426" cy="776075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포워드</a:t>
            </a: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2C92F486-2CB8-4265-A2FE-375A1187C3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963" y="3919673"/>
            <a:ext cx="3233445" cy="2264490"/>
          </a:xfrm>
          <a:prstGeom prst="rect">
            <a:avLst/>
          </a:prstGeom>
        </p:spPr>
      </p:pic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95E27FED-684F-49C6-9A6C-B25017D74128}"/>
              </a:ext>
            </a:extLst>
          </p:cNvPr>
          <p:cNvCxnSpPr>
            <a:cxnSpLocks/>
          </p:cNvCxnSpPr>
          <p:nvPr/>
        </p:nvCxnSpPr>
        <p:spPr>
          <a:xfrm flipH="1">
            <a:off x="3148150" y="3828516"/>
            <a:ext cx="3669210" cy="900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3639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A4F613F-83B4-4C81-81B7-FFDAFAF29E50}"/>
              </a:ext>
            </a:extLst>
          </p:cNvPr>
          <p:cNvSpPr/>
          <p:nvPr/>
        </p:nvSpPr>
        <p:spPr>
          <a:xfrm>
            <a:off x="6675120" y="489188"/>
            <a:ext cx="5405120" cy="436729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840DDF1-2B23-47E2-A4B7-18497984038B}"/>
              </a:ext>
            </a:extLst>
          </p:cNvPr>
          <p:cNvSpPr/>
          <p:nvPr/>
        </p:nvSpPr>
        <p:spPr>
          <a:xfrm>
            <a:off x="6817360" y="710614"/>
            <a:ext cx="5120640" cy="393250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CCD07B-E6B7-4E40-AE56-189AF98CE9AD}"/>
              </a:ext>
            </a:extLst>
          </p:cNvPr>
          <p:cNvSpPr txBox="1"/>
          <p:nvPr/>
        </p:nvSpPr>
        <p:spPr>
          <a:xfrm>
            <a:off x="10891520" y="119856"/>
            <a:ext cx="294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Tomcat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98B805-EADA-4135-988D-EB16E5DE1CB3}"/>
              </a:ext>
            </a:extLst>
          </p:cNvPr>
          <p:cNvSpPr txBox="1"/>
          <p:nvPr/>
        </p:nvSpPr>
        <p:spPr>
          <a:xfrm>
            <a:off x="7777480" y="416282"/>
            <a:ext cx="294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mysite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831FE2-BB81-49AC-AC28-C648F5DC3DDE}"/>
              </a:ext>
            </a:extLst>
          </p:cNvPr>
          <p:cNvSpPr txBox="1"/>
          <p:nvPr/>
        </p:nvSpPr>
        <p:spPr>
          <a:xfrm>
            <a:off x="233680" y="0"/>
            <a:ext cx="1686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/>
              <a:t>writeForm</a:t>
            </a:r>
            <a:endParaRPr lang="en-US" altLang="ko-KR" b="1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A0A6596B-D911-4673-A4EE-6F8AC67FD9B7}"/>
              </a:ext>
            </a:extLst>
          </p:cNvPr>
          <p:cNvSpPr/>
          <p:nvPr/>
        </p:nvSpPr>
        <p:spPr>
          <a:xfrm>
            <a:off x="8519160" y="1108779"/>
            <a:ext cx="1676400" cy="233172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wForm</a:t>
            </a:r>
            <a:r>
              <a:rPr lang="ko-KR" altLang="en-US" dirty="0" err="1"/>
              <a:t>일때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BDE5CD0-E8B4-4B19-8291-019CD35D2C94}"/>
              </a:ext>
            </a:extLst>
          </p:cNvPr>
          <p:cNvSpPr txBox="1"/>
          <p:nvPr/>
        </p:nvSpPr>
        <p:spPr>
          <a:xfrm>
            <a:off x="8867140" y="693281"/>
            <a:ext cx="1198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Controller (servlet)</a:t>
            </a:r>
            <a:r>
              <a:rPr lang="ko-KR" altLang="en-US" sz="1200" b="1" dirty="0"/>
              <a:t>객체</a:t>
            </a: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5311532F-3E70-4E6B-8563-4CDC0DA4F7B2}"/>
              </a:ext>
            </a:extLst>
          </p:cNvPr>
          <p:cNvSpPr/>
          <p:nvPr/>
        </p:nvSpPr>
        <p:spPr>
          <a:xfrm>
            <a:off x="4821382" y="167423"/>
            <a:ext cx="1430020" cy="129937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Request header</a:t>
            </a:r>
          </a:p>
          <a:p>
            <a:pPr algn="ctr"/>
            <a:r>
              <a:rPr lang="ko-KR" altLang="en-US" sz="1200" dirty="0"/>
              <a:t>파라미터</a:t>
            </a:r>
            <a:r>
              <a:rPr lang="en-US" altLang="ko-KR" sz="1200" dirty="0"/>
              <a:t>:</a:t>
            </a:r>
          </a:p>
          <a:p>
            <a:pPr algn="ctr"/>
            <a:r>
              <a:rPr lang="en-US" altLang="ko-KR" sz="1200" dirty="0"/>
              <a:t>Action=</a:t>
            </a:r>
            <a:r>
              <a:rPr lang="en-US" altLang="ko-KR" sz="1200" dirty="0" err="1"/>
              <a:t>wForm</a:t>
            </a:r>
            <a:endParaRPr lang="en-US" altLang="ko-KR" sz="1200" dirty="0"/>
          </a:p>
          <a:p>
            <a:pPr algn="ctr"/>
            <a:endParaRPr lang="en-US" altLang="ko-KR" sz="1200" dirty="0"/>
          </a:p>
          <a:p>
            <a:pPr algn="ctr"/>
            <a:r>
              <a:rPr lang="en-US" altLang="ko-KR" sz="1200" dirty="0"/>
              <a:t>Request body</a:t>
            </a:r>
            <a:endParaRPr lang="ko-KR" altLang="en-US" sz="1200" dirty="0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A0480BB7-B487-474A-BC3D-01ED35F8F8EA}"/>
              </a:ext>
            </a:extLst>
          </p:cNvPr>
          <p:cNvSpPr/>
          <p:nvPr/>
        </p:nvSpPr>
        <p:spPr>
          <a:xfrm>
            <a:off x="4787161" y="4307055"/>
            <a:ext cx="1959079" cy="128636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altLang="ko-KR" sz="1400" b="1" dirty="0">
                <a:solidFill>
                  <a:schemeClr val="tx1"/>
                </a:solidFill>
                <a:latin typeface="+mn-ea"/>
                <a:ea typeface="+mn-ea"/>
              </a:rPr>
              <a:t>Response</a:t>
            </a:r>
            <a:r>
              <a:rPr lang="en-US" altLang="ko-KR" sz="1400" b="1" dirty="0">
                <a:solidFill>
                  <a:srgbClr val="222222"/>
                </a:solidFill>
                <a:latin typeface="+mn-ea"/>
                <a:ea typeface="+mn-ea"/>
              </a:rPr>
              <a:t> header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+mn-ea"/>
                <a:ea typeface="+mn-ea"/>
              </a:rPr>
              <a:t>Response body</a:t>
            </a:r>
            <a:br>
              <a:rPr lang="en-US" altLang="ko-KR" sz="1400" b="1" dirty="0">
                <a:solidFill>
                  <a:schemeClr val="tx1"/>
                </a:solidFill>
                <a:latin typeface="+mn-ea"/>
                <a:ea typeface="+mn-ea"/>
              </a:rPr>
            </a:br>
            <a:r>
              <a:rPr lang="en-US" altLang="ko-KR" sz="1400" b="1" dirty="0">
                <a:solidFill>
                  <a:schemeClr val="tx1"/>
                </a:solidFill>
                <a:latin typeface="+mn-ea"/>
                <a:ea typeface="+mn-ea"/>
              </a:rPr>
              <a:t>&lt;html&gt;</a:t>
            </a:r>
            <a:endParaRPr lang="ko-KR" altLang="en-US" dirty="0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B33B3B39-9EB6-4C0B-BC8F-32AC28614F6F}"/>
              </a:ext>
            </a:extLst>
          </p:cNvPr>
          <p:cNvSpPr/>
          <p:nvPr/>
        </p:nvSpPr>
        <p:spPr>
          <a:xfrm>
            <a:off x="6857288" y="2901753"/>
            <a:ext cx="1768301" cy="105449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Response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176E8AA-CE8E-46D7-97B3-7841DB7DB114}"/>
              </a:ext>
            </a:extLst>
          </p:cNvPr>
          <p:cNvSpPr txBox="1"/>
          <p:nvPr/>
        </p:nvSpPr>
        <p:spPr>
          <a:xfrm>
            <a:off x="5161415" y="-74439"/>
            <a:ext cx="13792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Request(</a:t>
            </a:r>
            <a:r>
              <a:rPr lang="ko-KR" altLang="en-US" sz="1400" dirty="0"/>
              <a:t>요청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F14E014-9657-46AB-9781-0ED57241C015}"/>
              </a:ext>
            </a:extLst>
          </p:cNvPr>
          <p:cNvSpPr txBox="1"/>
          <p:nvPr/>
        </p:nvSpPr>
        <p:spPr>
          <a:xfrm>
            <a:off x="5084041" y="3997426"/>
            <a:ext cx="13792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Response(</a:t>
            </a:r>
            <a:r>
              <a:rPr lang="ko-KR" altLang="en-US" sz="1400" dirty="0"/>
              <a:t>응답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4A8B9C6-99B4-4A97-AC9A-84C4A4B3CE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0" y="1352456"/>
            <a:ext cx="3988701" cy="1337586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C8734B9B-4567-453B-B2BA-22D01F572189}"/>
              </a:ext>
            </a:extLst>
          </p:cNvPr>
          <p:cNvSpPr txBox="1"/>
          <p:nvPr/>
        </p:nvSpPr>
        <p:spPr>
          <a:xfrm>
            <a:off x="192420" y="539393"/>
            <a:ext cx="4284970" cy="61555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hlinkClick r:id="rId3"/>
              </a:rPr>
              <a:t>http://localhost:8088/</a:t>
            </a:r>
            <a:r>
              <a:rPr lang="en-US" altLang="ko-KR" dirty="0">
                <a:hlinkClick r:id="rId3"/>
              </a:rPr>
              <a:t>mysite</a:t>
            </a:r>
            <a:r>
              <a:rPr lang="en-US" altLang="ko-KR" sz="1600" dirty="0">
                <a:hlinkClick r:id="rId3"/>
              </a:rPr>
              <a:t>/board</a:t>
            </a:r>
            <a:r>
              <a:rPr lang="en-US" altLang="ko-KR" sz="1600" dirty="0"/>
              <a:t>?</a:t>
            </a:r>
          </a:p>
          <a:p>
            <a:r>
              <a:rPr lang="en-US" altLang="ko-KR" sz="1600" dirty="0"/>
              <a:t>action=</a:t>
            </a:r>
            <a:r>
              <a:rPr lang="en-US" altLang="ko-KR" sz="1600" dirty="0" err="1"/>
              <a:t>wForm</a:t>
            </a:r>
            <a:endParaRPr lang="ko-KR" altLang="en-US" sz="1600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2F4FEFCD-1EA8-4F46-9640-2FBB5297D3AB}"/>
              </a:ext>
            </a:extLst>
          </p:cNvPr>
          <p:cNvCxnSpPr>
            <a:cxnSpLocks/>
          </p:cNvCxnSpPr>
          <p:nvPr/>
        </p:nvCxnSpPr>
        <p:spPr>
          <a:xfrm flipH="1" flipV="1">
            <a:off x="3186820" y="1108779"/>
            <a:ext cx="865756" cy="13718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4D408351-623A-41D5-BED8-65F2A8DCF5A8}"/>
              </a:ext>
            </a:extLst>
          </p:cNvPr>
          <p:cNvCxnSpPr>
            <a:cxnSpLocks/>
          </p:cNvCxnSpPr>
          <p:nvPr/>
        </p:nvCxnSpPr>
        <p:spPr>
          <a:xfrm>
            <a:off x="3241439" y="970280"/>
            <a:ext cx="3615849" cy="8244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B339AB86-EDA9-4E6E-8543-17894E330646}"/>
              </a:ext>
            </a:extLst>
          </p:cNvPr>
          <p:cNvSpPr/>
          <p:nvPr/>
        </p:nvSpPr>
        <p:spPr>
          <a:xfrm>
            <a:off x="6954761" y="910951"/>
            <a:ext cx="1645438" cy="154970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600" b="1" dirty="0"/>
          </a:p>
          <a:p>
            <a:pPr algn="ctr"/>
            <a:endParaRPr lang="en-US" altLang="ko-KR" sz="1600" b="1" dirty="0"/>
          </a:p>
          <a:p>
            <a:pPr algn="ctr"/>
            <a:endParaRPr lang="en-US" altLang="ko-KR" sz="1600" b="1" dirty="0"/>
          </a:p>
          <a:p>
            <a:pPr algn="ctr"/>
            <a:r>
              <a:rPr lang="en-US" altLang="ko-KR" sz="1600" b="1" dirty="0"/>
              <a:t>Request</a:t>
            </a:r>
          </a:p>
          <a:p>
            <a:pPr algn="ctr"/>
            <a:r>
              <a:rPr lang="en-US" altLang="ko-KR" sz="1600" dirty="0"/>
              <a:t>*</a:t>
            </a:r>
            <a:r>
              <a:rPr lang="ko-KR" altLang="en-US" sz="1400" dirty="0"/>
              <a:t>파라미터</a:t>
            </a:r>
            <a:r>
              <a:rPr lang="en-US" altLang="ko-KR" sz="1600" dirty="0"/>
              <a:t>:</a:t>
            </a:r>
          </a:p>
          <a:p>
            <a:pPr algn="ctr"/>
            <a:r>
              <a:rPr lang="en-US" altLang="ko-KR" sz="1200" dirty="0"/>
              <a:t>Action=</a:t>
            </a:r>
            <a:r>
              <a:rPr lang="en-US" altLang="ko-KR" sz="1200" dirty="0" err="1"/>
              <a:t>wForm</a:t>
            </a:r>
            <a:endParaRPr lang="en-US" altLang="ko-KR" sz="1200" dirty="0"/>
          </a:p>
          <a:p>
            <a:pPr algn="ctr"/>
            <a:endParaRPr lang="en-US" altLang="ko-KR" sz="1200" dirty="0"/>
          </a:p>
          <a:p>
            <a:pPr algn="ctr"/>
            <a:r>
              <a:rPr lang="en-US" altLang="ko-KR" sz="1200" dirty="0"/>
              <a:t>*</a:t>
            </a:r>
            <a:r>
              <a:rPr lang="ko-KR" altLang="en-US" sz="1200" dirty="0" err="1"/>
              <a:t>어트리뷰트</a:t>
            </a:r>
            <a:endParaRPr lang="en-US" altLang="ko-KR" sz="1200" dirty="0"/>
          </a:p>
          <a:p>
            <a:pPr algn="ctr"/>
            <a:endParaRPr lang="en-US" altLang="ko-KR" sz="1200" dirty="0"/>
          </a:p>
          <a:p>
            <a:pPr algn="ctr"/>
            <a:endParaRPr lang="en-US" altLang="ko-KR" sz="1200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C6BA9DEE-9A5F-4BA1-ADAA-FFC532AFB1FA}"/>
              </a:ext>
            </a:extLst>
          </p:cNvPr>
          <p:cNvSpPr/>
          <p:nvPr/>
        </p:nvSpPr>
        <p:spPr>
          <a:xfrm>
            <a:off x="8703282" y="3698666"/>
            <a:ext cx="1768299" cy="114450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err="1"/>
              <a:t>writeForm.jsp</a:t>
            </a:r>
            <a:endParaRPr lang="ko-KR" altLang="en-US" sz="1600" dirty="0"/>
          </a:p>
        </p:txBody>
      </p:sp>
      <p:sp>
        <p:nvSpPr>
          <p:cNvPr id="35" name="화살표: 아래쪽 34">
            <a:extLst>
              <a:ext uri="{FF2B5EF4-FFF2-40B4-BE49-F238E27FC236}">
                <a16:creationId xmlns:a16="http://schemas.microsoft.com/office/drawing/2014/main" id="{B250551B-1020-4CF6-83AD-313828B781F9}"/>
              </a:ext>
            </a:extLst>
          </p:cNvPr>
          <p:cNvSpPr/>
          <p:nvPr/>
        </p:nvSpPr>
        <p:spPr>
          <a:xfrm>
            <a:off x="9017731" y="3068329"/>
            <a:ext cx="679258" cy="929097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포워드</a:t>
            </a: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4180D8CF-70A8-469B-823A-436E985DE4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584" y="3307551"/>
            <a:ext cx="4012590" cy="2705386"/>
          </a:xfrm>
          <a:prstGeom prst="rect">
            <a:avLst/>
          </a:prstGeom>
        </p:spPr>
      </p:pic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A73E88DA-29F2-4864-BE4D-430A21C3D7C5}"/>
              </a:ext>
            </a:extLst>
          </p:cNvPr>
          <p:cNvCxnSpPr>
            <a:cxnSpLocks/>
          </p:cNvCxnSpPr>
          <p:nvPr/>
        </p:nvCxnSpPr>
        <p:spPr>
          <a:xfrm flipH="1">
            <a:off x="3893917" y="3761279"/>
            <a:ext cx="2795335" cy="3037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24120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C4D2FF3F-CFF6-483B-8A63-7D554E645F32}"/>
              </a:ext>
            </a:extLst>
          </p:cNvPr>
          <p:cNvCxnSpPr>
            <a:cxnSpLocks/>
          </p:cNvCxnSpPr>
          <p:nvPr/>
        </p:nvCxnSpPr>
        <p:spPr>
          <a:xfrm>
            <a:off x="3224987" y="3649585"/>
            <a:ext cx="4417193" cy="1485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6A4F613F-83B4-4C81-81B7-FFDAFAF29E50}"/>
              </a:ext>
            </a:extLst>
          </p:cNvPr>
          <p:cNvSpPr/>
          <p:nvPr/>
        </p:nvSpPr>
        <p:spPr>
          <a:xfrm>
            <a:off x="6675120" y="489188"/>
            <a:ext cx="5405120" cy="436729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840DDF1-2B23-47E2-A4B7-18497984038B}"/>
              </a:ext>
            </a:extLst>
          </p:cNvPr>
          <p:cNvSpPr/>
          <p:nvPr/>
        </p:nvSpPr>
        <p:spPr>
          <a:xfrm>
            <a:off x="6817360" y="710614"/>
            <a:ext cx="5120640" cy="393250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CCD07B-E6B7-4E40-AE56-189AF98CE9AD}"/>
              </a:ext>
            </a:extLst>
          </p:cNvPr>
          <p:cNvSpPr txBox="1"/>
          <p:nvPr/>
        </p:nvSpPr>
        <p:spPr>
          <a:xfrm>
            <a:off x="10891520" y="119856"/>
            <a:ext cx="294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Tomcat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98B805-EADA-4135-988D-EB16E5DE1CB3}"/>
              </a:ext>
            </a:extLst>
          </p:cNvPr>
          <p:cNvSpPr txBox="1"/>
          <p:nvPr/>
        </p:nvSpPr>
        <p:spPr>
          <a:xfrm>
            <a:off x="7777480" y="416282"/>
            <a:ext cx="294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mysite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831FE2-BB81-49AC-AC28-C648F5DC3DDE}"/>
              </a:ext>
            </a:extLst>
          </p:cNvPr>
          <p:cNvSpPr txBox="1"/>
          <p:nvPr/>
        </p:nvSpPr>
        <p:spPr>
          <a:xfrm>
            <a:off x="233680" y="0"/>
            <a:ext cx="1686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write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A0A6596B-D911-4673-A4EE-6F8AC67FD9B7}"/>
              </a:ext>
            </a:extLst>
          </p:cNvPr>
          <p:cNvSpPr/>
          <p:nvPr/>
        </p:nvSpPr>
        <p:spPr>
          <a:xfrm>
            <a:off x="8483713" y="1108779"/>
            <a:ext cx="1768301" cy="310108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Write</a:t>
            </a:r>
            <a:r>
              <a:rPr lang="ko-KR" altLang="en-US" dirty="0"/>
              <a:t>일 때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en-US" altLang="ko-KR" sz="1100" dirty="0"/>
              <a:t>*</a:t>
            </a:r>
            <a:r>
              <a:rPr lang="ko-KR" altLang="en-US" sz="1100" dirty="0"/>
              <a:t>파라미터 꺼냄</a:t>
            </a:r>
            <a:endParaRPr lang="en-US" altLang="ko-KR" sz="1100" dirty="0"/>
          </a:p>
          <a:p>
            <a:pPr algn="ctr"/>
            <a:endParaRPr lang="en-US" altLang="ko-KR" sz="1100" dirty="0"/>
          </a:p>
          <a:p>
            <a:pPr algn="ctr"/>
            <a:r>
              <a:rPr lang="en-US" altLang="ko-KR" sz="1100" dirty="0"/>
              <a:t>*</a:t>
            </a:r>
            <a:r>
              <a:rPr lang="ko-KR" altLang="en-US" sz="1100" dirty="0">
                <a:solidFill>
                  <a:schemeClr val="accent6">
                    <a:lumMod val="75000"/>
                  </a:schemeClr>
                </a:solidFill>
              </a:rPr>
              <a:t>로그인한 사용자 세션영역에서 </a:t>
            </a:r>
            <a:r>
              <a:rPr lang="en-US" altLang="ko-KR" sz="1100" dirty="0">
                <a:solidFill>
                  <a:schemeClr val="accent6">
                    <a:lumMod val="75000"/>
                  </a:schemeClr>
                </a:solidFill>
              </a:rPr>
              <a:t>no </a:t>
            </a:r>
            <a:r>
              <a:rPr lang="ko-KR" altLang="en-US" sz="1100" dirty="0">
                <a:solidFill>
                  <a:schemeClr val="accent6">
                    <a:lumMod val="75000"/>
                  </a:schemeClr>
                </a:solidFill>
              </a:rPr>
              <a:t>꺼냄</a:t>
            </a:r>
            <a:endParaRPr lang="en-US" altLang="ko-KR" sz="1100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endParaRPr lang="en-US" altLang="ko-KR" sz="1100" dirty="0"/>
          </a:p>
          <a:p>
            <a:pPr algn="ctr"/>
            <a:r>
              <a:rPr lang="en-US" altLang="ko-KR" sz="1100" dirty="0"/>
              <a:t>*Vo</a:t>
            </a:r>
            <a:r>
              <a:rPr lang="ko-KR" altLang="en-US" sz="1100" dirty="0"/>
              <a:t>에 담기</a:t>
            </a:r>
            <a:endParaRPr lang="en-US" altLang="ko-KR" sz="1100" dirty="0"/>
          </a:p>
          <a:p>
            <a:pPr algn="ctr"/>
            <a:endParaRPr lang="en-US" altLang="ko-KR" sz="1100" dirty="0"/>
          </a:p>
          <a:p>
            <a:pPr algn="ctr"/>
            <a:r>
              <a:rPr lang="en-US" altLang="ko-KR" sz="1100" dirty="0"/>
              <a:t>*Dao</a:t>
            </a:r>
            <a:r>
              <a:rPr lang="ko-KR" altLang="en-US" sz="1100" dirty="0"/>
              <a:t>메소드로</a:t>
            </a:r>
            <a:endParaRPr lang="en-US" altLang="ko-KR" sz="1100" dirty="0"/>
          </a:p>
          <a:p>
            <a:pPr algn="ctr"/>
            <a:endParaRPr lang="ko-KR" altLang="en-US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C623603B-7677-4051-BFAD-F8F22C66E67D}"/>
              </a:ext>
            </a:extLst>
          </p:cNvPr>
          <p:cNvSpPr/>
          <p:nvPr/>
        </p:nvSpPr>
        <p:spPr>
          <a:xfrm>
            <a:off x="10347960" y="1172280"/>
            <a:ext cx="1534160" cy="114450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boardWrite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11" name="화살표: 왼쪽/오른쪽 10">
            <a:extLst>
              <a:ext uri="{FF2B5EF4-FFF2-40B4-BE49-F238E27FC236}">
                <a16:creationId xmlns:a16="http://schemas.microsoft.com/office/drawing/2014/main" id="{BE6CBFF3-7769-4D39-85E1-5FF08913086F}"/>
              </a:ext>
            </a:extLst>
          </p:cNvPr>
          <p:cNvSpPr/>
          <p:nvPr/>
        </p:nvSpPr>
        <p:spPr>
          <a:xfrm>
            <a:off x="10142220" y="1671025"/>
            <a:ext cx="284480" cy="203200"/>
          </a:xfrm>
          <a:prstGeom prst="left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07BB493-26D0-4FAB-BC9A-14DB3A518E6E}"/>
              </a:ext>
            </a:extLst>
          </p:cNvPr>
          <p:cNvSpPr txBox="1"/>
          <p:nvPr/>
        </p:nvSpPr>
        <p:spPr>
          <a:xfrm>
            <a:off x="10546080" y="970280"/>
            <a:ext cx="1005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err="1"/>
              <a:t>BoardDao</a:t>
            </a:r>
            <a:endParaRPr lang="ko-KR" altLang="en-US" sz="12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BDE5CD0-E8B4-4B19-8291-019CD35D2C94}"/>
              </a:ext>
            </a:extLst>
          </p:cNvPr>
          <p:cNvSpPr txBox="1"/>
          <p:nvPr/>
        </p:nvSpPr>
        <p:spPr>
          <a:xfrm>
            <a:off x="8867140" y="693281"/>
            <a:ext cx="1198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Controller (servlet)</a:t>
            </a:r>
            <a:r>
              <a:rPr lang="ko-KR" altLang="en-US" sz="1200" b="1" dirty="0"/>
              <a:t>객체</a:t>
            </a:r>
          </a:p>
        </p:txBody>
      </p:sp>
      <p:sp>
        <p:nvSpPr>
          <p:cNvPr id="14" name="원통형 13">
            <a:extLst>
              <a:ext uri="{FF2B5EF4-FFF2-40B4-BE49-F238E27FC236}">
                <a16:creationId xmlns:a16="http://schemas.microsoft.com/office/drawing/2014/main" id="{B923C06A-2C80-4929-BBCD-0D55236682A7}"/>
              </a:ext>
            </a:extLst>
          </p:cNvPr>
          <p:cNvSpPr/>
          <p:nvPr/>
        </p:nvSpPr>
        <p:spPr>
          <a:xfrm>
            <a:off x="10546080" y="5168007"/>
            <a:ext cx="1249680" cy="1439426"/>
          </a:xfrm>
          <a:prstGeom prst="can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DB</a:t>
            </a:r>
            <a:endParaRPr lang="ko-KR" altLang="en-US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C2AAF95C-8E34-4B78-8F57-709EF74D1941}"/>
              </a:ext>
            </a:extLst>
          </p:cNvPr>
          <p:cNvCxnSpPr>
            <a:cxnSpLocks/>
          </p:cNvCxnSpPr>
          <p:nvPr/>
        </p:nvCxnSpPr>
        <p:spPr>
          <a:xfrm>
            <a:off x="11049000" y="2169160"/>
            <a:ext cx="0" cy="31842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7DC6DACD-DB2A-4D52-80CA-CE87A3DEA897}"/>
              </a:ext>
            </a:extLst>
          </p:cNvPr>
          <p:cNvCxnSpPr>
            <a:cxnSpLocks/>
          </p:cNvCxnSpPr>
          <p:nvPr/>
        </p:nvCxnSpPr>
        <p:spPr>
          <a:xfrm flipV="1">
            <a:off x="11318240" y="2169160"/>
            <a:ext cx="0" cy="31842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BE54D5BB-BD02-48ED-B5A7-90892F64278A}"/>
              </a:ext>
            </a:extLst>
          </p:cNvPr>
          <p:cNvSpPr/>
          <p:nvPr/>
        </p:nvSpPr>
        <p:spPr>
          <a:xfrm>
            <a:off x="4821382" y="167423"/>
            <a:ext cx="1430020" cy="129937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Request header</a:t>
            </a:r>
          </a:p>
          <a:p>
            <a:pPr algn="ctr"/>
            <a:r>
              <a:rPr lang="ko-KR" altLang="en-US" sz="1200" dirty="0"/>
              <a:t>파라미터</a:t>
            </a:r>
            <a:r>
              <a:rPr lang="en-US" altLang="ko-KR" sz="1200" dirty="0"/>
              <a:t>:</a:t>
            </a:r>
          </a:p>
          <a:p>
            <a:pPr algn="ctr"/>
            <a:r>
              <a:rPr lang="en-US" altLang="ko-KR" sz="1200" dirty="0"/>
              <a:t>action=write</a:t>
            </a:r>
          </a:p>
          <a:p>
            <a:pPr algn="ctr"/>
            <a:r>
              <a:rPr lang="en-US" altLang="ko-KR" sz="1200" dirty="0"/>
              <a:t>title=?</a:t>
            </a:r>
          </a:p>
          <a:p>
            <a:pPr algn="ctr"/>
            <a:r>
              <a:rPr lang="en-US" altLang="ko-KR" sz="1200" dirty="0"/>
              <a:t>content=?</a:t>
            </a:r>
            <a:endParaRPr lang="ko-KR" altLang="en-US" sz="1200" dirty="0"/>
          </a:p>
          <a:p>
            <a:pPr algn="ctr"/>
            <a:endParaRPr lang="en-US" altLang="ko-KR" sz="1200" dirty="0"/>
          </a:p>
          <a:p>
            <a:pPr algn="ctr"/>
            <a:r>
              <a:rPr lang="en-US" altLang="ko-KR" sz="1200" dirty="0"/>
              <a:t>Request body</a:t>
            </a:r>
            <a:endParaRPr lang="ko-KR" altLang="en-US" sz="1200" dirty="0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2CB766D8-ED07-4626-8716-FE919BBBFF55}"/>
              </a:ext>
            </a:extLst>
          </p:cNvPr>
          <p:cNvSpPr/>
          <p:nvPr/>
        </p:nvSpPr>
        <p:spPr>
          <a:xfrm>
            <a:off x="4871485" y="3839920"/>
            <a:ext cx="1959079" cy="128636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altLang="ko-KR" sz="1400" b="1" dirty="0">
                <a:solidFill>
                  <a:schemeClr val="tx1"/>
                </a:solidFill>
                <a:latin typeface="+mn-ea"/>
                <a:ea typeface="+mn-ea"/>
              </a:rPr>
              <a:t>Response</a:t>
            </a:r>
            <a:r>
              <a:rPr lang="en-US" altLang="ko-KR" sz="1400" b="1" dirty="0">
                <a:solidFill>
                  <a:srgbClr val="222222"/>
                </a:solidFill>
                <a:latin typeface="+mn-ea"/>
                <a:ea typeface="+mn-ea"/>
              </a:rPr>
              <a:t> header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+mn-ea"/>
                <a:ea typeface="+mn-ea"/>
              </a:rPr>
              <a:t>Response body</a:t>
            </a:r>
            <a:br>
              <a:rPr lang="en-US" altLang="ko-KR" sz="1400" b="1" dirty="0">
                <a:solidFill>
                  <a:schemeClr val="tx1"/>
                </a:solidFill>
                <a:latin typeface="+mn-ea"/>
                <a:ea typeface="+mn-ea"/>
              </a:rPr>
            </a:br>
            <a:r>
              <a:rPr lang="en-US" altLang="ko-KR" sz="1400" b="1" dirty="0">
                <a:solidFill>
                  <a:schemeClr val="tx1"/>
                </a:solidFill>
                <a:latin typeface="+mn-ea"/>
                <a:ea typeface="+mn-ea"/>
              </a:rPr>
              <a:t>*</a:t>
            </a:r>
            <a:r>
              <a:rPr lang="ko-KR" altLang="en-US" sz="1400" b="1" dirty="0" err="1">
                <a:solidFill>
                  <a:schemeClr val="tx1"/>
                </a:solidFill>
                <a:latin typeface="+mn-ea"/>
                <a:ea typeface="+mn-ea"/>
              </a:rPr>
              <a:t>리다이렉트</a:t>
            </a:r>
            <a:endParaRPr lang="en-US" altLang="ko-KR" sz="1400" b="1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ctr"/>
            <a:endParaRPr lang="ko-KR" altLang="en-US" dirty="0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A5BE38E7-F94E-4F8C-AEAD-95E111AA46B2}"/>
              </a:ext>
            </a:extLst>
          </p:cNvPr>
          <p:cNvSpPr/>
          <p:nvPr/>
        </p:nvSpPr>
        <p:spPr>
          <a:xfrm>
            <a:off x="6810636" y="2802279"/>
            <a:ext cx="1768301" cy="181952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Response</a:t>
            </a:r>
          </a:p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*</a:t>
            </a:r>
            <a:r>
              <a:rPr lang="ko-KR" altLang="en-US" sz="1400" b="1" dirty="0" err="1">
                <a:solidFill>
                  <a:schemeClr val="tx1"/>
                </a:solidFill>
              </a:rPr>
              <a:t>리다이렉트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CB8716E-F720-47CA-8E4B-05C3F1BA65EF}"/>
              </a:ext>
            </a:extLst>
          </p:cNvPr>
          <p:cNvSpPr txBox="1"/>
          <p:nvPr/>
        </p:nvSpPr>
        <p:spPr>
          <a:xfrm>
            <a:off x="5161415" y="-74439"/>
            <a:ext cx="13792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Request(</a:t>
            </a:r>
            <a:r>
              <a:rPr lang="ko-KR" altLang="en-US" sz="1400" dirty="0"/>
              <a:t>요청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92EF24C-9AB3-4E1B-A8A6-0D024B6F03CD}"/>
              </a:ext>
            </a:extLst>
          </p:cNvPr>
          <p:cNvSpPr txBox="1"/>
          <p:nvPr/>
        </p:nvSpPr>
        <p:spPr>
          <a:xfrm>
            <a:off x="5167096" y="3519762"/>
            <a:ext cx="13792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Response(</a:t>
            </a:r>
            <a:r>
              <a:rPr lang="ko-KR" altLang="en-US" sz="1400" dirty="0"/>
              <a:t>응답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BE2289B-1C53-4FD5-9154-89C18E6B70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680" y="858704"/>
            <a:ext cx="4259737" cy="2126757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053050AA-7B1F-4B8A-BF67-E7A8EE184FBF}"/>
              </a:ext>
            </a:extLst>
          </p:cNvPr>
          <p:cNvSpPr txBox="1"/>
          <p:nvPr/>
        </p:nvSpPr>
        <p:spPr>
          <a:xfrm>
            <a:off x="254000" y="304522"/>
            <a:ext cx="4284970" cy="61555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hlinkClick r:id="rId3"/>
              </a:rPr>
              <a:t>http://localhost:8088/</a:t>
            </a:r>
            <a:r>
              <a:rPr lang="en-US" altLang="ko-KR" dirty="0">
                <a:hlinkClick r:id="rId3"/>
              </a:rPr>
              <a:t>mysite</a:t>
            </a:r>
            <a:r>
              <a:rPr lang="en-US" altLang="ko-KR" sz="1600" dirty="0">
                <a:hlinkClick r:id="rId3"/>
              </a:rPr>
              <a:t>/board</a:t>
            </a:r>
            <a:r>
              <a:rPr lang="en-US" altLang="ko-KR" sz="1600" dirty="0"/>
              <a:t>?</a:t>
            </a:r>
          </a:p>
          <a:p>
            <a:r>
              <a:rPr lang="en-US" altLang="ko-KR" sz="1600" dirty="0"/>
              <a:t>action=</a:t>
            </a:r>
            <a:r>
              <a:rPr lang="en-US" altLang="ko-KR" sz="1600" dirty="0" err="1"/>
              <a:t>write&amp;title</a:t>
            </a:r>
            <a:r>
              <a:rPr lang="en-US" altLang="ko-KR" sz="1600" dirty="0"/>
              <a:t>=?&amp;content=?</a:t>
            </a:r>
            <a:endParaRPr lang="ko-KR" altLang="en-US" sz="1600" dirty="0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9BDB900A-C67E-46A0-A02B-7071A3D42426}"/>
              </a:ext>
            </a:extLst>
          </p:cNvPr>
          <p:cNvCxnSpPr>
            <a:cxnSpLocks/>
          </p:cNvCxnSpPr>
          <p:nvPr/>
        </p:nvCxnSpPr>
        <p:spPr>
          <a:xfrm flipH="1" flipV="1">
            <a:off x="2949403" y="1093390"/>
            <a:ext cx="888717" cy="17584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B6C76983-B76F-465F-B819-A495ED3EA937}"/>
              </a:ext>
            </a:extLst>
          </p:cNvPr>
          <p:cNvSpPr/>
          <p:nvPr/>
        </p:nvSpPr>
        <p:spPr>
          <a:xfrm>
            <a:off x="8510739" y="5736625"/>
            <a:ext cx="1817375" cy="105449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*</a:t>
            </a:r>
            <a:r>
              <a:rPr lang="ko-KR" altLang="en-US" sz="1100" dirty="0" err="1"/>
              <a:t>어트리뷰트</a:t>
            </a:r>
            <a:endParaRPr lang="en-US" altLang="ko-KR" sz="1100" dirty="0"/>
          </a:p>
          <a:p>
            <a:pPr algn="ctr"/>
            <a:r>
              <a:rPr lang="en-US" altLang="ko-KR" sz="1100" dirty="0"/>
              <a:t>“</a:t>
            </a:r>
            <a:r>
              <a:rPr lang="en-US" altLang="ko-KR" sz="1100" dirty="0" err="1"/>
              <a:t>authUser</a:t>
            </a:r>
            <a:r>
              <a:rPr lang="en-US" altLang="ko-KR" sz="1100" dirty="0"/>
              <a:t>”, 0x777</a:t>
            </a: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5B7A0E37-550F-42DD-B45B-DA181051D537}"/>
              </a:ext>
            </a:extLst>
          </p:cNvPr>
          <p:cNvSpPr/>
          <p:nvPr/>
        </p:nvSpPr>
        <p:spPr>
          <a:xfrm>
            <a:off x="6865301" y="858520"/>
            <a:ext cx="1645438" cy="194375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600" b="1" dirty="0"/>
          </a:p>
          <a:p>
            <a:pPr algn="ctr"/>
            <a:endParaRPr lang="en-US" altLang="ko-KR" sz="1600" b="1" dirty="0"/>
          </a:p>
          <a:p>
            <a:pPr algn="ctr"/>
            <a:endParaRPr lang="en-US" altLang="ko-KR" sz="1600" b="1" dirty="0"/>
          </a:p>
          <a:p>
            <a:pPr algn="ctr"/>
            <a:r>
              <a:rPr lang="en-US" altLang="ko-KR" sz="1600" b="1" dirty="0"/>
              <a:t>Request</a:t>
            </a:r>
          </a:p>
          <a:p>
            <a:pPr algn="ctr"/>
            <a:r>
              <a:rPr lang="en-US" altLang="ko-KR" sz="1600" dirty="0"/>
              <a:t>*</a:t>
            </a:r>
            <a:r>
              <a:rPr lang="ko-KR" altLang="en-US" sz="1400" dirty="0"/>
              <a:t>파라미터</a:t>
            </a:r>
            <a:r>
              <a:rPr lang="en-US" altLang="ko-KR" sz="1600" dirty="0"/>
              <a:t>:</a:t>
            </a:r>
          </a:p>
          <a:p>
            <a:pPr algn="ctr"/>
            <a:r>
              <a:rPr lang="en-US" altLang="ko-KR" sz="1200" dirty="0"/>
              <a:t>action=write</a:t>
            </a:r>
          </a:p>
          <a:p>
            <a:pPr algn="ctr"/>
            <a:r>
              <a:rPr lang="en-US" altLang="ko-KR" sz="1200" dirty="0"/>
              <a:t>title=?</a:t>
            </a:r>
          </a:p>
          <a:p>
            <a:pPr algn="ctr"/>
            <a:r>
              <a:rPr lang="en-US" altLang="ko-KR" sz="1200" dirty="0"/>
              <a:t>content=?</a:t>
            </a:r>
          </a:p>
          <a:p>
            <a:pPr algn="ctr"/>
            <a:endParaRPr lang="en-US" altLang="ko-KR" sz="1200" dirty="0"/>
          </a:p>
          <a:p>
            <a:pPr algn="ctr"/>
            <a:endParaRPr lang="en-US" altLang="ko-KR" sz="1200" dirty="0"/>
          </a:p>
          <a:p>
            <a:pPr algn="ctr"/>
            <a:r>
              <a:rPr lang="en-US" altLang="ko-KR" sz="1200" dirty="0"/>
              <a:t>*</a:t>
            </a:r>
            <a:r>
              <a:rPr lang="ko-KR" altLang="en-US" sz="1200" dirty="0" err="1"/>
              <a:t>어트리뷰트</a:t>
            </a:r>
            <a:endParaRPr lang="en-US" altLang="ko-KR" sz="1200" dirty="0"/>
          </a:p>
          <a:p>
            <a:pPr algn="ctr"/>
            <a:endParaRPr lang="en-US" altLang="ko-KR" sz="1200" dirty="0"/>
          </a:p>
          <a:p>
            <a:pPr algn="ctr"/>
            <a:endParaRPr lang="en-US" altLang="ko-KR" sz="1200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40B473C-A4EA-41CB-961D-CCF22C111DB1}"/>
              </a:ext>
            </a:extLst>
          </p:cNvPr>
          <p:cNvSpPr txBox="1"/>
          <p:nvPr/>
        </p:nvSpPr>
        <p:spPr>
          <a:xfrm>
            <a:off x="8814120" y="5546696"/>
            <a:ext cx="17424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 dirty="0"/>
              <a:t>Session</a:t>
            </a:r>
            <a:r>
              <a:rPr lang="ko-KR" altLang="en-US" sz="1050" b="1" dirty="0"/>
              <a:t> </a:t>
            </a:r>
            <a:r>
              <a:rPr lang="en-US" altLang="ko-KR" sz="1050" b="1" dirty="0"/>
              <a:t>23 -&gt;</a:t>
            </a:r>
          </a:p>
          <a:p>
            <a:r>
              <a:rPr lang="ko-KR" altLang="en-US" sz="1050" b="1" dirty="0"/>
              <a:t>로그인사용자정보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DE788B3-C46E-416D-BFE7-C97BC7B3A330}"/>
              </a:ext>
            </a:extLst>
          </p:cNvPr>
          <p:cNvSpPr txBox="1"/>
          <p:nvPr/>
        </p:nvSpPr>
        <p:spPr>
          <a:xfrm>
            <a:off x="7712376" y="5930404"/>
            <a:ext cx="174244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 dirty="0">
                <a:solidFill>
                  <a:schemeClr val="accent1">
                    <a:lumMod val="75000"/>
                  </a:schemeClr>
                </a:solidFill>
              </a:rPr>
              <a:t>0x777</a:t>
            </a:r>
          </a:p>
          <a:p>
            <a:r>
              <a:rPr lang="en-US" altLang="ko-KR" sz="1050" b="1" dirty="0" err="1">
                <a:solidFill>
                  <a:schemeClr val="accent1">
                    <a:lumMod val="75000"/>
                  </a:schemeClr>
                </a:solidFill>
              </a:rPr>
              <a:t>userVo</a:t>
            </a:r>
            <a:r>
              <a:rPr lang="en-US" altLang="ko-KR" sz="1050" b="1" dirty="0">
                <a:solidFill>
                  <a:schemeClr val="accent1">
                    <a:lumMod val="75000"/>
                  </a:schemeClr>
                </a:solidFill>
              </a:rPr>
              <a:t> {</a:t>
            </a:r>
          </a:p>
          <a:p>
            <a:r>
              <a:rPr lang="en-US" altLang="ko-KR" sz="1050" b="1" dirty="0">
                <a:solidFill>
                  <a:schemeClr val="accent1">
                    <a:lumMod val="75000"/>
                  </a:schemeClr>
                </a:solidFill>
              </a:rPr>
              <a:t>no = ?,</a:t>
            </a:r>
          </a:p>
          <a:p>
            <a:r>
              <a:rPr lang="en-US" altLang="ko-KR" sz="1050" b="1" dirty="0">
                <a:solidFill>
                  <a:schemeClr val="accent1">
                    <a:lumMod val="75000"/>
                  </a:schemeClr>
                </a:solidFill>
              </a:rPr>
              <a:t>name = ? }</a:t>
            </a:r>
            <a:endParaRPr lang="ko-KR" altLang="en-US" sz="105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A5B0B40-E1AE-45B3-813C-3BA21E87B175}"/>
              </a:ext>
            </a:extLst>
          </p:cNvPr>
          <p:cNvSpPr txBox="1"/>
          <p:nvPr/>
        </p:nvSpPr>
        <p:spPr>
          <a:xfrm>
            <a:off x="9942481" y="1488396"/>
            <a:ext cx="833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err="1">
                <a:solidFill>
                  <a:schemeClr val="accent6">
                    <a:lumMod val="75000"/>
                  </a:schemeClr>
                </a:solidFill>
              </a:rPr>
              <a:t>boardVo</a:t>
            </a:r>
            <a:endParaRPr lang="en-US" altLang="ko-KR" sz="1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41" name="그림 40">
            <a:extLst>
              <a:ext uri="{FF2B5EF4-FFF2-40B4-BE49-F238E27FC236}">
                <a16:creationId xmlns:a16="http://schemas.microsoft.com/office/drawing/2014/main" id="{C8A85019-EDBE-49BE-90D8-84C48C9696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119" y="4838842"/>
            <a:ext cx="3603574" cy="1851536"/>
          </a:xfrm>
          <a:prstGeom prst="rect">
            <a:avLst/>
          </a:prstGeom>
        </p:spPr>
      </p:pic>
      <p:sp>
        <p:nvSpPr>
          <p:cNvPr id="44" name="직사각형 43">
            <a:extLst>
              <a:ext uri="{FF2B5EF4-FFF2-40B4-BE49-F238E27FC236}">
                <a16:creationId xmlns:a16="http://schemas.microsoft.com/office/drawing/2014/main" id="{92670621-1B02-4197-BD7D-FFD08F14CD35}"/>
              </a:ext>
            </a:extLst>
          </p:cNvPr>
          <p:cNvSpPr/>
          <p:nvPr/>
        </p:nvSpPr>
        <p:spPr>
          <a:xfrm>
            <a:off x="577754" y="2879003"/>
            <a:ext cx="3042303" cy="14324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리다이렉트</a:t>
            </a:r>
            <a:r>
              <a:rPr lang="ko-KR" altLang="en-US" dirty="0"/>
              <a:t> 코드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37C6AD3-FF7C-4D2E-BB8D-A4C38CAA31AB}"/>
              </a:ext>
            </a:extLst>
          </p:cNvPr>
          <p:cNvSpPr txBox="1"/>
          <p:nvPr/>
        </p:nvSpPr>
        <p:spPr>
          <a:xfrm>
            <a:off x="226623" y="4064799"/>
            <a:ext cx="3978434" cy="58477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hlinkClick r:id="rId3"/>
              </a:rPr>
              <a:t>http://localhost:8088/mysite/board</a:t>
            </a:r>
            <a:r>
              <a:rPr lang="en-US" altLang="ko-KR" sz="1600" dirty="0"/>
              <a:t>?</a:t>
            </a:r>
          </a:p>
          <a:p>
            <a:r>
              <a:rPr lang="en-US" altLang="ko-KR" sz="1600" dirty="0"/>
              <a:t>action=list</a:t>
            </a:r>
            <a:endParaRPr lang="ko-KR" altLang="en-US" sz="1600" dirty="0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3BBD40F9-812F-4618-A431-6AC96D843CDD}"/>
              </a:ext>
            </a:extLst>
          </p:cNvPr>
          <p:cNvCxnSpPr>
            <a:cxnSpLocks/>
          </p:cNvCxnSpPr>
          <p:nvPr/>
        </p:nvCxnSpPr>
        <p:spPr>
          <a:xfrm flipH="1">
            <a:off x="3179036" y="3465550"/>
            <a:ext cx="3686265" cy="2494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2BF2705E-34AE-47C1-9EF1-C60751C42286}"/>
              </a:ext>
            </a:extLst>
          </p:cNvPr>
          <p:cNvSpPr txBox="1"/>
          <p:nvPr/>
        </p:nvSpPr>
        <p:spPr>
          <a:xfrm>
            <a:off x="7575043" y="4900910"/>
            <a:ext cx="13792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Request(</a:t>
            </a:r>
            <a:r>
              <a:rPr lang="ko-KR" altLang="en-US" sz="1400" dirty="0"/>
              <a:t>요청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876DFAA-9A43-46D0-9F6A-20D8CA48ABF5}"/>
              </a:ext>
            </a:extLst>
          </p:cNvPr>
          <p:cNvSpPr txBox="1"/>
          <p:nvPr/>
        </p:nvSpPr>
        <p:spPr>
          <a:xfrm>
            <a:off x="7571143" y="5156894"/>
            <a:ext cx="13792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Response(</a:t>
            </a:r>
            <a:r>
              <a:rPr lang="ko-KR" altLang="en-US" sz="1400" dirty="0"/>
              <a:t>응답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755298BC-D5C8-49B7-A3FE-BF5DE8EE4D85}"/>
              </a:ext>
            </a:extLst>
          </p:cNvPr>
          <p:cNvCxnSpPr>
            <a:cxnSpLocks/>
            <a:stCxn id="49" idx="1"/>
            <a:endCxn id="41" idx="3"/>
          </p:cNvCxnSpPr>
          <p:nvPr/>
        </p:nvCxnSpPr>
        <p:spPr>
          <a:xfrm flipH="1">
            <a:off x="3900693" y="5310783"/>
            <a:ext cx="3670450" cy="4538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1410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69E750F7-FB0E-4797-81E6-364B81DF68E6}"/>
              </a:ext>
            </a:extLst>
          </p:cNvPr>
          <p:cNvCxnSpPr>
            <a:cxnSpLocks/>
            <a:stCxn id="42" idx="3"/>
          </p:cNvCxnSpPr>
          <p:nvPr/>
        </p:nvCxnSpPr>
        <p:spPr>
          <a:xfrm>
            <a:off x="3619457" y="3536349"/>
            <a:ext cx="3963215" cy="19027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3EBA7057-FE9F-43B5-8E26-B9D24FBEDFB3}"/>
              </a:ext>
            </a:extLst>
          </p:cNvPr>
          <p:cNvCxnSpPr>
            <a:cxnSpLocks/>
          </p:cNvCxnSpPr>
          <p:nvPr/>
        </p:nvCxnSpPr>
        <p:spPr>
          <a:xfrm>
            <a:off x="4257503" y="1001264"/>
            <a:ext cx="2394757" cy="8022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6A4F613F-83B4-4C81-81B7-FFDAFAF29E50}"/>
              </a:ext>
            </a:extLst>
          </p:cNvPr>
          <p:cNvSpPr/>
          <p:nvPr/>
        </p:nvSpPr>
        <p:spPr>
          <a:xfrm>
            <a:off x="6675120" y="489188"/>
            <a:ext cx="5405120" cy="436729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840DDF1-2B23-47E2-A4B7-18497984038B}"/>
              </a:ext>
            </a:extLst>
          </p:cNvPr>
          <p:cNvSpPr/>
          <p:nvPr/>
        </p:nvSpPr>
        <p:spPr>
          <a:xfrm>
            <a:off x="6817360" y="710614"/>
            <a:ext cx="5120640" cy="393250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CCD07B-E6B7-4E40-AE56-189AF98CE9AD}"/>
              </a:ext>
            </a:extLst>
          </p:cNvPr>
          <p:cNvSpPr txBox="1"/>
          <p:nvPr/>
        </p:nvSpPr>
        <p:spPr>
          <a:xfrm>
            <a:off x="10891520" y="119856"/>
            <a:ext cx="294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Tomcat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98B805-EADA-4135-988D-EB16E5DE1CB3}"/>
              </a:ext>
            </a:extLst>
          </p:cNvPr>
          <p:cNvSpPr txBox="1"/>
          <p:nvPr/>
        </p:nvSpPr>
        <p:spPr>
          <a:xfrm>
            <a:off x="7777480" y="416282"/>
            <a:ext cx="294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mysite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831FE2-BB81-49AC-AC28-C648F5DC3DDE}"/>
              </a:ext>
            </a:extLst>
          </p:cNvPr>
          <p:cNvSpPr txBox="1"/>
          <p:nvPr/>
        </p:nvSpPr>
        <p:spPr>
          <a:xfrm>
            <a:off x="233680" y="0"/>
            <a:ext cx="1686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delete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A0A6596B-D911-4673-A4EE-6F8AC67FD9B7}"/>
              </a:ext>
            </a:extLst>
          </p:cNvPr>
          <p:cNvSpPr/>
          <p:nvPr/>
        </p:nvSpPr>
        <p:spPr>
          <a:xfrm>
            <a:off x="8519160" y="1108779"/>
            <a:ext cx="1676400" cy="233172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Delete</a:t>
            </a:r>
            <a:r>
              <a:rPr lang="ko-KR" altLang="en-US" dirty="0" err="1"/>
              <a:t>일때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en-US" altLang="ko-KR" sz="1400" dirty="0"/>
              <a:t>*Dao </a:t>
            </a:r>
            <a:r>
              <a:rPr lang="ko-KR" altLang="en-US" sz="1400" dirty="0" err="1"/>
              <a:t>메소드로삭제</a:t>
            </a:r>
            <a:endParaRPr lang="en-US" altLang="ko-KR" sz="1400" dirty="0"/>
          </a:p>
          <a:p>
            <a:pPr algn="ctr"/>
            <a:endParaRPr lang="en-US" altLang="ko-KR" sz="1400" dirty="0"/>
          </a:p>
          <a:p>
            <a:pPr algn="ctr"/>
            <a:r>
              <a:rPr lang="en-US" altLang="ko-KR" sz="1400" dirty="0"/>
              <a:t>*</a:t>
            </a:r>
            <a:r>
              <a:rPr lang="ko-KR" altLang="en-US" sz="1400" dirty="0" err="1"/>
              <a:t>리다이렉트</a:t>
            </a:r>
            <a:endParaRPr lang="en-US" altLang="ko-KR" sz="1400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C623603B-7677-4051-BFAD-F8F22C66E67D}"/>
              </a:ext>
            </a:extLst>
          </p:cNvPr>
          <p:cNvSpPr/>
          <p:nvPr/>
        </p:nvSpPr>
        <p:spPr>
          <a:xfrm>
            <a:off x="10347960" y="1172280"/>
            <a:ext cx="1534160" cy="114450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err="1"/>
              <a:t>boardDelete</a:t>
            </a:r>
            <a:r>
              <a:rPr lang="en-US" altLang="ko-KR" sz="1600" dirty="0"/>
              <a:t>()</a:t>
            </a:r>
            <a:endParaRPr lang="ko-KR" altLang="en-US" sz="1600" dirty="0"/>
          </a:p>
        </p:txBody>
      </p:sp>
      <p:sp>
        <p:nvSpPr>
          <p:cNvPr id="11" name="화살표: 왼쪽/오른쪽 10">
            <a:extLst>
              <a:ext uri="{FF2B5EF4-FFF2-40B4-BE49-F238E27FC236}">
                <a16:creationId xmlns:a16="http://schemas.microsoft.com/office/drawing/2014/main" id="{BE6CBFF3-7769-4D39-85E1-5FF08913086F}"/>
              </a:ext>
            </a:extLst>
          </p:cNvPr>
          <p:cNvSpPr/>
          <p:nvPr/>
        </p:nvSpPr>
        <p:spPr>
          <a:xfrm>
            <a:off x="10142220" y="1671025"/>
            <a:ext cx="284480" cy="203200"/>
          </a:xfrm>
          <a:prstGeom prst="left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07BB493-26D0-4FAB-BC9A-14DB3A518E6E}"/>
              </a:ext>
            </a:extLst>
          </p:cNvPr>
          <p:cNvSpPr txBox="1"/>
          <p:nvPr/>
        </p:nvSpPr>
        <p:spPr>
          <a:xfrm>
            <a:off x="10546080" y="970280"/>
            <a:ext cx="1005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err="1"/>
              <a:t>BoardDao</a:t>
            </a:r>
            <a:endParaRPr lang="ko-KR" altLang="en-US" sz="12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BDE5CD0-E8B4-4B19-8291-019CD35D2C94}"/>
              </a:ext>
            </a:extLst>
          </p:cNvPr>
          <p:cNvSpPr txBox="1"/>
          <p:nvPr/>
        </p:nvSpPr>
        <p:spPr>
          <a:xfrm>
            <a:off x="8867140" y="693281"/>
            <a:ext cx="1198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Controller (servlet)</a:t>
            </a:r>
            <a:r>
              <a:rPr lang="ko-KR" altLang="en-US" sz="1200" b="1" dirty="0"/>
              <a:t>객체</a:t>
            </a:r>
          </a:p>
        </p:txBody>
      </p:sp>
      <p:sp>
        <p:nvSpPr>
          <p:cNvPr id="14" name="원통형 13">
            <a:extLst>
              <a:ext uri="{FF2B5EF4-FFF2-40B4-BE49-F238E27FC236}">
                <a16:creationId xmlns:a16="http://schemas.microsoft.com/office/drawing/2014/main" id="{B923C06A-2C80-4929-BBCD-0D55236682A7}"/>
              </a:ext>
            </a:extLst>
          </p:cNvPr>
          <p:cNvSpPr/>
          <p:nvPr/>
        </p:nvSpPr>
        <p:spPr>
          <a:xfrm>
            <a:off x="10546080" y="5168007"/>
            <a:ext cx="1249680" cy="1439426"/>
          </a:xfrm>
          <a:prstGeom prst="can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DB</a:t>
            </a:r>
            <a:endParaRPr lang="ko-KR" altLang="en-US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C2AAF95C-8E34-4B78-8F57-709EF74D1941}"/>
              </a:ext>
            </a:extLst>
          </p:cNvPr>
          <p:cNvCxnSpPr>
            <a:cxnSpLocks/>
          </p:cNvCxnSpPr>
          <p:nvPr/>
        </p:nvCxnSpPr>
        <p:spPr>
          <a:xfrm>
            <a:off x="11049000" y="2169160"/>
            <a:ext cx="0" cy="31842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7DC6DACD-DB2A-4D52-80CA-CE87A3DEA897}"/>
              </a:ext>
            </a:extLst>
          </p:cNvPr>
          <p:cNvCxnSpPr>
            <a:cxnSpLocks/>
          </p:cNvCxnSpPr>
          <p:nvPr/>
        </p:nvCxnSpPr>
        <p:spPr>
          <a:xfrm flipV="1">
            <a:off x="11318240" y="2169160"/>
            <a:ext cx="0" cy="31842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2BCE8F71-A47B-4751-8E06-A99BB3F03AF6}"/>
              </a:ext>
            </a:extLst>
          </p:cNvPr>
          <p:cNvSpPr/>
          <p:nvPr/>
        </p:nvSpPr>
        <p:spPr>
          <a:xfrm>
            <a:off x="4821382" y="167423"/>
            <a:ext cx="1430020" cy="129937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Request header</a:t>
            </a:r>
          </a:p>
          <a:p>
            <a:pPr algn="ctr"/>
            <a:r>
              <a:rPr lang="ko-KR" altLang="en-US" sz="1200" dirty="0"/>
              <a:t>파라미터</a:t>
            </a:r>
            <a:r>
              <a:rPr lang="en-US" altLang="ko-KR" sz="1200" dirty="0"/>
              <a:t>:</a:t>
            </a:r>
          </a:p>
          <a:p>
            <a:pPr algn="ctr"/>
            <a:r>
              <a:rPr lang="en-US" altLang="ko-KR" sz="1200" dirty="0"/>
              <a:t>Action=delete</a:t>
            </a:r>
          </a:p>
          <a:p>
            <a:pPr algn="ctr"/>
            <a:r>
              <a:rPr lang="en-US" altLang="ko-KR" sz="1200" dirty="0"/>
              <a:t>no=?</a:t>
            </a:r>
          </a:p>
          <a:p>
            <a:pPr algn="ctr"/>
            <a:endParaRPr lang="en-US" altLang="ko-KR" sz="1200" dirty="0"/>
          </a:p>
          <a:p>
            <a:pPr algn="ctr"/>
            <a:r>
              <a:rPr lang="en-US" altLang="ko-KR" sz="1200" dirty="0"/>
              <a:t>Request body</a:t>
            </a:r>
            <a:endParaRPr lang="ko-KR" altLang="en-US" sz="1200" dirty="0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883F8F36-2DCC-47CD-91C4-4C7928AD75B2}"/>
              </a:ext>
            </a:extLst>
          </p:cNvPr>
          <p:cNvSpPr/>
          <p:nvPr/>
        </p:nvSpPr>
        <p:spPr>
          <a:xfrm>
            <a:off x="4823919" y="3939445"/>
            <a:ext cx="1959079" cy="128636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altLang="ko-KR" sz="1400" b="1" dirty="0">
                <a:solidFill>
                  <a:schemeClr val="tx1"/>
                </a:solidFill>
                <a:latin typeface="+mn-ea"/>
                <a:ea typeface="+mn-ea"/>
              </a:rPr>
              <a:t>Response</a:t>
            </a:r>
            <a:r>
              <a:rPr lang="en-US" altLang="ko-KR" sz="1400" b="1" dirty="0">
                <a:solidFill>
                  <a:srgbClr val="222222"/>
                </a:solidFill>
                <a:latin typeface="+mn-ea"/>
                <a:ea typeface="+mn-ea"/>
              </a:rPr>
              <a:t> header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+mn-ea"/>
                <a:ea typeface="+mn-ea"/>
              </a:rPr>
              <a:t>Response body</a:t>
            </a:r>
            <a:br>
              <a:rPr lang="en-US" altLang="ko-KR" sz="1400" b="1" dirty="0">
                <a:solidFill>
                  <a:schemeClr val="tx1"/>
                </a:solidFill>
                <a:latin typeface="+mn-ea"/>
                <a:ea typeface="+mn-ea"/>
              </a:rPr>
            </a:br>
            <a:r>
              <a:rPr lang="en-US" altLang="ko-KR" sz="1400" b="1" dirty="0">
                <a:solidFill>
                  <a:schemeClr val="tx1"/>
                </a:solidFill>
                <a:latin typeface="+mn-ea"/>
                <a:ea typeface="+mn-ea"/>
              </a:rPr>
              <a:t>*</a:t>
            </a:r>
            <a:r>
              <a:rPr lang="ko-KR" altLang="en-US" sz="1400" b="1" dirty="0" err="1">
                <a:solidFill>
                  <a:schemeClr val="tx1"/>
                </a:solidFill>
                <a:latin typeface="+mn-ea"/>
                <a:ea typeface="+mn-ea"/>
              </a:rPr>
              <a:t>리다이렉트</a:t>
            </a:r>
            <a:endParaRPr lang="en-US" altLang="ko-KR" sz="1400" b="1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ctr"/>
            <a:endParaRPr lang="ko-KR" altLang="en-US" dirty="0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E625A317-E6F3-4ABA-ACD4-DAB2024C301F}"/>
              </a:ext>
            </a:extLst>
          </p:cNvPr>
          <p:cNvSpPr/>
          <p:nvPr/>
        </p:nvSpPr>
        <p:spPr>
          <a:xfrm>
            <a:off x="6761480" y="3147561"/>
            <a:ext cx="1768301" cy="105449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Response</a:t>
            </a:r>
          </a:p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*</a:t>
            </a:r>
            <a:r>
              <a:rPr lang="ko-KR" altLang="en-US" sz="1400" b="1" dirty="0" err="1">
                <a:solidFill>
                  <a:schemeClr val="tx1"/>
                </a:solidFill>
              </a:rPr>
              <a:t>리다이렉트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398D192-6B1E-449B-A644-AE5933559482}"/>
              </a:ext>
            </a:extLst>
          </p:cNvPr>
          <p:cNvSpPr txBox="1"/>
          <p:nvPr/>
        </p:nvSpPr>
        <p:spPr>
          <a:xfrm>
            <a:off x="5161415" y="-74439"/>
            <a:ext cx="13792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Request(</a:t>
            </a:r>
            <a:r>
              <a:rPr lang="ko-KR" altLang="en-US" sz="1400" dirty="0"/>
              <a:t>요청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EAE0FDB-DE32-4381-B905-7553FE9E4209}"/>
              </a:ext>
            </a:extLst>
          </p:cNvPr>
          <p:cNvSpPr txBox="1"/>
          <p:nvPr/>
        </p:nvSpPr>
        <p:spPr>
          <a:xfrm>
            <a:off x="5265234" y="3646437"/>
            <a:ext cx="13792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Response(</a:t>
            </a:r>
            <a:r>
              <a:rPr lang="ko-KR" altLang="en-US" sz="1400" dirty="0"/>
              <a:t>응답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784F678-F190-467F-B5B7-43A38612CD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298" y="970280"/>
            <a:ext cx="3958205" cy="1798557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E3D34915-98CD-4B1B-B6D5-44BBAC0E6BFD}"/>
              </a:ext>
            </a:extLst>
          </p:cNvPr>
          <p:cNvSpPr txBox="1"/>
          <p:nvPr/>
        </p:nvSpPr>
        <p:spPr>
          <a:xfrm>
            <a:off x="233680" y="335112"/>
            <a:ext cx="4284970" cy="61555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hlinkClick r:id="rId3"/>
              </a:rPr>
              <a:t>http://localhost:8088/</a:t>
            </a:r>
            <a:r>
              <a:rPr lang="en-US" altLang="ko-KR" dirty="0">
                <a:hlinkClick r:id="rId3"/>
              </a:rPr>
              <a:t>mysite</a:t>
            </a:r>
            <a:r>
              <a:rPr lang="en-US" altLang="ko-KR" sz="1600" dirty="0">
                <a:hlinkClick r:id="rId3"/>
              </a:rPr>
              <a:t>/board</a:t>
            </a:r>
            <a:r>
              <a:rPr lang="en-US" altLang="ko-KR" sz="1600" dirty="0"/>
              <a:t>?</a:t>
            </a:r>
          </a:p>
          <a:p>
            <a:r>
              <a:rPr lang="en-US" altLang="ko-KR" sz="1600" dirty="0"/>
              <a:t>action=</a:t>
            </a:r>
            <a:r>
              <a:rPr lang="en-US" altLang="ko-KR" sz="1600" dirty="0" err="1"/>
              <a:t>delete&amp;no</a:t>
            </a:r>
            <a:r>
              <a:rPr lang="en-US" altLang="ko-KR" sz="1600" dirty="0"/>
              <a:t>=?</a:t>
            </a:r>
            <a:endParaRPr lang="ko-KR" altLang="en-US" sz="1600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9354D4D4-958A-46E6-B0EA-0C3C213D37C2}"/>
              </a:ext>
            </a:extLst>
          </p:cNvPr>
          <p:cNvCxnSpPr/>
          <p:nvPr/>
        </p:nvCxnSpPr>
        <p:spPr>
          <a:xfrm flipH="1" flipV="1">
            <a:off x="3700329" y="835073"/>
            <a:ext cx="324740" cy="12501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700967F2-348F-434C-8676-21CB639185AE}"/>
              </a:ext>
            </a:extLst>
          </p:cNvPr>
          <p:cNvSpPr/>
          <p:nvPr/>
        </p:nvSpPr>
        <p:spPr>
          <a:xfrm>
            <a:off x="6810636" y="762738"/>
            <a:ext cx="1645438" cy="194375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600" b="1" dirty="0"/>
          </a:p>
          <a:p>
            <a:pPr algn="ctr"/>
            <a:endParaRPr lang="en-US" altLang="ko-KR" sz="1600" b="1" dirty="0"/>
          </a:p>
          <a:p>
            <a:pPr algn="ctr"/>
            <a:endParaRPr lang="en-US" altLang="ko-KR" sz="1600" b="1" dirty="0"/>
          </a:p>
          <a:p>
            <a:pPr algn="ctr"/>
            <a:r>
              <a:rPr lang="en-US" altLang="ko-KR" sz="1600" b="1" dirty="0"/>
              <a:t>Request</a:t>
            </a:r>
          </a:p>
          <a:p>
            <a:pPr algn="ctr"/>
            <a:r>
              <a:rPr lang="en-US" altLang="ko-KR" sz="1600" dirty="0"/>
              <a:t>*</a:t>
            </a:r>
            <a:r>
              <a:rPr lang="ko-KR" altLang="en-US" sz="1400" dirty="0"/>
              <a:t>파라미터</a:t>
            </a:r>
            <a:r>
              <a:rPr lang="en-US" altLang="ko-KR" sz="1600" dirty="0"/>
              <a:t>:</a:t>
            </a:r>
          </a:p>
          <a:p>
            <a:pPr algn="ctr"/>
            <a:r>
              <a:rPr lang="en-US" altLang="ko-KR" sz="1200" dirty="0"/>
              <a:t>action=delete</a:t>
            </a:r>
          </a:p>
          <a:p>
            <a:pPr algn="ctr"/>
            <a:r>
              <a:rPr lang="en-US" altLang="ko-KR" sz="1200" dirty="0"/>
              <a:t>no=?</a:t>
            </a:r>
          </a:p>
          <a:p>
            <a:pPr algn="ctr"/>
            <a:endParaRPr lang="en-US" altLang="ko-KR" sz="1200" dirty="0"/>
          </a:p>
          <a:p>
            <a:pPr algn="ctr"/>
            <a:endParaRPr lang="en-US" altLang="ko-KR" sz="1200" dirty="0"/>
          </a:p>
          <a:p>
            <a:pPr algn="ctr"/>
            <a:r>
              <a:rPr lang="en-US" altLang="ko-KR" sz="1200" dirty="0"/>
              <a:t>*</a:t>
            </a:r>
            <a:r>
              <a:rPr lang="ko-KR" altLang="en-US" sz="1200" dirty="0" err="1"/>
              <a:t>어트리뷰트</a:t>
            </a:r>
            <a:endParaRPr lang="en-US" altLang="ko-KR" sz="1200" dirty="0"/>
          </a:p>
          <a:p>
            <a:pPr algn="ctr"/>
            <a:endParaRPr lang="en-US" altLang="ko-KR" sz="1200" dirty="0"/>
          </a:p>
          <a:p>
            <a:pPr algn="ctr"/>
            <a:endParaRPr lang="en-US" altLang="ko-KR" sz="1200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01B61E8-A203-488C-A9F3-72C7078F4582}"/>
              </a:ext>
            </a:extLst>
          </p:cNvPr>
          <p:cNvSpPr txBox="1"/>
          <p:nvPr/>
        </p:nvSpPr>
        <p:spPr>
          <a:xfrm>
            <a:off x="9976081" y="1318707"/>
            <a:ext cx="7437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no=?</a:t>
            </a:r>
            <a:endParaRPr lang="ko-KR" altLang="en-US" sz="1400" b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92867A9-2BF6-40CF-8089-81F51C7FB452}"/>
              </a:ext>
            </a:extLst>
          </p:cNvPr>
          <p:cNvSpPr txBox="1"/>
          <p:nvPr/>
        </p:nvSpPr>
        <p:spPr>
          <a:xfrm>
            <a:off x="7487920" y="5123333"/>
            <a:ext cx="13792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Request(</a:t>
            </a:r>
            <a:r>
              <a:rPr lang="ko-KR" altLang="en-US" sz="1400" dirty="0"/>
              <a:t>요청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6D51437-D0CF-48DE-9ABA-AB5D45275B82}"/>
              </a:ext>
            </a:extLst>
          </p:cNvPr>
          <p:cNvSpPr txBox="1"/>
          <p:nvPr/>
        </p:nvSpPr>
        <p:spPr>
          <a:xfrm>
            <a:off x="7487920" y="5453046"/>
            <a:ext cx="13792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Response(</a:t>
            </a:r>
            <a:r>
              <a:rPr lang="ko-KR" altLang="en-US" sz="1400" dirty="0"/>
              <a:t>응답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E8A6765D-C987-42E3-8E5D-EFCB65385256}"/>
              </a:ext>
            </a:extLst>
          </p:cNvPr>
          <p:cNvSpPr/>
          <p:nvPr/>
        </p:nvSpPr>
        <p:spPr>
          <a:xfrm>
            <a:off x="577154" y="2820113"/>
            <a:ext cx="3042303" cy="14324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리다이렉트</a:t>
            </a:r>
            <a:r>
              <a:rPr lang="ko-KR" altLang="en-US" dirty="0"/>
              <a:t> 코드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E68F72C-E789-40C1-B648-4019B8B3804F}"/>
              </a:ext>
            </a:extLst>
          </p:cNvPr>
          <p:cNvSpPr txBox="1"/>
          <p:nvPr/>
        </p:nvSpPr>
        <p:spPr>
          <a:xfrm>
            <a:off x="272889" y="3944807"/>
            <a:ext cx="3978434" cy="58477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hlinkClick r:id="rId3"/>
              </a:rPr>
              <a:t>http://localhost:8088/mysite/board</a:t>
            </a:r>
            <a:r>
              <a:rPr lang="en-US" altLang="ko-KR" sz="1600" dirty="0"/>
              <a:t>?</a:t>
            </a:r>
          </a:p>
          <a:p>
            <a:r>
              <a:rPr lang="en-US" altLang="ko-KR" sz="1600" dirty="0"/>
              <a:t>action=list</a:t>
            </a:r>
            <a:endParaRPr lang="ko-KR" altLang="en-US" sz="1600" dirty="0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82BAF779-08BF-40A8-AE71-4DFD27EE12F5}"/>
              </a:ext>
            </a:extLst>
          </p:cNvPr>
          <p:cNvCxnSpPr>
            <a:cxnSpLocks/>
          </p:cNvCxnSpPr>
          <p:nvPr/>
        </p:nvCxnSpPr>
        <p:spPr>
          <a:xfrm flipH="1">
            <a:off x="4107598" y="5472275"/>
            <a:ext cx="3468886" cy="3421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9" name="그림 48">
            <a:extLst>
              <a:ext uri="{FF2B5EF4-FFF2-40B4-BE49-F238E27FC236}">
                <a16:creationId xmlns:a16="http://schemas.microsoft.com/office/drawing/2014/main" id="{A6CDFE27-C8E6-4F3C-A94E-2336C9E099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327" y="4850646"/>
            <a:ext cx="3888593" cy="1713166"/>
          </a:xfrm>
          <a:prstGeom prst="rect">
            <a:avLst/>
          </a:prstGeom>
        </p:spPr>
      </p:pic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36AD5595-16FC-47CF-B9A9-51678D00BCCA}"/>
              </a:ext>
            </a:extLst>
          </p:cNvPr>
          <p:cNvCxnSpPr>
            <a:cxnSpLocks/>
          </p:cNvCxnSpPr>
          <p:nvPr/>
        </p:nvCxnSpPr>
        <p:spPr>
          <a:xfrm flipH="1">
            <a:off x="3375589" y="3290131"/>
            <a:ext cx="3473362" cy="246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3099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B460F88D-FA28-40D2-8E57-D8A81BB43915}"/>
              </a:ext>
            </a:extLst>
          </p:cNvPr>
          <p:cNvCxnSpPr>
            <a:cxnSpLocks/>
          </p:cNvCxnSpPr>
          <p:nvPr/>
        </p:nvCxnSpPr>
        <p:spPr>
          <a:xfrm>
            <a:off x="3983731" y="1288207"/>
            <a:ext cx="2681229" cy="3077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6A4F613F-83B4-4C81-81B7-FFDAFAF29E50}"/>
              </a:ext>
            </a:extLst>
          </p:cNvPr>
          <p:cNvSpPr/>
          <p:nvPr/>
        </p:nvSpPr>
        <p:spPr>
          <a:xfrm>
            <a:off x="6675120" y="489188"/>
            <a:ext cx="5405120" cy="436729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840DDF1-2B23-47E2-A4B7-18497984038B}"/>
              </a:ext>
            </a:extLst>
          </p:cNvPr>
          <p:cNvSpPr/>
          <p:nvPr/>
        </p:nvSpPr>
        <p:spPr>
          <a:xfrm>
            <a:off x="6817360" y="710614"/>
            <a:ext cx="5120640" cy="401814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CCD07B-E6B7-4E40-AE56-189AF98CE9AD}"/>
              </a:ext>
            </a:extLst>
          </p:cNvPr>
          <p:cNvSpPr txBox="1"/>
          <p:nvPr/>
        </p:nvSpPr>
        <p:spPr>
          <a:xfrm>
            <a:off x="10891520" y="119856"/>
            <a:ext cx="294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Tomcat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98B805-EADA-4135-988D-EB16E5DE1CB3}"/>
              </a:ext>
            </a:extLst>
          </p:cNvPr>
          <p:cNvSpPr txBox="1"/>
          <p:nvPr/>
        </p:nvSpPr>
        <p:spPr>
          <a:xfrm>
            <a:off x="7777480" y="416282"/>
            <a:ext cx="294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mysite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831FE2-BB81-49AC-AC28-C648F5DC3DDE}"/>
              </a:ext>
            </a:extLst>
          </p:cNvPr>
          <p:cNvSpPr txBox="1"/>
          <p:nvPr/>
        </p:nvSpPr>
        <p:spPr>
          <a:xfrm>
            <a:off x="233680" y="0"/>
            <a:ext cx="1686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/>
              <a:t>modifyForm</a:t>
            </a:r>
            <a:endParaRPr lang="en-US" altLang="ko-KR" b="1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A0A6596B-D911-4673-A4EE-6F8AC67FD9B7}"/>
              </a:ext>
            </a:extLst>
          </p:cNvPr>
          <p:cNvSpPr/>
          <p:nvPr/>
        </p:nvSpPr>
        <p:spPr>
          <a:xfrm>
            <a:off x="8519160" y="1108779"/>
            <a:ext cx="1676400" cy="233172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mForm</a:t>
            </a:r>
            <a:r>
              <a:rPr lang="ko-KR" altLang="en-US" dirty="0" err="1"/>
              <a:t>일때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en-US" altLang="ko-KR" sz="1400" dirty="0"/>
              <a:t>*</a:t>
            </a:r>
            <a:r>
              <a:rPr lang="ko-KR" altLang="en-US" sz="1400" dirty="0" err="1"/>
              <a:t>정보가져오고</a:t>
            </a:r>
            <a:endParaRPr lang="en-US" altLang="ko-KR" sz="1400" dirty="0"/>
          </a:p>
          <a:p>
            <a:pPr algn="ctr"/>
            <a:r>
              <a:rPr lang="en-US" altLang="ko-KR" sz="1200" dirty="0" err="1">
                <a:solidFill>
                  <a:srgbClr val="000000"/>
                </a:solidFill>
                <a:latin typeface="+mj-lt"/>
                <a:ea typeface="D2Coding" panose="020B0609020101020101" pitchFamily="49" charset="-127"/>
              </a:rPr>
              <a:t>BoardVo</a:t>
            </a:r>
            <a:r>
              <a:rPr lang="en-US" altLang="ko-KR" sz="1200" dirty="0">
                <a:solidFill>
                  <a:srgbClr val="000000"/>
                </a:solidFill>
                <a:latin typeface="+mj-lt"/>
                <a:ea typeface="D2Coding" panose="020B0609020101020101" pitchFamily="49" charset="-127"/>
              </a:rPr>
              <a:t> </a:t>
            </a:r>
            <a:r>
              <a:rPr lang="en-US" altLang="ko-KR" sz="1200" dirty="0" err="1">
                <a:solidFill>
                  <a:srgbClr val="6A3E3E"/>
                </a:solidFill>
                <a:latin typeface="+mj-lt"/>
                <a:ea typeface="D2Coding" panose="020B0609020101020101" pitchFamily="49" charset="-127"/>
              </a:rPr>
              <a:t>boardVo</a:t>
            </a:r>
            <a:endParaRPr lang="en-US" altLang="ko-KR" sz="1200" dirty="0">
              <a:solidFill>
                <a:srgbClr val="6A3E3E"/>
              </a:solidFill>
              <a:latin typeface="+mj-lt"/>
              <a:ea typeface="D2Coding" panose="020B0609020101020101" pitchFamily="49" charset="-127"/>
            </a:endParaRPr>
          </a:p>
          <a:p>
            <a:pPr algn="ctr"/>
            <a:endParaRPr lang="en-US" altLang="ko-KR" sz="1200" dirty="0">
              <a:solidFill>
                <a:srgbClr val="6A3E3E"/>
              </a:solidFill>
              <a:latin typeface="+mj-lt"/>
              <a:ea typeface="D2Coding" panose="020B0609020101020101" pitchFamily="49" charset="-127"/>
            </a:endParaRPr>
          </a:p>
          <a:p>
            <a:pPr algn="ctr"/>
            <a:r>
              <a:rPr lang="en-US" altLang="ko-KR" sz="1100" dirty="0">
                <a:latin typeface="+mj-lt"/>
              </a:rPr>
              <a:t>*</a:t>
            </a:r>
            <a:r>
              <a:rPr lang="ko-KR" altLang="en-US" sz="1100" dirty="0" err="1">
                <a:latin typeface="+mj-lt"/>
              </a:rPr>
              <a:t>어트리뷰트에</a:t>
            </a:r>
            <a:r>
              <a:rPr lang="ko-KR" altLang="en-US" sz="1100" dirty="0">
                <a:latin typeface="+mj-lt"/>
              </a:rPr>
              <a:t> 저장</a:t>
            </a:r>
            <a:endParaRPr lang="en-US" altLang="ko-KR" sz="1100" dirty="0">
              <a:latin typeface="+mj-lt"/>
            </a:endParaRPr>
          </a:p>
          <a:p>
            <a:pPr algn="ctr"/>
            <a:r>
              <a:rPr lang="en-US" altLang="ko-KR" sz="120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setAttribute</a:t>
            </a:r>
            <a:endParaRPr lang="en-US" altLang="ko-KR" sz="1200" dirty="0">
              <a:solidFill>
                <a:srgbClr val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lang="en-US" altLang="ko-KR" sz="12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>
                <a:solidFill>
                  <a:srgbClr val="2A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"read"</a:t>
            </a:r>
            <a:r>
              <a:rPr lang="en-US" altLang="ko-KR" sz="12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1200" dirty="0" err="1">
                <a:solidFill>
                  <a:srgbClr val="6A3E3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boardVo</a:t>
            </a:r>
            <a:r>
              <a:rPr lang="en-US" altLang="ko-KR" sz="12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  <a:endParaRPr lang="en-US" altLang="ko-KR" sz="1200" dirty="0">
              <a:latin typeface="+mj-lt"/>
            </a:endParaRPr>
          </a:p>
          <a:p>
            <a:pPr algn="ctr"/>
            <a:endParaRPr lang="ko-KR" altLang="en-US" sz="1200" dirty="0">
              <a:latin typeface="+mj-lt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C623603B-7677-4051-BFAD-F8F22C66E67D}"/>
              </a:ext>
            </a:extLst>
          </p:cNvPr>
          <p:cNvSpPr/>
          <p:nvPr/>
        </p:nvSpPr>
        <p:spPr>
          <a:xfrm>
            <a:off x="10347960" y="1172280"/>
            <a:ext cx="1534160" cy="114450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err="1"/>
              <a:t>getRead</a:t>
            </a:r>
            <a:r>
              <a:rPr lang="en-US" altLang="ko-KR" sz="1600" dirty="0"/>
              <a:t>()</a:t>
            </a:r>
            <a:endParaRPr lang="ko-KR" altLang="en-US" sz="1600" dirty="0"/>
          </a:p>
        </p:txBody>
      </p:sp>
      <p:sp>
        <p:nvSpPr>
          <p:cNvPr id="11" name="화살표: 왼쪽/오른쪽 10">
            <a:extLst>
              <a:ext uri="{FF2B5EF4-FFF2-40B4-BE49-F238E27FC236}">
                <a16:creationId xmlns:a16="http://schemas.microsoft.com/office/drawing/2014/main" id="{BE6CBFF3-7769-4D39-85E1-5FF08913086F}"/>
              </a:ext>
            </a:extLst>
          </p:cNvPr>
          <p:cNvSpPr/>
          <p:nvPr/>
        </p:nvSpPr>
        <p:spPr>
          <a:xfrm>
            <a:off x="10142220" y="1671025"/>
            <a:ext cx="284480" cy="203200"/>
          </a:xfrm>
          <a:prstGeom prst="left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07BB493-26D0-4FAB-BC9A-14DB3A518E6E}"/>
              </a:ext>
            </a:extLst>
          </p:cNvPr>
          <p:cNvSpPr txBox="1"/>
          <p:nvPr/>
        </p:nvSpPr>
        <p:spPr>
          <a:xfrm>
            <a:off x="10546080" y="970280"/>
            <a:ext cx="1005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err="1"/>
              <a:t>BoardDao</a:t>
            </a:r>
            <a:endParaRPr lang="ko-KR" altLang="en-US" sz="12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BDE5CD0-E8B4-4B19-8291-019CD35D2C94}"/>
              </a:ext>
            </a:extLst>
          </p:cNvPr>
          <p:cNvSpPr txBox="1"/>
          <p:nvPr/>
        </p:nvSpPr>
        <p:spPr>
          <a:xfrm>
            <a:off x="8867140" y="693281"/>
            <a:ext cx="1198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Controller (servlet)</a:t>
            </a:r>
            <a:r>
              <a:rPr lang="ko-KR" altLang="en-US" sz="1200" b="1" dirty="0"/>
              <a:t>객체</a:t>
            </a:r>
          </a:p>
        </p:txBody>
      </p:sp>
      <p:sp>
        <p:nvSpPr>
          <p:cNvPr id="14" name="원통형 13">
            <a:extLst>
              <a:ext uri="{FF2B5EF4-FFF2-40B4-BE49-F238E27FC236}">
                <a16:creationId xmlns:a16="http://schemas.microsoft.com/office/drawing/2014/main" id="{B923C06A-2C80-4929-BBCD-0D55236682A7}"/>
              </a:ext>
            </a:extLst>
          </p:cNvPr>
          <p:cNvSpPr/>
          <p:nvPr/>
        </p:nvSpPr>
        <p:spPr>
          <a:xfrm>
            <a:off x="10546080" y="5168007"/>
            <a:ext cx="1249680" cy="1439426"/>
          </a:xfrm>
          <a:prstGeom prst="can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DB</a:t>
            </a:r>
            <a:endParaRPr lang="ko-KR" altLang="en-US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C2AAF95C-8E34-4B78-8F57-709EF74D1941}"/>
              </a:ext>
            </a:extLst>
          </p:cNvPr>
          <p:cNvCxnSpPr>
            <a:cxnSpLocks/>
          </p:cNvCxnSpPr>
          <p:nvPr/>
        </p:nvCxnSpPr>
        <p:spPr>
          <a:xfrm>
            <a:off x="11049000" y="2169160"/>
            <a:ext cx="0" cy="31842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7DC6DACD-DB2A-4D52-80CA-CE87A3DEA897}"/>
              </a:ext>
            </a:extLst>
          </p:cNvPr>
          <p:cNvCxnSpPr>
            <a:cxnSpLocks/>
          </p:cNvCxnSpPr>
          <p:nvPr/>
        </p:nvCxnSpPr>
        <p:spPr>
          <a:xfrm flipV="1">
            <a:off x="11318240" y="2169160"/>
            <a:ext cx="0" cy="31842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358871FD-08DC-408B-8BC3-48C53F17E49F}"/>
              </a:ext>
            </a:extLst>
          </p:cNvPr>
          <p:cNvSpPr/>
          <p:nvPr/>
        </p:nvSpPr>
        <p:spPr>
          <a:xfrm>
            <a:off x="6952442" y="771866"/>
            <a:ext cx="1645438" cy="154970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600" b="1" dirty="0"/>
          </a:p>
          <a:p>
            <a:pPr algn="ctr"/>
            <a:endParaRPr lang="en-US" altLang="ko-KR" sz="1600" b="1" dirty="0"/>
          </a:p>
          <a:p>
            <a:pPr algn="ctr"/>
            <a:endParaRPr lang="en-US" altLang="ko-KR" sz="1600" b="1" dirty="0"/>
          </a:p>
          <a:p>
            <a:pPr algn="ctr"/>
            <a:r>
              <a:rPr lang="en-US" altLang="ko-KR" sz="1600" b="1" dirty="0"/>
              <a:t>Request</a:t>
            </a:r>
          </a:p>
          <a:p>
            <a:pPr algn="ctr"/>
            <a:r>
              <a:rPr lang="en-US" altLang="ko-KR" sz="1600" dirty="0"/>
              <a:t>*</a:t>
            </a:r>
            <a:r>
              <a:rPr lang="ko-KR" altLang="en-US" sz="1400" dirty="0"/>
              <a:t>파라미터</a:t>
            </a:r>
            <a:r>
              <a:rPr lang="en-US" altLang="ko-KR" sz="1600" dirty="0"/>
              <a:t>:</a:t>
            </a:r>
          </a:p>
          <a:p>
            <a:pPr algn="ctr"/>
            <a:r>
              <a:rPr lang="en-US" altLang="ko-KR" sz="1200" dirty="0"/>
              <a:t>Action=</a:t>
            </a:r>
            <a:r>
              <a:rPr lang="en-US" altLang="ko-KR" sz="1200" dirty="0" err="1"/>
              <a:t>mForm</a:t>
            </a:r>
            <a:endParaRPr lang="en-US" altLang="ko-KR" sz="1200" dirty="0"/>
          </a:p>
          <a:p>
            <a:pPr algn="ctr"/>
            <a:r>
              <a:rPr lang="en-US" altLang="ko-KR" sz="1200" dirty="0"/>
              <a:t>no=?</a:t>
            </a:r>
          </a:p>
          <a:p>
            <a:pPr algn="ctr"/>
            <a:endParaRPr lang="en-US" altLang="ko-KR" sz="1200" dirty="0"/>
          </a:p>
          <a:p>
            <a:pPr algn="ctr"/>
            <a:r>
              <a:rPr lang="en-US" altLang="ko-KR" sz="1200" dirty="0"/>
              <a:t>*</a:t>
            </a:r>
            <a:r>
              <a:rPr lang="ko-KR" altLang="en-US" sz="1200" dirty="0" err="1"/>
              <a:t>어트리뷰트</a:t>
            </a:r>
            <a:endParaRPr lang="en-US" altLang="ko-KR" sz="1200" dirty="0"/>
          </a:p>
          <a:p>
            <a:pPr algn="ctr"/>
            <a:r>
              <a:rPr lang="en-US" altLang="ko-KR" sz="1200" dirty="0" err="1"/>
              <a:t>boardVo</a:t>
            </a:r>
            <a:endParaRPr lang="en-US" altLang="ko-KR" sz="1200" dirty="0"/>
          </a:p>
          <a:p>
            <a:pPr algn="ctr"/>
            <a:endParaRPr lang="en-US" altLang="ko-KR" sz="1200" dirty="0"/>
          </a:p>
          <a:p>
            <a:pPr algn="ctr"/>
            <a:endParaRPr lang="en-US" altLang="ko-KR" sz="1200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F3B9EA04-4FC5-42FA-BF04-C34394023E5D}"/>
              </a:ext>
            </a:extLst>
          </p:cNvPr>
          <p:cNvSpPr/>
          <p:nvPr/>
        </p:nvSpPr>
        <p:spPr>
          <a:xfrm>
            <a:off x="6846080" y="3731471"/>
            <a:ext cx="1768301" cy="105449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Response</a:t>
            </a:r>
          </a:p>
          <a:p>
            <a:pPr algn="ctr"/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endParaRPr lang="en-US" altLang="ko-KR" b="1" dirty="0">
              <a:solidFill>
                <a:schemeClr val="tx1"/>
              </a:solidFill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B2D78918-CDCA-4E5E-8B86-C6FA569C2575}"/>
              </a:ext>
            </a:extLst>
          </p:cNvPr>
          <p:cNvSpPr/>
          <p:nvPr/>
        </p:nvSpPr>
        <p:spPr>
          <a:xfrm>
            <a:off x="4889920" y="4423504"/>
            <a:ext cx="1959079" cy="128636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altLang="ko-KR" sz="1400" b="1" dirty="0">
                <a:solidFill>
                  <a:schemeClr val="tx1"/>
                </a:solidFill>
                <a:latin typeface="+mn-ea"/>
                <a:ea typeface="+mn-ea"/>
              </a:rPr>
              <a:t>Response</a:t>
            </a:r>
            <a:r>
              <a:rPr lang="en-US" altLang="ko-KR" sz="1400" b="1" dirty="0">
                <a:solidFill>
                  <a:srgbClr val="222222"/>
                </a:solidFill>
                <a:latin typeface="+mn-ea"/>
                <a:ea typeface="+mn-ea"/>
              </a:rPr>
              <a:t> header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+mn-ea"/>
                <a:ea typeface="+mn-ea"/>
              </a:rPr>
              <a:t>Response body</a:t>
            </a:r>
            <a:br>
              <a:rPr lang="en-US" altLang="ko-KR" sz="1400" b="1" dirty="0">
                <a:solidFill>
                  <a:schemeClr val="tx1"/>
                </a:solidFill>
                <a:latin typeface="+mn-ea"/>
                <a:ea typeface="+mn-ea"/>
              </a:rPr>
            </a:br>
            <a:r>
              <a:rPr lang="en-US" altLang="ko-KR" sz="1400" b="1" dirty="0">
                <a:solidFill>
                  <a:schemeClr val="tx1"/>
                </a:solidFill>
                <a:latin typeface="+mn-ea"/>
                <a:ea typeface="+mn-ea"/>
              </a:rPr>
              <a:t>&lt;html&gt;</a:t>
            </a:r>
          </a:p>
          <a:p>
            <a:pPr algn="ctr"/>
            <a:endParaRPr lang="ko-KR" altLang="en-US" dirty="0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B0BA6A84-1943-4B3C-B2BC-5791ABD62545}"/>
              </a:ext>
            </a:extLst>
          </p:cNvPr>
          <p:cNvSpPr/>
          <p:nvPr/>
        </p:nvSpPr>
        <p:spPr>
          <a:xfrm>
            <a:off x="5136015" y="188032"/>
            <a:ext cx="1430020" cy="129937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Request header</a:t>
            </a:r>
          </a:p>
          <a:p>
            <a:pPr algn="ctr"/>
            <a:r>
              <a:rPr lang="ko-KR" altLang="en-US" sz="1200" dirty="0"/>
              <a:t>파라미터</a:t>
            </a:r>
            <a:r>
              <a:rPr lang="en-US" altLang="ko-KR" sz="1200" dirty="0"/>
              <a:t>:</a:t>
            </a:r>
          </a:p>
          <a:p>
            <a:pPr algn="ctr"/>
            <a:r>
              <a:rPr lang="en-US" altLang="ko-KR" sz="1200" dirty="0"/>
              <a:t>Action=</a:t>
            </a:r>
            <a:r>
              <a:rPr lang="en-US" altLang="ko-KR" sz="1200" dirty="0" err="1"/>
              <a:t>mForm</a:t>
            </a:r>
            <a:endParaRPr lang="en-US" altLang="ko-KR" sz="1200" dirty="0"/>
          </a:p>
          <a:p>
            <a:pPr algn="ctr"/>
            <a:r>
              <a:rPr lang="en-US" altLang="ko-KR" sz="1200" dirty="0"/>
              <a:t>no=?</a:t>
            </a:r>
          </a:p>
          <a:p>
            <a:pPr algn="ctr"/>
            <a:endParaRPr lang="en-US" altLang="ko-KR" sz="1200" dirty="0"/>
          </a:p>
          <a:p>
            <a:pPr algn="ctr"/>
            <a:r>
              <a:rPr lang="en-US" altLang="ko-KR" sz="1200" dirty="0"/>
              <a:t>Request body</a:t>
            </a:r>
            <a:endParaRPr lang="ko-KR" altLang="en-US" sz="12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8D95D69-7053-4735-89D5-E028B97F57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680" y="1466793"/>
            <a:ext cx="4132560" cy="1835974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EEC199DB-4580-4422-9C7F-3759BACE2A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290" y="3532877"/>
            <a:ext cx="3879846" cy="258873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2E53E94C-2AAF-4BAC-A97E-CD0704AF2DFD}"/>
              </a:ext>
            </a:extLst>
          </p:cNvPr>
          <p:cNvSpPr txBox="1"/>
          <p:nvPr/>
        </p:nvSpPr>
        <p:spPr>
          <a:xfrm>
            <a:off x="133350" y="693281"/>
            <a:ext cx="4284970" cy="61555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hlinkClick r:id="rId4"/>
              </a:rPr>
              <a:t>http://localhost:8088/</a:t>
            </a:r>
            <a:r>
              <a:rPr lang="en-US" altLang="ko-KR" dirty="0">
                <a:hlinkClick r:id="rId4"/>
              </a:rPr>
              <a:t>mysite</a:t>
            </a:r>
            <a:r>
              <a:rPr lang="en-US" altLang="ko-KR" sz="1600" dirty="0">
                <a:hlinkClick r:id="rId4"/>
              </a:rPr>
              <a:t>/board</a:t>
            </a:r>
            <a:r>
              <a:rPr lang="en-US" altLang="ko-KR" sz="1600" dirty="0"/>
              <a:t>?</a:t>
            </a:r>
          </a:p>
          <a:p>
            <a:r>
              <a:rPr lang="en-US" altLang="ko-KR" sz="1600" dirty="0"/>
              <a:t>action=</a:t>
            </a:r>
            <a:r>
              <a:rPr lang="en-US" altLang="ko-KR" sz="1600" dirty="0" err="1"/>
              <a:t>mForm&amp;no</a:t>
            </a:r>
            <a:r>
              <a:rPr lang="en-US" altLang="ko-KR" sz="1600" dirty="0"/>
              <a:t>=?</a:t>
            </a:r>
            <a:endParaRPr lang="ko-KR" altLang="en-US" sz="1600" dirty="0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3461FDFF-C236-42CB-A29D-4476EA7CCCCB}"/>
              </a:ext>
            </a:extLst>
          </p:cNvPr>
          <p:cNvCxnSpPr>
            <a:cxnSpLocks/>
          </p:cNvCxnSpPr>
          <p:nvPr/>
        </p:nvCxnSpPr>
        <p:spPr>
          <a:xfrm flipH="1" flipV="1">
            <a:off x="3972555" y="1247279"/>
            <a:ext cx="188281" cy="17686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99C32D89-BE28-43C3-A5BF-A5297911F6C3}"/>
              </a:ext>
            </a:extLst>
          </p:cNvPr>
          <p:cNvSpPr txBox="1"/>
          <p:nvPr/>
        </p:nvSpPr>
        <p:spPr>
          <a:xfrm>
            <a:off x="5161415" y="-74439"/>
            <a:ext cx="13792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Request(</a:t>
            </a:r>
            <a:r>
              <a:rPr lang="ko-KR" altLang="en-US" sz="1400" dirty="0"/>
              <a:t>요청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BD2D768-7CC9-4444-8CAD-60F1697EDC9D}"/>
              </a:ext>
            </a:extLst>
          </p:cNvPr>
          <p:cNvSpPr txBox="1"/>
          <p:nvPr/>
        </p:nvSpPr>
        <p:spPr>
          <a:xfrm>
            <a:off x="9976081" y="1318707"/>
            <a:ext cx="7437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no=?</a:t>
            </a:r>
            <a:endParaRPr lang="ko-KR" altLang="en-US" sz="1400" b="1" dirty="0"/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9274C9ED-BD61-451A-B8B6-0009138EB6E9}"/>
              </a:ext>
            </a:extLst>
          </p:cNvPr>
          <p:cNvSpPr/>
          <p:nvPr/>
        </p:nvSpPr>
        <p:spPr>
          <a:xfrm>
            <a:off x="8703282" y="3698666"/>
            <a:ext cx="1768299" cy="114450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err="1"/>
              <a:t>modifyForm.jsp</a:t>
            </a:r>
            <a:endParaRPr lang="ko-KR" altLang="en-US" sz="1600" dirty="0"/>
          </a:p>
        </p:txBody>
      </p:sp>
      <p:sp>
        <p:nvSpPr>
          <p:cNvPr id="45" name="화살표: 아래쪽 44">
            <a:extLst>
              <a:ext uri="{FF2B5EF4-FFF2-40B4-BE49-F238E27FC236}">
                <a16:creationId xmlns:a16="http://schemas.microsoft.com/office/drawing/2014/main" id="{3D097C81-D671-4868-BC5F-B7CE4FC6E996}"/>
              </a:ext>
            </a:extLst>
          </p:cNvPr>
          <p:cNvSpPr/>
          <p:nvPr/>
        </p:nvSpPr>
        <p:spPr>
          <a:xfrm>
            <a:off x="9017731" y="3068329"/>
            <a:ext cx="679258" cy="929097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포워드</a:t>
            </a:r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26AABD2F-A98C-4D57-9C7A-3BC396B7A607}"/>
              </a:ext>
            </a:extLst>
          </p:cNvPr>
          <p:cNvCxnSpPr>
            <a:cxnSpLocks/>
          </p:cNvCxnSpPr>
          <p:nvPr/>
        </p:nvCxnSpPr>
        <p:spPr>
          <a:xfrm flipH="1">
            <a:off x="3148150" y="3828516"/>
            <a:ext cx="3669210" cy="900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A2EECF4E-56D2-49EC-8031-695B198E1A45}"/>
              </a:ext>
            </a:extLst>
          </p:cNvPr>
          <p:cNvSpPr txBox="1"/>
          <p:nvPr/>
        </p:nvSpPr>
        <p:spPr>
          <a:xfrm>
            <a:off x="5104007" y="4115727"/>
            <a:ext cx="13792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Response(</a:t>
            </a:r>
            <a:r>
              <a:rPr lang="ko-KR" altLang="en-US" sz="1400" dirty="0"/>
              <a:t>응답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3196028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2D552345-8AAB-4A36-AB13-6C9ACE01D154}"/>
              </a:ext>
            </a:extLst>
          </p:cNvPr>
          <p:cNvCxnSpPr>
            <a:cxnSpLocks/>
          </p:cNvCxnSpPr>
          <p:nvPr/>
        </p:nvCxnSpPr>
        <p:spPr>
          <a:xfrm>
            <a:off x="3150050" y="3679839"/>
            <a:ext cx="4432622" cy="1759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6A4F613F-83B4-4C81-81B7-FFDAFAF29E50}"/>
              </a:ext>
            </a:extLst>
          </p:cNvPr>
          <p:cNvSpPr/>
          <p:nvPr/>
        </p:nvSpPr>
        <p:spPr>
          <a:xfrm>
            <a:off x="6675120" y="489188"/>
            <a:ext cx="5405120" cy="436729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840DDF1-2B23-47E2-A4B7-18497984038B}"/>
              </a:ext>
            </a:extLst>
          </p:cNvPr>
          <p:cNvSpPr/>
          <p:nvPr/>
        </p:nvSpPr>
        <p:spPr>
          <a:xfrm>
            <a:off x="6747550" y="705323"/>
            <a:ext cx="5120640" cy="393250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CCD07B-E6B7-4E40-AE56-189AF98CE9AD}"/>
              </a:ext>
            </a:extLst>
          </p:cNvPr>
          <p:cNvSpPr txBox="1"/>
          <p:nvPr/>
        </p:nvSpPr>
        <p:spPr>
          <a:xfrm>
            <a:off x="10891520" y="119856"/>
            <a:ext cx="294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Tomcat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98B805-EADA-4135-988D-EB16E5DE1CB3}"/>
              </a:ext>
            </a:extLst>
          </p:cNvPr>
          <p:cNvSpPr txBox="1"/>
          <p:nvPr/>
        </p:nvSpPr>
        <p:spPr>
          <a:xfrm>
            <a:off x="7777480" y="416282"/>
            <a:ext cx="294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mysite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831FE2-BB81-49AC-AC28-C648F5DC3DDE}"/>
              </a:ext>
            </a:extLst>
          </p:cNvPr>
          <p:cNvSpPr txBox="1"/>
          <p:nvPr/>
        </p:nvSpPr>
        <p:spPr>
          <a:xfrm>
            <a:off x="233680" y="0"/>
            <a:ext cx="1686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modify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A0A6596B-D911-4673-A4EE-6F8AC67FD9B7}"/>
              </a:ext>
            </a:extLst>
          </p:cNvPr>
          <p:cNvSpPr/>
          <p:nvPr/>
        </p:nvSpPr>
        <p:spPr>
          <a:xfrm>
            <a:off x="8532223" y="1108779"/>
            <a:ext cx="1676400" cy="233172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Modify</a:t>
            </a:r>
            <a:r>
              <a:rPr lang="ko-KR" altLang="en-US" dirty="0" err="1"/>
              <a:t>일때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en-US" altLang="ko-KR" sz="1400" dirty="0"/>
              <a:t>*Vo</a:t>
            </a:r>
            <a:r>
              <a:rPr lang="ko-KR" altLang="en-US" sz="1400" dirty="0"/>
              <a:t>에 담기</a:t>
            </a:r>
            <a:endParaRPr lang="en-US" altLang="ko-KR" sz="1400" dirty="0"/>
          </a:p>
          <a:p>
            <a:pPr algn="ctr"/>
            <a:endParaRPr lang="en-US" altLang="ko-KR" sz="1400" dirty="0"/>
          </a:p>
          <a:p>
            <a:pPr algn="ctr"/>
            <a:r>
              <a:rPr lang="en-US" altLang="ko-KR" sz="1400" dirty="0"/>
              <a:t>*Dao </a:t>
            </a:r>
            <a:r>
              <a:rPr lang="ko-KR" altLang="en-US" sz="1400" dirty="0" err="1"/>
              <a:t>메소드로수정</a:t>
            </a:r>
            <a:endParaRPr lang="en-US" altLang="ko-KR" sz="1400" dirty="0"/>
          </a:p>
          <a:p>
            <a:pPr algn="ctr"/>
            <a:endParaRPr lang="en-US" altLang="ko-KR" sz="1400" dirty="0"/>
          </a:p>
          <a:p>
            <a:pPr algn="ctr"/>
            <a:r>
              <a:rPr lang="en-US" altLang="ko-KR" sz="1400" dirty="0"/>
              <a:t>*</a:t>
            </a:r>
            <a:r>
              <a:rPr lang="ko-KR" altLang="en-US" sz="1400" dirty="0" err="1"/>
              <a:t>리다이렉트</a:t>
            </a:r>
            <a:endParaRPr lang="en-US" altLang="ko-KR" sz="1400" dirty="0"/>
          </a:p>
          <a:p>
            <a:pPr algn="ctr"/>
            <a:endParaRPr lang="en-US" altLang="ko-KR" sz="1400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C623603B-7677-4051-BFAD-F8F22C66E67D}"/>
              </a:ext>
            </a:extLst>
          </p:cNvPr>
          <p:cNvSpPr/>
          <p:nvPr/>
        </p:nvSpPr>
        <p:spPr>
          <a:xfrm>
            <a:off x="10347960" y="1172280"/>
            <a:ext cx="1534160" cy="114450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boardModify</a:t>
            </a:r>
            <a:r>
              <a:rPr lang="en-US" altLang="ko-KR" sz="1400" dirty="0"/>
              <a:t>()</a:t>
            </a:r>
            <a:endParaRPr lang="ko-KR" altLang="en-US" sz="1400" dirty="0"/>
          </a:p>
        </p:txBody>
      </p:sp>
      <p:sp>
        <p:nvSpPr>
          <p:cNvPr id="11" name="화살표: 왼쪽/오른쪽 10">
            <a:extLst>
              <a:ext uri="{FF2B5EF4-FFF2-40B4-BE49-F238E27FC236}">
                <a16:creationId xmlns:a16="http://schemas.microsoft.com/office/drawing/2014/main" id="{BE6CBFF3-7769-4D39-85E1-5FF08913086F}"/>
              </a:ext>
            </a:extLst>
          </p:cNvPr>
          <p:cNvSpPr/>
          <p:nvPr/>
        </p:nvSpPr>
        <p:spPr>
          <a:xfrm>
            <a:off x="10142220" y="1671025"/>
            <a:ext cx="284480" cy="203200"/>
          </a:xfrm>
          <a:prstGeom prst="left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07BB493-26D0-4FAB-BC9A-14DB3A518E6E}"/>
              </a:ext>
            </a:extLst>
          </p:cNvPr>
          <p:cNvSpPr txBox="1"/>
          <p:nvPr/>
        </p:nvSpPr>
        <p:spPr>
          <a:xfrm>
            <a:off x="10546080" y="970280"/>
            <a:ext cx="1005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err="1"/>
              <a:t>BoardDao</a:t>
            </a:r>
            <a:endParaRPr lang="ko-KR" altLang="en-US" sz="12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BDE5CD0-E8B4-4B19-8291-019CD35D2C94}"/>
              </a:ext>
            </a:extLst>
          </p:cNvPr>
          <p:cNvSpPr txBox="1"/>
          <p:nvPr/>
        </p:nvSpPr>
        <p:spPr>
          <a:xfrm>
            <a:off x="8867140" y="693281"/>
            <a:ext cx="1198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Controller (servlet)</a:t>
            </a:r>
            <a:r>
              <a:rPr lang="ko-KR" altLang="en-US" sz="1200" b="1" dirty="0"/>
              <a:t>객체</a:t>
            </a:r>
          </a:p>
        </p:txBody>
      </p:sp>
      <p:sp>
        <p:nvSpPr>
          <p:cNvPr id="14" name="원통형 13">
            <a:extLst>
              <a:ext uri="{FF2B5EF4-FFF2-40B4-BE49-F238E27FC236}">
                <a16:creationId xmlns:a16="http://schemas.microsoft.com/office/drawing/2014/main" id="{B923C06A-2C80-4929-BBCD-0D55236682A7}"/>
              </a:ext>
            </a:extLst>
          </p:cNvPr>
          <p:cNvSpPr/>
          <p:nvPr/>
        </p:nvSpPr>
        <p:spPr>
          <a:xfrm>
            <a:off x="10546080" y="5168007"/>
            <a:ext cx="1249680" cy="1439426"/>
          </a:xfrm>
          <a:prstGeom prst="can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DB</a:t>
            </a:r>
            <a:endParaRPr lang="ko-KR" altLang="en-US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C2AAF95C-8E34-4B78-8F57-709EF74D1941}"/>
              </a:ext>
            </a:extLst>
          </p:cNvPr>
          <p:cNvCxnSpPr>
            <a:cxnSpLocks/>
          </p:cNvCxnSpPr>
          <p:nvPr/>
        </p:nvCxnSpPr>
        <p:spPr>
          <a:xfrm>
            <a:off x="11049000" y="2169160"/>
            <a:ext cx="0" cy="31842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7DC6DACD-DB2A-4D52-80CA-CE87A3DEA897}"/>
              </a:ext>
            </a:extLst>
          </p:cNvPr>
          <p:cNvCxnSpPr>
            <a:cxnSpLocks/>
          </p:cNvCxnSpPr>
          <p:nvPr/>
        </p:nvCxnSpPr>
        <p:spPr>
          <a:xfrm flipV="1">
            <a:off x="11318240" y="2169160"/>
            <a:ext cx="0" cy="31842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D197C69E-C6D4-4053-ACF3-9D147994C79C}"/>
              </a:ext>
            </a:extLst>
          </p:cNvPr>
          <p:cNvSpPr/>
          <p:nvPr/>
        </p:nvSpPr>
        <p:spPr>
          <a:xfrm>
            <a:off x="4820747" y="229972"/>
            <a:ext cx="1430020" cy="200173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Request header</a:t>
            </a:r>
          </a:p>
          <a:p>
            <a:pPr algn="ctr"/>
            <a:r>
              <a:rPr lang="ko-KR" altLang="en-US" sz="1200" dirty="0"/>
              <a:t>파라미터</a:t>
            </a:r>
            <a:r>
              <a:rPr lang="en-US" altLang="ko-KR" sz="1200" dirty="0"/>
              <a:t>:</a:t>
            </a:r>
          </a:p>
          <a:p>
            <a:pPr algn="ctr"/>
            <a:r>
              <a:rPr lang="en-US" altLang="ko-KR" sz="1200" dirty="0"/>
              <a:t>action=modify</a:t>
            </a:r>
          </a:p>
          <a:p>
            <a:pPr algn="ctr"/>
            <a:r>
              <a:rPr lang="en-US" altLang="ko-KR" sz="1200" dirty="0"/>
              <a:t>no=?</a:t>
            </a:r>
          </a:p>
          <a:p>
            <a:pPr algn="ctr"/>
            <a:r>
              <a:rPr lang="en-US" altLang="ko-KR" sz="1200" dirty="0"/>
              <a:t>title=?</a:t>
            </a:r>
          </a:p>
          <a:p>
            <a:pPr algn="ctr"/>
            <a:r>
              <a:rPr lang="en-US" altLang="ko-KR" sz="1200" dirty="0"/>
              <a:t>content=?</a:t>
            </a:r>
          </a:p>
          <a:p>
            <a:pPr algn="ctr"/>
            <a:endParaRPr lang="en-US" altLang="ko-KR" sz="1200" dirty="0"/>
          </a:p>
          <a:p>
            <a:pPr algn="ctr"/>
            <a:r>
              <a:rPr lang="en-US" altLang="ko-KR" sz="1200" dirty="0"/>
              <a:t>Request body</a:t>
            </a:r>
            <a:endParaRPr lang="ko-KR" altLang="en-US" sz="1200" dirty="0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FD016624-E00D-4F34-A9DB-E2ED6216D75C}"/>
              </a:ext>
            </a:extLst>
          </p:cNvPr>
          <p:cNvSpPr/>
          <p:nvPr/>
        </p:nvSpPr>
        <p:spPr>
          <a:xfrm>
            <a:off x="4846803" y="3646204"/>
            <a:ext cx="1959079" cy="128636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altLang="ko-KR" sz="1400" b="1" dirty="0">
                <a:solidFill>
                  <a:schemeClr val="tx1"/>
                </a:solidFill>
                <a:latin typeface="+mn-ea"/>
                <a:ea typeface="+mn-ea"/>
              </a:rPr>
              <a:t>Response</a:t>
            </a:r>
            <a:r>
              <a:rPr lang="en-US" altLang="ko-KR" sz="1400" b="1" dirty="0">
                <a:solidFill>
                  <a:srgbClr val="222222"/>
                </a:solidFill>
                <a:latin typeface="+mn-ea"/>
                <a:ea typeface="+mn-ea"/>
              </a:rPr>
              <a:t> header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+mn-ea"/>
                <a:ea typeface="+mn-ea"/>
              </a:rPr>
              <a:t>Response body</a:t>
            </a:r>
            <a:br>
              <a:rPr lang="en-US" altLang="ko-KR" sz="1400" b="1" dirty="0">
                <a:solidFill>
                  <a:schemeClr val="tx1"/>
                </a:solidFill>
                <a:latin typeface="+mn-ea"/>
                <a:ea typeface="+mn-ea"/>
              </a:rPr>
            </a:br>
            <a:r>
              <a:rPr lang="en-US" altLang="ko-KR" sz="1400" b="1" dirty="0">
                <a:solidFill>
                  <a:schemeClr val="tx1"/>
                </a:solidFill>
                <a:latin typeface="+mn-ea"/>
                <a:ea typeface="+mn-ea"/>
              </a:rPr>
              <a:t>*</a:t>
            </a:r>
            <a:r>
              <a:rPr lang="ko-KR" altLang="en-US" sz="1400" b="1" dirty="0" err="1">
                <a:solidFill>
                  <a:schemeClr val="tx1"/>
                </a:solidFill>
                <a:latin typeface="+mn-ea"/>
                <a:ea typeface="+mn-ea"/>
              </a:rPr>
              <a:t>리다이렉트</a:t>
            </a:r>
            <a:endParaRPr lang="en-US" altLang="ko-KR" sz="1400" b="1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ctr"/>
            <a:endParaRPr lang="ko-KR" altLang="en-US" dirty="0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413BF851-9AD4-419F-8CD0-66465F5E2731}"/>
              </a:ext>
            </a:extLst>
          </p:cNvPr>
          <p:cNvSpPr/>
          <p:nvPr/>
        </p:nvSpPr>
        <p:spPr>
          <a:xfrm>
            <a:off x="6848950" y="3022579"/>
            <a:ext cx="1768301" cy="105449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Response</a:t>
            </a:r>
          </a:p>
          <a:p>
            <a:pPr algn="ctr"/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*</a:t>
            </a:r>
            <a:r>
              <a:rPr lang="ko-KR" altLang="en-US" sz="1400" b="1" dirty="0" err="1">
                <a:solidFill>
                  <a:schemeClr val="tx1"/>
                </a:solidFill>
              </a:rPr>
              <a:t>리다이렉트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B5FF7F3-0F0C-4B33-BDB9-C32CD153F49E}"/>
              </a:ext>
            </a:extLst>
          </p:cNvPr>
          <p:cNvSpPr txBox="1"/>
          <p:nvPr/>
        </p:nvSpPr>
        <p:spPr>
          <a:xfrm>
            <a:off x="4945293" y="-62463"/>
            <a:ext cx="13792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Request(</a:t>
            </a:r>
            <a:r>
              <a:rPr lang="ko-KR" altLang="en-US" sz="1400" dirty="0"/>
              <a:t>요청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4163306-6FBD-4B98-B10C-93D5EBD7AABE}"/>
              </a:ext>
            </a:extLst>
          </p:cNvPr>
          <p:cNvSpPr txBox="1"/>
          <p:nvPr/>
        </p:nvSpPr>
        <p:spPr>
          <a:xfrm>
            <a:off x="5199453" y="3407236"/>
            <a:ext cx="13792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Response(</a:t>
            </a:r>
            <a:r>
              <a:rPr lang="ko-KR" altLang="en-US" sz="1400" dirty="0"/>
              <a:t>응답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FF07B5B-008F-4E41-95C6-B5519770A0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264" y="1014572"/>
            <a:ext cx="4367703" cy="165676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1B95F4D2-C95C-4D4A-902C-C00ED5DE8358}"/>
              </a:ext>
            </a:extLst>
          </p:cNvPr>
          <p:cNvSpPr txBox="1"/>
          <p:nvPr/>
        </p:nvSpPr>
        <p:spPr>
          <a:xfrm>
            <a:off x="263997" y="383344"/>
            <a:ext cx="4284970" cy="61555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hlinkClick r:id="rId3"/>
              </a:rPr>
              <a:t>http://localhost:8088/</a:t>
            </a:r>
            <a:r>
              <a:rPr lang="en-US" altLang="ko-KR" dirty="0">
                <a:hlinkClick r:id="rId3"/>
              </a:rPr>
              <a:t>mysite</a:t>
            </a:r>
            <a:r>
              <a:rPr lang="en-US" altLang="ko-KR" sz="1600" dirty="0">
                <a:hlinkClick r:id="rId3"/>
              </a:rPr>
              <a:t>/board</a:t>
            </a:r>
            <a:r>
              <a:rPr lang="en-US" altLang="ko-KR" sz="1600" dirty="0"/>
              <a:t>?</a:t>
            </a:r>
          </a:p>
          <a:p>
            <a:r>
              <a:rPr lang="en-US" altLang="ko-KR" sz="1600" dirty="0"/>
              <a:t>action=</a:t>
            </a:r>
            <a:r>
              <a:rPr lang="en-US" altLang="ko-KR" sz="1600" dirty="0" err="1"/>
              <a:t>modify&amp;no</a:t>
            </a:r>
            <a:r>
              <a:rPr lang="en-US" altLang="ko-KR" sz="1600" dirty="0"/>
              <a:t>=?&amp;title=?&amp;content=?</a:t>
            </a:r>
            <a:endParaRPr lang="ko-KR" altLang="en-US" sz="1600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07C1EB17-B246-408C-B8AC-3672FBC766EE}"/>
              </a:ext>
            </a:extLst>
          </p:cNvPr>
          <p:cNvCxnSpPr>
            <a:cxnSpLocks/>
          </p:cNvCxnSpPr>
          <p:nvPr/>
        </p:nvCxnSpPr>
        <p:spPr>
          <a:xfrm flipH="1" flipV="1">
            <a:off x="3404103" y="970280"/>
            <a:ext cx="525154" cy="1551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D6256EEA-0172-4821-BA00-B6D36452E393}"/>
              </a:ext>
            </a:extLst>
          </p:cNvPr>
          <p:cNvSpPr/>
          <p:nvPr/>
        </p:nvSpPr>
        <p:spPr>
          <a:xfrm>
            <a:off x="6810636" y="762738"/>
            <a:ext cx="1645438" cy="194375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600" b="1" dirty="0"/>
          </a:p>
          <a:p>
            <a:pPr algn="ctr"/>
            <a:endParaRPr lang="en-US" altLang="ko-KR" sz="1600" b="1" dirty="0"/>
          </a:p>
          <a:p>
            <a:pPr algn="ctr"/>
            <a:endParaRPr lang="en-US" altLang="ko-KR" sz="1600" b="1" dirty="0"/>
          </a:p>
          <a:p>
            <a:pPr algn="ctr"/>
            <a:r>
              <a:rPr lang="en-US" altLang="ko-KR" sz="1600" b="1" dirty="0"/>
              <a:t>Request</a:t>
            </a:r>
          </a:p>
          <a:p>
            <a:pPr algn="ctr"/>
            <a:r>
              <a:rPr lang="en-US" altLang="ko-KR" sz="1600" dirty="0"/>
              <a:t>*</a:t>
            </a:r>
            <a:r>
              <a:rPr lang="ko-KR" altLang="en-US" sz="1400" dirty="0"/>
              <a:t>파라미터</a:t>
            </a:r>
            <a:r>
              <a:rPr lang="en-US" altLang="ko-KR" sz="1600" dirty="0"/>
              <a:t>:</a:t>
            </a:r>
          </a:p>
          <a:p>
            <a:pPr algn="ctr"/>
            <a:r>
              <a:rPr lang="en-US" altLang="ko-KR" sz="1200" dirty="0"/>
              <a:t>action=modify</a:t>
            </a:r>
          </a:p>
          <a:p>
            <a:pPr algn="ctr"/>
            <a:r>
              <a:rPr lang="en-US" altLang="ko-KR" sz="1200" dirty="0"/>
              <a:t>no=?</a:t>
            </a:r>
          </a:p>
          <a:p>
            <a:pPr algn="ctr"/>
            <a:r>
              <a:rPr lang="en-US" altLang="ko-KR" sz="1200" dirty="0"/>
              <a:t>title=?</a:t>
            </a:r>
          </a:p>
          <a:p>
            <a:pPr algn="ctr"/>
            <a:r>
              <a:rPr lang="en-US" altLang="ko-KR" sz="1200" dirty="0"/>
              <a:t>content=?</a:t>
            </a:r>
          </a:p>
          <a:p>
            <a:pPr algn="ctr"/>
            <a:endParaRPr lang="en-US" altLang="ko-KR" sz="1200" dirty="0"/>
          </a:p>
          <a:p>
            <a:pPr algn="ctr"/>
            <a:r>
              <a:rPr lang="en-US" altLang="ko-KR" sz="1200" dirty="0"/>
              <a:t>*</a:t>
            </a:r>
            <a:r>
              <a:rPr lang="ko-KR" altLang="en-US" sz="1200" dirty="0" err="1"/>
              <a:t>어트리뷰트</a:t>
            </a:r>
            <a:endParaRPr lang="en-US" altLang="ko-KR" sz="1200" dirty="0"/>
          </a:p>
          <a:p>
            <a:pPr algn="ctr"/>
            <a:endParaRPr lang="en-US" altLang="ko-KR" sz="1200" dirty="0"/>
          </a:p>
          <a:p>
            <a:pPr algn="ctr"/>
            <a:endParaRPr lang="en-US" altLang="ko-KR" sz="1200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6028ED8-0CEB-42F7-BDB0-9BFAA2CDD495}"/>
              </a:ext>
            </a:extLst>
          </p:cNvPr>
          <p:cNvSpPr txBox="1"/>
          <p:nvPr/>
        </p:nvSpPr>
        <p:spPr>
          <a:xfrm>
            <a:off x="10030156" y="1384278"/>
            <a:ext cx="525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Vo</a:t>
            </a:r>
            <a:endParaRPr lang="ko-KR" altLang="en-US" b="1" dirty="0"/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5B53E9E7-A146-4292-9003-FD1DD2F13D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061" y="4725823"/>
            <a:ext cx="4225392" cy="2027673"/>
          </a:xfrm>
          <a:prstGeom prst="rect">
            <a:avLst/>
          </a:prstGeom>
        </p:spPr>
      </p:pic>
      <p:sp>
        <p:nvSpPr>
          <p:cNvPr id="35" name="직사각형 34">
            <a:extLst>
              <a:ext uri="{FF2B5EF4-FFF2-40B4-BE49-F238E27FC236}">
                <a16:creationId xmlns:a16="http://schemas.microsoft.com/office/drawing/2014/main" id="{084E3666-28BE-4DE2-A416-03D0B83F5359}"/>
              </a:ext>
            </a:extLst>
          </p:cNvPr>
          <p:cNvSpPr/>
          <p:nvPr/>
        </p:nvSpPr>
        <p:spPr>
          <a:xfrm>
            <a:off x="577154" y="2820113"/>
            <a:ext cx="3042303" cy="14324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리다이렉트</a:t>
            </a:r>
            <a:r>
              <a:rPr lang="ko-KR" altLang="en-US" dirty="0"/>
              <a:t> 코드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F93B0F9-65B5-4756-B67D-D43DDF8D7322}"/>
              </a:ext>
            </a:extLst>
          </p:cNvPr>
          <p:cNvSpPr txBox="1"/>
          <p:nvPr/>
        </p:nvSpPr>
        <p:spPr>
          <a:xfrm>
            <a:off x="272889" y="3944807"/>
            <a:ext cx="3978434" cy="58477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hlinkClick r:id="rId3"/>
              </a:rPr>
              <a:t>http://localhost:8088/mysite/board</a:t>
            </a:r>
            <a:r>
              <a:rPr lang="en-US" altLang="ko-KR" sz="1600" dirty="0"/>
              <a:t>?</a:t>
            </a:r>
          </a:p>
          <a:p>
            <a:r>
              <a:rPr lang="en-US" altLang="ko-KR" sz="1600" dirty="0"/>
              <a:t>action=list</a:t>
            </a:r>
            <a:endParaRPr lang="ko-KR" altLang="en-US" sz="1600" dirty="0"/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1BE2245E-0E74-4A52-905F-26A4D4EE4752}"/>
              </a:ext>
            </a:extLst>
          </p:cNvPr>
          <p:cNvCxnSpPr/>
          <p:nvPr/>
        </p:nvCxnSpPr>
        <p:spPr>
          <a:xfrm flipH="1">
            <a:off x="3179036" y="3290131"/>
            <a:ext cx="3669914" cy="424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D52C5BB3-3CD1-449E-BF6B-B5E173BA2944}"/>
              </a:ext>
            </a:extLst>
          </p:cNvPr>
          <p:cNvSpPr txBox="1"/>
          <p:nvPr/>
        </p:nvSpPr>
        <p:spPr>
          <a:xfrm>
            <a:off x="7487920" y="5123333"/>
            <a:ext cx="13792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Request(</a:t>
            </a:r>
            <a:r>
              <a:rPr lang="ko-KR" altLang="en-US" sz="1400" dirty="0"/>
              <a:t>요청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5ECE4BE-E59E-4D3B-8F2A-8A223C64DB74}"/>
              </a:ext>
            </a:extLst>
          </p:cNvPr>
          <p:cNvSpPr txBox="1"/>
          <p:nvPr/>
        </p:nvSpPr>
        <p:spPr>
          <a:xfrm>
            <a:off x="7487920" y="5453046"/>
            <a:ext cx="13792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Response(</a:t>
            </a:r>
            <a:r>
              <a:rPr lang="ko-KR" altLang="en-US" sz="1400" dirty="0"/>
              <a:t>응답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519CD53F-5B2F-4063-830A-C9FC74E1A7A5}"/>
              </a:ext>
            </a:extLst>
          </p:cNvPr>
          <p:cNvCxnSpPr>
            <a:cxnSpLocks/>
          </p:cNvCxnSpPr>
          <p:nvPr/>
        </p:nvCxnSpPr>
        <p:spPr>
          <a:xfrm flipH="1">
            <a:off x="4107598" y="5472275"/>
            <a:ext cx="3468886" cy="3421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70697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1034</TotalTime>
  <Words>703</Words>
  <Application>Microsoft Office PowerPoint</Application>
  <PresentationFormat>와이드스크린</PresentationFormat>
  <Paragraphs>322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D2Coding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 대근</dc:creator>
  <cp:lastModifiedBy>조 대근</cp:lastModifiedBy>
  <cp:revision>9</cp:revision>
  <dcterms:created xsi:type="dcterms:W3CDTF">2021-07-20T16:24:24Z</dcterms:created>
  <dcterms:modified xsi:type="dcterms:W3CDTF">2021-07-21T09:38:51Z</dcterms:modified>
</cp:coreProperties>
</file>