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4660"/>
  </p:normalViewPr>
  <p:slideViewPr>
    <p:cSldViewPr snapToGrid="0">
      <p:cViewPr>
        <p:scale>
          <a:sx n="50" d="100"/>
          <a:sy n="50" d="100"/>
        </p:scale>
        <p:origin x="30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F364-7255-4C15-8D9C-9627E4CE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D7DF6-0B22-4774-99F3-6ACCD3E88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79E1-418B-486D-9629-B9D95A19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47981-AA55-46A0-B86E-E5C4FC38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89D87-43B8-40EC-B0FE-69EFA51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AD275-B076-49B9-A7A7-F1CC780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DD803-95E2-4B1E-AEC4-29060B4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BAF73-A231-4A3D-9F76-4FEE922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E6795-30EC-4CA6-ABD3-E0D103B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10547-5A78-4501-88B5-FD465A5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F6EBA-6D3D-4532-82AC-370B509F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CD7F1-69D9-4B70-8536-571E086F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F878D-1D12-4728-AA79-CD237533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737EE-84D0-4D7B-8876-E29FA198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7D975-C3C8-4749-84CE-08644D4D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3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3B03-9D02-4352-9D0F-C1863888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20DA-5363-40DC-A04F-99F24A2F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A48E6-380B-4A09-8D2A-C63F4154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46C3A-A732-42D6-A034-C61D17F2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626EE-5F81-466F-B9D8-8282A217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F3FD-A09A-4858-8B2C-4FFC7654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5CACD-4B82-432A-ABDC-CEC065928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7BCF-766F-4AD8-8004-D4A3B09A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6475E-1F33-4A69-9FB7-FA130568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04B19-BD0B-40A3-A4A1-1EDC8B01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6732E-7205-4D42-9613-97B224C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DF60-5693-45C8-8785-4CF9CF08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4D9BF-B3A2-4677-8344-E0D4469E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2D24D-17E6-4145-85AD-1322DC7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39C16-1B41-4F89-B5E6-08F92A5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19ECA-F035-4700-86EA-C686160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DFB8-43DF-4448-B7DF-4724583D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CDD04-B09A-4A75-81D4-4B16352B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BDA8-4236-4989-8B83-66CA708C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99157-80DD-4A32-B2CC-47D0FF0D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B653E-50F9-4359-8DD8-3F34FE3F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CD1C7-2AF9-46F9-B02E-D893755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EAB4B-AA5B-4705-B814-05ACE64A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DAE0B-D3D4-420C-942E-E9CF9E8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59BD-2D32-43B2-868A-CDE71BE7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A34ED-151B-453F-A93D-A0723024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F4FA4-8C8D-4EB5-B8D4-87F7A59B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5FD74-F51E-415E-BF11-113EFC2E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50498-BDC2-4C60-A6A6-8380000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F630C-A3B4-4F71-9132-1CE2AA35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0334C-6CE7-4772-BC4B-1D9881EA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3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B380-AA6E-4E19-A3AF-8751228F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70ED3-DF11-4007-BA99-527A59C3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D09ED-783E-4F67-9196-0A569FA6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8A482-6DA2-43A1-9656-8C799FE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DC468-9EAA-48D1-9E9B-0C1127DF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9DD94-736B-4479-90D1-C083DF18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5178-87C9-4A5D-B97A-C1DD99A8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830B4B-7DC1-435B-A79A-95259B7FA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8BD45-4B96-4ED3-B216-5EB2D252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6C912-460C-4F4B-8DFA-D485C581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AC905-136A-4FFE-9343-562E18EB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20DA4-7C47-466D-9227-08AD8CF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6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01E41-0418-4E2B-A212-FB0A77B3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45CE4-2D7C-43F8-BD70-1927E2E3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4BBF0-812D-4D8B-81C2-19EFB498C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AE3C-B31C-42B3-AA3D-3DF3BAB6E2C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73D95-8C91-4A1D-B92D-256FD04B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14BF6-B953-4F52-BF74-9DBD16A6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F2F3-2E0B-4149-8C55-C993D2E9A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9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3/dele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59" y="2064609"/>
                <a:ext cx="2773633" cy="179534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2"/>
                <a:ext cx="2441310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ModelAndView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556277" y="3859954"/>
                <a:ext cx="127702" cy="1055565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792A684-C5E7-4FAF-B057-51208B25FAA4}"/>
              </a:ext>
            </a:extLst>
          </p:cNvPr>
          <p:cNvSpPr/>
          <p:nvPr/>
        </p:nvSpPr>
        <p:spPr>
          <a:xfrm>
            <a:off x="13096115" y="1567730"/>
            <a:ext cx="2781497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personDelete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personId</a:t>
            </a:r>
            <a:r>
              <a:rPr lang="en-US" altLang="ko-KR" sz="1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D77D51-5707-4F0D-951F-3B6FEE627BF6}"/>
              </a:ext>
            </a:extLst>
          </p:cNvPr>
          <p:cNvSpPr txBox="1"/>
          <p:nvPr/>
        </p:nvSpPr>
        <p:spPr>
          <a:xfrm>
            <a:off x="13535363" y="117568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109" name="원통형 108">
            <a:extLst>
              <a:ext uri="{FF2B5EF4-FFF2-40B4-BE49-F238E27FC236}">
                <a16:creationId xmlns:a16="http://schemas.microsoft.com/office/drawing/2014/main" id="{2DEF2BC2-EE78-4D23-9D52-A6B22E7AEC7B}"/>
              </a:ext>
            </a:extLst>
          </p:cNvPr>
          <p:cNvSpPr/>
          <p:nvPr/>
        </p:nvSpPr>
        <p:spPr>
          <a:xfrm>
            <a:off x="13619993" y="3782413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4B8BB8-8A7F-4201-B717-EE0BAC03DF46}"/>
              </a:ext>
            </a:extLst>
          </p:cNvPr>
          <p:cNvSpPr txBox="1"/>
          <p:nvPr/>
        </p:nvSpPr>
        <p:spPr>
          <a:xfrm>
            <a:off x="14218939" y="4643939"/>
            <a:ext cx="13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4152451" y="2433575"/>
            <a:ext cx="2213775" cy="1426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personId</a:t>
            </a:r>
            <a:r>
              <a:rPr lang="en-US" altLang="ko-KR" sz="1600" dirty="0">
                <a:solidFill>
                  <a:schemeClr val="tx1"/>
                </a:solidFill>
              </a:rPr>
              <a:t>=?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83906" y="-1019592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“/phonebook3/delete” </a:t>
            </a:r>
            <a:r>
              <a:rPr lang="en-US" altLang="ko-KR" sz="2000" b="1" dirty="0">
                <a:solidFill>
                  <a:schemeClr val="tx1"/>
                </a:solidFill>
              </a:rPr>
              <a:t>get post-&gt;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PhoneController.delete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7D9F9F8-80A1-4D25-909B-8B54D88BC7ED}"/>
              </a:ext>
            </a:extLst>
          </p:cNvPr>
          <p:cNvSpPr/>
          <p:nvPr/>
        </p:nvSpPr>
        <p:spPr>
          <a:xfrm>
            <a:off x="4017116" y="3917868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html &lt;- </a:t>
            </a:r>
            <a:r>
              <a:rPr lang="en-US" altLang="ko-KR" sz="1600" b="1" dirty="0" err="1">
                <a:solidFill>
                  <a:schemeClr val="tx1"/>
                </a:solidFill>
              </a:rPr>
              <a:t>jsp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B68634B0-85F1-40AD-8750-689D8A33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36" y="-980244"/>
            <a:ext cx="2089427" cy="1459815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3651DC4-0028-4392-A3F9-9D60CD82A606}"/>
              </a:ext>
            </a:extLst>
          </p:cNvPr>
          <p:cNvSpPr txBox="1"/>
          <p:nvPr/>
        </p:nvSpPr>
        <p:spPr>
          <a:xfrm>
            <a:off x="0" y="23995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*Delete</a:t>
            </a:r>
            <a:endParaRPr lang="ko-KR" altLang="en-US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F44807A-DD67-44F6-9E9A-629BC674D5AD}"/>
              </a:ext>
            </a:extLst>
          </p:cNvPr>
          <p:cNvSpPr/>
          <p:nvPr/>
        </p:nvSpPr>
        <p:spPr>
          <a:xfrm>
            <a:off x="-1798320" y="975632"/>
            <a:ext cx="4470916" cy="1321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http://localhost:8088/phonebook3/delete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personId</a:t>
            </a:r>
            <a:r>
              <a:rPr lang="en-US" altLang="ko-KR" dirty="0">
                <a:solidFill>
                  <a:schemeClr val="tx1"/>
                </a:solidFill>
              </a:rPr>
              <a:t>=?</a:t>
            </a:r>
          </a:p>
          <a:p>
            <a:pPr algn="ctr"/>
            <a:endParaRPr lang="en-US" altLang="ko-KR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4A0880F-4FD3-426F-ABD8-3E47F111E076}"/>
              </a:ext>
            </a:extLst>
          </p:cNvPr>
          <p:cNvCxnSpPr>
            <a:cxnSpLocks/>
          </p:cNvCxnSpPr>
          <p:nvPr/>
        </p:nvCxnSpPr>
        <p:spPr>
          <a:xfrm>
            <a:off x="1755296" y="279516"/>
            <a:ext cx="324060" cy="89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CEC6FCC-A7A6-4EFC-B737-D24C84E222C2}"/>
              </a:ext>
            </a:extLst>
          </p:cNvPr>
          <p:cNvCxnSpPr>
            <a:cxnSpLocks/>
          </p:cNvCxnSpPr>
          <p:nvPr/>
        </p:nvCxnSpPr>
        <p:spPr>
          <a:xfrm>
            <a:off x="2348454" y="1704707"/>
            <a:ext cx="1853208" cy="147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030BC27-67C0-43A2-80C6-3CC16B90CF92}"/>
              </a:ext>
            </a:extLst>
          </p:cNvPr>
          <p:cNvCxnSpPr>
            <a:cxnSpLocks/>
          </p:cNvCxnSpPr>
          <p:nvPr/>
        </p:nvCxnSpPr>
        <p:spPr>
          <a:xfrm>
            <a:off x="14414784" y="3140541"/>
            <a:ext cx="0" cy="85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3912D37-10C9-401D-9568-B196D3AFA953}"/>
              </a:ext>
            </a:extLst>
          </p:cNvPr>
          <p:cNvCxnSpPr>
            <a:cxnSpLocks/>
          </p:cNvCxnSpPr>
          <p:nvPr/>
        </p:nvCxnSpPr>
        <p:spPr>
          <a:xfrm flipH="1" flipV="1">
            <a:off x="14704325" y="3105336"/>
            <a:ext cx="1" cy="85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70FB736-E83C-4449-A54E-099E2D096EFB}"/>
              </a:ext>
            </a:extLst>
          </p:cNvPr>
          <p:cNvSpPr txBox="1"/>
          <p:nvPr/>
        </p:nvSpPr>
        <p:spPr>
          <a:xfrm>
            <a:off x="14972871" y="2997764"/>
            <a:ext cx="209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Jdbc</a:t>
            </a:r>
            <a:r>
              <a:rPr lang="en-US" altLang="ko-KR" b="1" dirty="0"/>
              <a:t> -&gt; pom.xml</a:t>
            </a:r>
            <a:endParaRPr lang="ko-KR" altLang="en-US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B0502B6-FF48-4C6A-B819-60E77BDC8604}"/>
              </a:ext>
            </a:extLst>
          </p:cNvPr>
          <p:cNvCxnSpPr>
            <a:cxnSpLocks/>
          </p:cNvCxnSpPr>
          <p:nvPr/>
        </p:nvCxnSpPr>
        <p:spPr>
          <a:xfrm flipV="1">
            <a:off x="11998073" y="2600342"/>
            <a:ext cx="1090577" cy="1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45B3E5C-2DD6-4230-A031-AE5DB64EAFFE}"/>
              </a:ext>
            </a:extLst>
          </p:cNvPr>
          <p:cNvCxnSpPr>
            <a:cxnSpLocks/>
          </p:cNvCxnSpPr>
          <p:nvPr/>
        </p:nvCxnSpPr>
        <p:spPr>
          <a:xfrm flipH="1">
            <a:off x="11992176" y="2690301"/>
            <a:ext cx="109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982EF45-405C-4E24-AFD2-3E69A7BCC0A6}"/>
              </a:ext>
            </a:extLst>
          </p:cNvPr>
          <p:cNvSpPr txBox="1"/>
          <p:nvPr/>
        </p:nvSpPr>
        <p:spPr>
          <a:xfrm>
            <a:off x="10362089" y="1701918"/>
            <a:ext cx="213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/</a:t>
            </a:r>
            <a:r>
              <a:rPr lang="en-US" altLang="ko-KR" b="1" dirty="0"/>
              <a:t>delete</a:t>
            </a:r>
          </a:p>
          <a:p>
            <a:r>
              <a:rPr lang="en-US" altLang="ko-KR" b="1" dirty="0" err="1"/>
              <a:t>PhoneController</a:t>
            </a:r>
            <a:endParaRPr lang="en-US" altLang="ko-KR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7E00B4-CFB3-4229-B499-C85F137EEAF8}"/>
              </a:ext>
            </a:extLst>
          </p:cNvPr>
          <p:cNvSpPr txBox="1"/>
          <p:nvPr/>
        </p:nvSpPr>
        <p:spPr>
          <a:xfrm>
            <a:off x="12179723" y="2271757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personId</a:t>
            </a:r>
            <a:endParaRPr lang="ko-KR" altLang="en-US" sz="2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799AB7-D0CD-4631-B30B-0E8A042D840E}"/>
              </a:ext>
            </a:extLst>
          </p:cNvPr>
          <p:cNvSpPr txBox="1"/>
          <p:nvPr/>
        </p:nvSpPr>
        <p:spPr>
          <a:xfrm>
            <a:off x="12245416" y="2628960"/>
            <a:ext cx="11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count</a:t>
            </a:r>
            <a:endParaRPr lang="ko-KR" altLang="en-US" sz="20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DDEBEB5-66FC-4AA4-9F37-7FB07B654849}"/>
              </a:ext>
            </a:extLst>
          </p:cNvPr>
          <p:cNvSpPr/>
          <p:nvPr/>
        </p:nvSpPr>
        <p:spPr>
          <a:xfrm>
            <a:off x="10022182" y="4359638"/>
            <a:ext cx="2799738" cy="7748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Return “</a:t>
            </a:r>
            <a:r>
              <a:rPr lang="en-US" altLang="ko-KR" dirty="0" err="1"/>
              <a:t>list.jsp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5748BA6D-F2A6-472D-B9C5-750016D6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62" y="4747057"/>
            <a:ext cx="3025817" cy="1737996"/>
          </a:xfrm>
          <a:prstGeom prst="rect">
            <a:avLst/>
          </a:prstGeom>
        </p:spPr>
      </p:pic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B750BB0-3B53-40AA-98A0-109CF6DA3E38}"/>
              </a:ext>
            </a:extLst>
          </p:cNvPr>
          <p:cNvCxnSpPr>
            <a:cxnSpLocks/>
          </p:cNvCxnSpPr>
          <p:nvPr/>
        </p:nvCxnSpPr>
        <p:spPr>
          <a:xfrm flipH="1" flipV="1">
            <a:off x="2042799" y="3303205"/>
            <a:ext cx="2086597" cy="86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565006-57E3-4804-B163-59634748C4BA}"/>
              </a:ext>
            </a:extLst>
          </p:cNvPr>
          <p:cNvSpPr/>
          <p:nvPr/>
        </p:nvSpPr>
        <p:spPr>
          <a:xfrm>
            <a:off x="-1711759" y="2564344"/>
            <a:ext cx="3636637" cy="1477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리다이렉트</a:t>
            </a:r>
            <a:endParaRPr lang="ko-KR" altLang="en-US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4C0612D-478D-4106-ADDF-5231CABEE8C9}"/>
              </a:ext>
            </a:extLst>
          </p:cNvPr>
          <p:cNvCxnSpPr>
            <a:cxnSpLocks/>
          </p:cNvCxnSpPr>
          <p:nvPr/>
        </p:nvCxnSpPr>
        <p:spPr>
          <a:xfrm>
            <a:off x="1329948" y="3782413"/>
            <a:ext cx="605384" cy="8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768" y="2064609"/>
                <a:ext cx="2763325" cy="179534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3"/>
                <a:ext cx="2306669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ModelAndView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561432" y="3859953"/>
                <a:ext cx="122548" cy="105556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792A684-C5E7-4FAF-B057-51208B25FAA4}"/>
              </a:ext>
            </a:extLst>
          </p:cNvPr>
          <p:cNvSpPr/>
          <p:nvPr/>
        </p:nvSpPr>
        <p:spPr>
          <a:xfrm>
            <a:off x="12847320" y="1266152"/>
            <a:ext cx="2257763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D77D51-5707-4F0D-951F-3B6FEE627BF6}"/>
              </a:ext>
            </a:extLst>
          </p:cNvPr>
          <p:cNvSpPr txBox="1"/>
          <p:nvPr/>
        </p:nvSpPr>
        <p:spPr>
          <a:xfrm>
            <a:off x="12957103" y="77557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109" name="원통형 108">
            <a:extLst>
              <a:ext uri="{FF2B5EF4-FFF2-40B4-BE49-F238E27FC236}">
                <a16:creationId xmlns:a16="http://schemas.microsoft.com/office/drawing/2014/main" id="{2DEF2BC2-EE78-4D23-9D52-A6B22E7AEC7B}"/>
              </a:ext>
            </a:extLst>
          </p:cNvPr>
          <p:cNvSpPr/>
          <p:nvPr/>
        </p:nvSpPr>
        <p:spPr>
          <a:xfrm>
            <a:off x="12957103" y="3669060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4B8BB8-8A7F-4201-B717-EE0BAC03DF46}"/>
              </a:ext>
            </a:extLst>
          </p:cNvPr>
          <p:cNvSpPr txBox="1"/>
          <p:nvPr/>
        </p:nvSpPr>
        <p:spPr>
          <a:xfrm>
            <a:off x="13517880" y="4611753"/>
            <a:ext cx="10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4152451" y="2433575"/>
            <a:ext cx="2213775" cy="1426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30712" y="-972423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7D9F9F8-80A1-4D25-909B-8B54D88BC7ED}"/>
              </a:ext>
            </a:extLst>
          </p:cNvPr>
          <p:cNvSpPr/>
          <p:nvPr/>
        </p:nvSpPr>
        <p:spPr>
          <a:xfrm>
            <a:off x="4080529" y="3915903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BD123F-DADE-46B6-8A9B-51151E661112}"/>
              </a:ext>
            </a:extLst>
          </p:cNvPr>
          <p:cNvSpPr/>
          <p:nvPr/>
        </p:nvSpPr>
        <p:spPr>
          <a:xfrm>
            <a:off x="3877519" y="652022"/>
            <a:ext cx="8420867" cy="4606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A422F05-571D-419B-B28A-0E2C95AEA472}"/>
              </a:ext>
            </a:extLst>
          </p:cNvPr>
          <p:cNvSpPr/>
          <p:nvPr/>
        </p:nvSpPr>
        <p:spPr>
          <a:xfrm>
            <a:off x="5114496" y="975633"/>
            <a:ext cx="7077503" cy="335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2">
            <a:extLst>
              <a:ext uri="{FF2B5EF4-FFF2-40B4-BE49-F238E27FC236}">
                <a16:creationId xmlns:a16="http://schemas.microsoft.com/office/drawing/2014/main" id="{64A05E6F-D5AC-496B-BD03-81B927BBA5E2}"/>
              </a:ext>
            </a:extLst>
          </p:cNvPr>
          <p:cNvGrpSpPr>
            <a:grpSpLocks/>
          </p:cNvGrpSpPr>
          <p:nvPr/>
        </p:nvGrpSpPr>
        <p:grpSpPr bwMode="auto">
          <a:xfrm>
            <a:off x="5383586" y="1244071"/>
            <a:ext cx="6775676" cy="3007890"/>
            <a:chOff x="792098" y="1294097"/>
            <a:chExt cx="7740342" cy="365391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0404AF-D977-4003-8068-4AEA984CCDB6}"/>
                </a:ext>
              </a:extLst>
            </p:cNvPr>
            <p:cNvSpPr/>
            <p:nvPr/>
          </p:nvSpPr>
          <p:spPr>
            <a:xfrm>
              <a:off x="1619151" y="1294097"/>
              <a:ext cx="6913289" cy="3653917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5">
              <a:extLst>
                <a:ext uri="{FF2B5EF4-FFF2-40B4-BE49-F238E27FC236}">
                  <a16:creationId xmlns:a16="http://schemas.microsoft.com/office/drawing/2014/main" id="{15EE276E-4CFB-4927-ACC2-21068C28D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98" y="1317389"/>
              <a:ext cx="7587947" cy="3500449"/>
              <a:chOff x="-1241225" y="836563"/>
              <a:chExt cx="10873648" cy="5016228"/>
            </a:xfrm>
          </p:grpSpPr>
          <p:sp>
            <p:nvSpPr>
              <p:cNvPr id="82" name="직사각형 5">
                <a:extLst>
                  <a:ext uri="{FF2B5EF4-FFF2-40B4-BE49-F238E27FC236}">
                    <a16:creationId xmlns:a16="http://schemas.microsoft.com/office/drawing/2014/main" id="{FDC41776-C91E-4BF3-97F1-66466745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768" y="2064609"/>
                <a:ext cx="2763325" cy="179534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dirty="0">
                    <a:latin typeface="+mn-ea"/>
                    <a:ea typeface="+mn-ea"/>
                  </a:rPr>
                  <a:t>Front 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err="1">
                    <a:latin typeface="+mn-ea"/>
                    <a:ea typeface="+mn-ea"/>
                  </a:rPr>
                  <a:t>DispatcherServlet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3" name="직사각형 6">
                <a:extLst>
                  <a:ext uri="{FF2B5EF4-FFF2-40B4-BE49-F238E27FC236}">
                    <a16:creationId xmlns:a16="http://schemas.microsoft.com/office/drawing/2014/main" id="{6B4B05A0-4AAE-4AFE-8BE6-2A040FD87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28" y="2708834"/>
                <a:ext cx="2304395" cy="934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Controller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sp>
            <p:nvSpPr>
              <p:cNvPr id="84" name="직사각형 14">
                <a:extLst>
                  <a:ext uri="{FF2B5EF4-FFF2-40B4-BE49-F238E27FC236}">
                    <a16:creationId xmlns:a16="http://schemas.microsoft.com/office/drawing/2014/main" id="{057E5AFE-F544-4B05-88B9-26297F26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851" y="4797222"/>
                <a:ext cx="2233875" cy="100779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View Resolver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85" name="직사각형 15">
                <a:extLst>
                  <a:ext uri="{FF2B5EF4-FFF2-40B4-BE49-F238E27FC236}">
                    <a16:creationId xmlns:a16="http://schemas.microsoft.com/office/drawing/2014/main" id="{00F16141-4A4B-4DC2-9384-17432D0FB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82" y="4915519"/>
                <a:ext cx="2304395" cy="9372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6" name="직선 화살표 연결선 19">
                <a:extLst>
                  <a:ext uri="{FF2B5EF4-FFF2-40B4-BE49-F238E27FC236}">
                    <a16:creationId xmlns:a16="http://schemas.microsoft.com/office/drawing/2014/main" id="{F379950B-FB24-49F9-B23A-E08D1A600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2924175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직사각형 24">
                <a:extLst>
                  <a:ext uri="{FF2B5EF4-FFF2-40B4-BE49-F238E27FC236}">
                    <a16:creationId xmlns:a16="http://schemas.microsoft.com/office/drawing/2014/main" id="{550DDE77-9CC8-474B-A6FE-34319FF6A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585" y="836563"/>
                <a:ext cx="2304394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>
                    <a:latin typeface="+mn-ea"/>
                    <a:ea typeface="+mn-ea"/>
                  </a:rPr>
                  <a:t>Handler Mapping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 dirty="0"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27">
                <a:extLst>
                  <a:ext uri="{FF2B5EF4-FFF2-40B4-BE49-F238E27FC236}">
                    <a16:creationId xmlns:a16="http://schemas.microsoft.com/office/drawing/2014/main" id="{FD53FDAD-AEDA-44DC-B77F-C09BE7A9028C}"/>
                  </a:ext>
                </a:extLst>
              </p:cNvPr>
              <p:cNvCxnSpPr>
                <a:cxnSpLocks noChangeShapeType="1"/>
                <a:endCxn id="87" idx="2"/>
              </p:cNvCxnSpPr>
              <p:nvPr/>
            </p:nvCxnSpPr>
            <p:spPr bwMode="auto">
              <a:xfrm flipV="1">
                <a:off x="3944938" y="1773238"/>
                <a:ext cx="1584325" cy="93503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직선 화살표 연결선 33">
                <a:extLst>
                  <a:ext uri="{FF2B5EF4-FFF2-40B4-BE49-F238E27FC236}">
                    <a16:creationId xmlns:a16="http://schemas.microsoft.com/office/drawing/2014/main" id="{FC456923-C245-44DF-A59B-070E3123CB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44938" y="3429000"/>
                <a:ext cx="3384550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직사각형 10">
                <a:extLst>
                  <a:ext uri="{FF2B5EF4-FFF2-40B4-BE49-F238E27FC236}">
                    <a16:creationId xmlns:a16="http://schemas.microsoft.com/office/drawing/2014/main" id="{E065F86C-187C-41BC-B3A1-A458101C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3211593"/>
                <a:ext cx="2306669" cy="9372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ko-KR" sz="1600" b="0">
                  <a:latin typeface="+mn-ea"/>
                  <a:ea typeface="+mn-ea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>
                    <a:latin typeface="+mn-ea"/>
                    <a:ea typeface="+mn-ea"/>
                  </a:rPr>
                  <a:t>ModelAndView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cxnSp>
            <p:nvCxnSpPr>
              <p:cNvPr id="91" name="직선 화살표 연결선 34">
                <a:extLst>
                  <a:ext uri="{FF2B5EF4-FFF2-40B4-BE49-F238E27FC236}">
                    <a16:creationId xmlns:a16="http://schemas.microsoft.com/office/drawing/2014/main" id="{99B5BB83-B183-493B-BAB3-FB86D2ECEB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4938" y="3860800"/>
                <a:ext cx="1512887" cy="100806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화살표 연결선 37">
                <a:extLst>
                  <a:ext uri="{FF2B5EF4-FFF2-40B4-BE49-F238E27FC236}">
                    <a16:creationId xmlns:a16="http://schemas.microsoft.com/office/drawing/2014/main" id="{3DF04E3B-3A4D-461F-A265-B70A22E7E5D4}"/>
                  </a:ext>
                </a:extLst>
              </p:cNvPr>
              <p:cNvCxnSpPr>
                <a:cxnSpLocks noChangeShapeType="1"/>
                <a:stCxn id="82" idx="2"/>
                <a:endCxn id="85" idx="0"/>
              </p:cNvCxnSpPr>
              <p:nvPr/>
            </p:nvCxnSpPr>
            <p:spPr bwMode="auto">
              <a:xfrm>
                <a:off x="2561432" y="3859953"/>
                <a:ext cx="122548" cy="105556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직선 화살표 연결선 42">
                <a:extLst>
                  <a:ext uri="{FF2B5EF4-FFF2-40B4-BE49-F238E27FC236}">
                    <a16:creationId xmlns:a16="http://schemas.microsoft.com/office/drawing/2014/main" id="{19FE57BD-8C68-4E75-AF04-3E0B8B82FA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1241225" y="2997200"/>
                <a:ext cx="266521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직선 화살표 연결선 45">
                <a:extLst>
                  <a:ext uri="{FF2B5EF4-FFF2-40B4-BE49-F238E27FC236}">
                    <a16:creationId xmlns:a16="http://schemas.microsoft.com/office/drawing/2014/main" id="{3C4E7F65-38A3-4533-B400-E1277D202BBE}"/>
                  </a:ext>
                </a:extLst>
              </p:cNvPr>
              <p:cNvCxnSpPr>
                <a:cxnSpLocks noChangeShapeType="1"/>
                <a:stCxn id="85" idx="1"/>
              </p:cNvCxnSpPr>
              <p:nvPr/>
            </p:nvCxnSpPr>
            <p:spPr bwMode="auto">
              <a:xfrm flipH="1">
                <a:off x="-1241225" y="5384154"/>
                <a:ext cx="2773634" cy="646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F86BD39F-1003-4C41-9FEA-43E1D922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7" y="2636036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F4979268-2E25-4EC9-8CA1-AF3109B80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418" y="1844359"/>
                <a:ext cx="361696" cy="3617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타원 48">
                <a:extLst>
                  <a:ext uri="{FF2B5EF4-FFF2-40B4-BE49-F238E27FC236}">
                    <a16:creationId xmlns:a16="http://schemas.microsoft.com/office/drawing/2014/main" id="{6F6390F4-FD02-4310-8E71-A2A61816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6911" y="2565512"/>
                <a:ext cx="361696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8" name="타원 49">
                <a:extLst>
                  <a:ext uri="{FF2B5EF4-FFF2-40B4-BE49-F238E27FC236}">
                    <a16:creationId xmlns:a16="http://schemas.microsoft.com/office/drawing/2014/main" id="{238A79F5-7B30-4781-A5C1-C8B61AEF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791" y="3141071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4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타원 50">
                <a:extLst>
                  <a:ext uri="{FF2B5EF4-FFF2-40B4-BE49-F238E27FC236}">
                    <a16:creationId xmlns:a16="http://schemas.microsoft.com/office/drawing/2014/main" id="{1A761F97-28A9-4A56-8099-DB0682216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213" y="4364985"/>
                <a:ext cx="359422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5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타원 51">
                <a:extLst>
                  <a:ext uri="{FF2B5EF4-FFF2-40B4-BE49-F238E27FC236}">
                    <a16:creationId xmlns:a16="http://schemas.microsoft.com/office/drawing/2014/main" id="{ED0F4E2D-5576-4AF4-BBFE-C6C953E5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651" y="4148866"/>
                <a:ext cx="361697" cy="35943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6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타원 52">
                <a:extLst>
                  <a:ext uri="{FF2B5EF4-FFF2-40B4-BE49-F238E27FC236}">
                    <a16:creationId xmlns:a16="http://schemas.microsoft.com/office/drawing/2014/main" id="{D83F7909-E921-4537-8448-16D75FFD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34" y="5227184"/>
                <a:ext cx="359422" cy="36171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742950" indent="-28575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3pPr>
                <a:lvl4pPr marL="1600200" indent="-228600" latinLnBrk="1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pitchFamily="34" charset="0"/>
                    <a:ea typeface="돋움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800">
                    <a:solidFill>
                      <a:schemeClr val="bg1"/>
                    </a:solidFill>
                    <a:latin typeface="+mn-ea"/>
                    <a:ea typeface="+mn-ea"/>
                  </a:rPr>
                  <a:t>7</a:t>
                </a:r>
                <a:endParaRPr lang="ko-KR" altLang="en-US" sz="180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2" name="직사각형 24">
            <a:extLst>
              <a:ext uri="{FF2B5EF4-FFF2-40B4-BE49-F238E27FC236}">
                <a16:creationId xmlns:a16="http://schemas.microsoft.com/office/drawing/2014/main" id="{26FEFEF3-8136-4800-8EA8-270385E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417" y="1061907"/>
            <a:ext cx="874037" cy="32300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3" name="직사각형 24">
            <a:extLst>
              <a:ext uri="{FF2B5EF4-FFF2-40B4-BE49-F238E27FC236}">
                <a16:creationId xmlns:a16="http://schemas.microsoft.com/office/drawing/2014/main" id="{D3A889EA-D8C4-46C2-894A-606735F4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606" y="1087257"/>
            <a:ext cx="1746005" cy="322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spring-servlet.xml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792A684-C5E7-4FAF-B057-51208B25FAA4}"/>
              </a:ext>
            </a:extLst>
          </p:cNvPr>
          <p:cNvSpPr/>
          <p:nvPr/>
        </p:nvSpPr>
        <p:spPr>
          <a:xfrm>
            <a:off x="12847320" y="1266152"/>
            <a:ext cx="2257763" cy="1666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D77D51-5707-4F0D-951F-3B6FEE627BF6}"/>
              </a:ext>
            </a:extLst>
          </p:cNvPr>
          <p:cNvSpPr txBox="1"/>
          <p:nvPr/>
        </p:nvSpPr>
        <p:spPr>
          <a:xfrm>
            <a:off x="12957103" y="775578"/>
            <a:ext cx="209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PhoneDao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</a:t>
            </a:r>
          </a:p>
        </p:txBody>
      </p:sp>
      <p:sp>
        <p:nvSpPr>
          <p:cNvPr id="109" name="원통형 108">
            <a:extLst>
              <a:ext uri="{FF2B5EF4-FFF2-40B4-BE49-F238E27FC236}">
                <a16:creationId xmlns:a16="http://schemas.microsoft.com/office/drawing/2014/main" id="{2DEF2BC2-EE78-4D23-9D52-A6B22E7AEC7B}"/>
              </a:ext>
            </a:extLst>
          </p:cNvPr>
          <p:cNvSpPr/>
          <p:nvPr/>
        </p:nvSpPr>
        <p:spPr>
          <a:xfrm>
            <a:off x="12957103" y="3669060"/>
            <a:ext cx="1924825" cy="216882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4B8BB8-8A7F-4201-B717-EE0BAC03DF46}"/>
              </a:ext>
            </a:extLst>
          </p:cNvPr>
          <p:cNvSpPr txBox="1"/>
          <p:nvPr/>
        </p:nvSpPr>
        <p:spPr>
          <a:xfrm>
            <a:off x="13517880" y="4611753"/>
            <a:ext cx="10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DB</a:t>
            </a:r>
            <a:endParaRPr lang="ko-KR" altLang="en-US" sz="3600" b="1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927478D-05F8-4678-90EC-BF6D6FE898DE}"/>
              </a:ext>
            </a:extLst>
          </p:cNvPr>
          <p:cNvSpPr/>
          <p:nvPr/>
        </p:nvSpPr>
        <p:spPr>
          <a:xfrm>
            <a:off x="4152451" y="2433575"/>
            <a:ext cx="2213775" cy="1426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Request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>
                <a:solidFill>
                  <a:schemeClr val="tx1"/>
                </a:solidFill>
              </a:rPr>
              <a:t>파라미터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ko-KR" altLang="en-US" sz="1400" b="1" dirty="0" err="1">
                <a:solidFill>
                  <a:schemeClr val="tx1"/>
                </a:solidFill>
              </a:rPr>
              <a:t>어트리뷰트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53B14B-C0BD-44C8-8F5D-CB092E9E3EB1}"/>
              </a:ext>
            </a:extLst>
          </p:cNvPr>
          <p:cNvSpPr txBox="1"/>
          <p:nvPr/>
        </p:nvSpPr>
        <p:spPr>
          <a:xfrm>
            <a:off x="7478120" y="604165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Phonebook3</a:t>
            </a:r>
            <a:endParaRPr lang="ko-KR" altLang="en-US" sz="20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3087ED-4471-47D8-82CB-5E62340886D9}"/>
              </a:ext>
            </a:extLst>
          </p:cNvPr>
          <p:cNvSpPr/>
          <p:nvPr/>
        </p:nvSpPr>
        <p:spPr>
          <a:xfrm>
            <a:off x="3930712" y="-972423"/>
            <a:ext cx="8314480" cy="1181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Handler Mapping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0D1202-E332-4B3B-AF9B-95709C74298D}"/>
              </a:ext>
            </a:extLst>
          </p:cNvPr>
          <p:cNvSpPr txBox="1"/>
          <p:nvPr/>
        </p:nvSpPr>
        <p:spPr>
          <a:xfrm>
            <a:off x="10375243" y="279516"/>
            <a:ext cx="18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Tomcat</a:t>
            </a:r>
            <a:endParaRPr lang="ko-KR" altLang="en-US" sz="24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7D9F9F8-80A1-4D25-909B-8B54D88BC7ED}"/>
              </a:ext>
            </a:extLst>
          </p:cNvPr>
          <p:cNvSpPr/>
          <p:nvPr/>
        </p:nvSpPr>
        <p:spPr>
          <a:xfrm>
            <a:off x="4080529" y="3915903"/>
            <a:ext cx="2213775" cy="1134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Response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161</Words>
  <Application>Microsoft Office PowerPoint</Application>
  <PresentationFormat>와이드스크린</PresentationFormat>
  <Paragraphs>113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대근</dc:creator>
  <cp:lastModifiedBy>조 대근</cp:lastModifiedBy>
  <cp:revision>1</cp:revision>
  <dcterms:created xsi:type="dcterms:W3CDTF">2021-07-25T13:30:45Z</dcterms:created>
  <dcterms:modified xsi:type="dcterms:W3CDTF">2021-07-25T14:53:36Z</dcterms:modified>
</cp:coreProperties>
</file>