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88" r:id="rId4"/>
    <p:sldId id="489" r:id="rId5"/>
    <p:sldId id="490" r:id="rId6"/>
    <p:sldId id="491" r:id="rId7"/>
    <p:sldId id="492" r:id="rId8"/>
    <p:sldId id="469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7" d="100"/>
          <a:sy n="87" d="100"/>
        </p:scale>
        <p:origin x="1302" y="6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多核版说明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只做两个核的版本（扩展到多核版类似）。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增加了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条指令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为了简化程序，增加三条功能很强的指令，具体见指令集。这与实际的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差异很大。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每个核有自己的一套寄存器，但两个核共享内存。核心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的代码段从地址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开始，核心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的代码段从地址</a:t>
            </a:r>
            <a:r>
              <a:rPr lang="en-US" altLang="zh-CN" sz="2400" b="1" dirty="0"/>
              <a:t>256</a:t>
            </a:r>
            <a:r>
              <a:rPr lang="zh-CN" altLang="en-US" sz="2400" b="1" dirty="0"/>
              <a:t>开始。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每个核读入自己的指令序列。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验收指令序列非常简单，两个核的指令序列是一样的，实现的就是多线程一章里的卖票程序（共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张票，两个线程卖）。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为了简化程序，我们规定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这个值存在地址为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的内存里。所以程序初始化时要将这块内存的值初始化为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。程序结束时它应该变成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789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提交源代码，由我们来跑程序。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提交时间为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我们会查重。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代码要整合到一个</a:t>
            </a:r>
            <a:r>
              <a:rPr lang="en-US" altLang="zh-CN" sz="2400" b="1" dirty="0"/>
              <a:t>.c</a:t>
            </a:r>
            <a:r>
              <a:rPr lang="zh-CN" altLang="en-US" sz="2400" b="1" dirty="0"/>
              <a:t>文件中。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如果你的环境是</a:t>
            </a:r>
            <a:r>
              <a:rPr lang="en-US" altLang="zh-CN" sz="2400" b="1" dirty="0"/>
              <a:t>windows</a:t>
            </a:r>
            <a:r>
              <a:rPr lang="zh-CN" altLang="en-US" sz="2400" b="1" dirty="0"/>
              <a:t>，要保证你的代码可以在</a:t>
            </a:r>
            <a:r>
              <a:rPr lang="en-US" altLang="zh-CN" sz="2400" b="1" dirty="0"/>
              <a:t>dev </a:t>
            </a:r>
            <a:r>
              <a:rPr lang="zh-CN" altLang="en-US" sz="2400" b="1" dirty="0"/>
              <a:t>中编译通过；如果你的环境是</a:t>
            </a:r>
            <a:r>
              <a:rPr lang="en-US" altLang="zh-CN" sz="2400" b="1" dirty="0" err="1"/>
              <a:t>linux</a:t>
            </a:r>
            <a:r>
              <a:rPr lang="zh-CN" altLang="en-US" sz="2400" b="1" dirty="0"/>
              <a:t>，要保证你的代码可以用</a:t>
            </a:r>
            <a:r>
              <a:rPr lang="en-US" altLang="zh-CN" sz="2400" b="1" dirty="0" err="1"/>
              <a:t>gcc</a:t>
            </a:r>
            <a:r>
              <a:rPr lang="en-US" altLang="zh-CN" sz="2400" b="1" dirty="0"/>
              <a:t> 5.4.0</a:t>
            </a:r>
            <a:r>
              <a:rPr lang="zh-CN" altLang="en-US" sz="2400" b="1" dirty="0"/>
              <a:t>编译通过（或者在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上试一下，编译通过即可）。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多核版验收</a:t>
            </a:r>
          </a:p>
        </p:txBody>
      </p:sp>
    </p:spTree>
    <p:extLst>
      <p:ext uri="{BB962C8B-B14F-4D97-AF65-F5344CB8AC3E}">
        <p14:creationId xmlns:p14="http://schemas.microsoft.com/office/powerpoint/2010/main" val="5837953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修改后概要设计报告（双核版的）。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源代码。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要分模块，要有详细的注释。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实验总结。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需提交的报告</a:t>
            </a:r>
          </a:p>
        </p:txBody>
      </p:sp>
    </p:spTree>
    <p:extLst>
      <p:ext uri="{BB962C8B-B14F-4D97-AF65-F5344CB8AC3E}">
        <p14:creationId xmlns:p14="http://schemas.microsoft.com/office/powerpoint/2010/main" val="11481578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10549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提交报告的时间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3003322"/>
            <a:ext cx="7772400" cy="10549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kern="0" dirty="0"/>
              <a:t>爱课堂。</a:t>
            </a:r>
            <a:endParaRPr lang="en-US" altLang="zh-CN" sz="2400" b="1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25461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提交报告的地点</a:t>
            </a:r>
          </a:p>
        </p:txBody>
      </p:sp>
    </p:spTree>
    <p:extLst>
      <p:ext uri="{BB962C8B-B14F-4D97-AF65-F5344CB8AC3E}">
        <p14:creationId xmlns:p14="http://schemas.microsoft.com/office/powerpoint/2010/main" val="19588279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1216</TotalTime>
  <Words>359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Times New Roman</vt:lpstr>
      <vt:lpstr>Wingdings</vt:lpstr>
      <vt:lpstr>经分互动规范介绍</vt:lpstr>
      <vt:lpstr>PowerPoint 演示文稿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吴 建军</cp:lastModifiedBy>
  <cp:revision>508</cp:revision>
  <dcterms:created xsi:type="dcterms:W3CDTF">2005-11-27T05:02:00Z</dcterms:created>
  <dcterms:modified xsi:type="dcterms:W3CDTF">2021-05-20T15:10:15Z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