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1200b8c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1200b8c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1200b8ca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1200b8ca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1200b8ca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1200b8ca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1200b8ca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1200b8ca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1200b8ca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1200b8ca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1200b8ca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1200b8ca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1200b8ca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1200b8ca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Menschenerkennung zur Evakuierungshilfe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System Mind-Map (Arbeitsschritte)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19546" l="7484" r="0" t="16408"/>
          <a:stretch/>
        </p:blipFill>
        <p:spPr>
          <a:xfrm>
            <a:off x="1746725" y="1213575"/>
            <a:ext cx="6045701" cy="329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Batterie-Modul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263" y="1152475"/>
            <a:ext cx="6541474" cy="367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Raspberry Pi Hat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Radar-Modul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Sensor-Abfrage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Signalübertragung via Ethernet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Demonstration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