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a0c41e6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a0c41e6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aa0c41e6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aa0c41e6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a0c41e61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a0c41e61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aa0c41e6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aa0c41e6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aa0c41e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aa0c41e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18e9a1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e18e9a1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a0c41e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a0c41e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0c41e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0c41e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a0c41e6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a0c41e6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a0c41e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aa0c41e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aa0c41e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aa0c41e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 사용법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Clone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Remote Repository에서 Local Repository로 복사 생성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프로젝트 시작시 한번 해야 됨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revert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- 클라이언트의 파일을 특정 revision으로 되돌림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 사용 할 프로그램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2170225" y="3145125"/>
            <a:ext cx="47475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https://tortoisegit.org/download/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100" y="1174900"/>
            <a:ext cx="28765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Git 구성도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158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075" y="1484775"/>
            <a:ext cx="741365" cy="8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450" y="3456746"/>
            <a:ext cx="811200" cy="4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4"/>
          <p:cNvCxnSpPr/>
          <p:nvPr/>
        </p:nvCxnSpPr>
        <p:spPr>
          <a:xfrm flipH="1">
            <a:off x="2719450" y="2592300"/>
            <a:ext cx="1180200" cy="74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 txBox="1"/>
          <p:nvPr/>
        </p:nvSpPr>
        <p:spPr>
          <a:xfrm>
            <a:off x="2519450" y="25960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pull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780050" y="3745575"/>
            <a:ext cx="7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2. 작업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 rot="10800000" flipH="1">
            <a:off x="3197400" y="2653650"/>
            <a:ext cx="7833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4"/>
          <p:cNvSpPr txBox="1"/>
          <p:nvPr/>
        </p:nvSpPr>
        <p:spPr>
          <a:xfrm>
            <a:off x="2764775" y="3899650"/>
            <a:ext cx="122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3. commit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225" y="3456746"/>
            <a:ext cx="811200" cy="4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825" y="3456746"/>
            <a:ext cx="811200" cy="4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4"/>
          <p:cNvCxnSpPr/>
          <p:nvPr/>
        </p:nvCxnSpPr>
        <p:spPr>
          <a:xfrm>
            <a:off x="4463675" y="2775325"/>
            <a:ext cx="46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4997825" y="2596025"/>
            <a:ext cx="1337100" cy="78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/>
          <p:cNvCxnSpPr/>
          <p:nvPr/>
        </p:nvCxnSpPr>
        <p:spPr>
          <a:xfrm rot="10800000">
            <a:off x="4613025" y="2678400"/>
            <a:ext cx="470700" cy="70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4940875" y="2669200"/>
            <a:ext cx="1151400" cy="7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3417788" y="3066150"/>
            <a:ext cx="10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4. push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0174" y="3745587"/>
            <a:ext cx="220399" cy="22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Local Repository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클라이인트 공간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클라이언트 모든 변화를 기록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Remote Repository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서버 공간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모든 클라이언트 모든 변화를 기록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push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 Respository의 내용을 서버(Remote Repository)에 에 전송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commit 후에 서버로 전송을 해야 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Commit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checkout 한 사본을 수정후 Local Repository에 반영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commit후 revision 1 증가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pull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Remote Repository의 변경 내용을 Local Repository로 가져옴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5.revision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Repository에 commit을 할떄 마다 1씩 증가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이전 revision보다 1씩 증가함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revision n은 commit을 n번 실행한 것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export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local repository의 특정 revision 을 클라이언트로 복사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export후에는 commite, update가 지원하지 않음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화면 슬라이드 쇼(16:9)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Git 사용법</vt:lpstr>
      <vt:lpstr>Git 구성도</vt:lpstr>
      <vt:lpstr>2. Local Repository</vt:lpstr>
      <vt:lpstr>3. Remote Repository</vt:lpstr>
      <vt:lpstr>2. push</vt:lpstr>
      <vt:lpstr>3. Commit</vt:lpstr>
      <vt:lpstr>4. pull</vt:lpstr>
      <vt:lpstr>5.revision</vt:lpstr>
      <vt:lpstr>6. export</vt:lpstr>
      <vt:lpstr>7. Clone</vt:lpstr>
      <vt:lpstr>8. revert</vt:lpstr>
      <vt:lpstr>10. 사용 할 프로그램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사용법</dc:title>
  <cp:lastModifiedBy>V6290</cp:lastModifiedBy>
  <cp:revision>1</cp:revision>
  <dcterms:modified xsi:type="dcterms:W3CDTF">2022-07-25T05:05:04Z</dcterms:modified>
</cp:coreProperties>
</file>